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7" r:id="rId2"/>
    <p:sldId id="271" r:id="rId3"/>
    <p:sldId id="277" r:id="rId4"/>
    <p:sldId id="274" r:id="rId5"/>
    <p:sldId id="268" r:id="rId6"/>
    <p:sldId id="273" r:id="rId7"/>
    <p:sldId id="302" r:id="rId8"/>
    <p:sldId id="300" r:id="rId9"/>
    <p:sldId id="305" r:id="rId10"/>
    <p:sldId id="313" r:id="rId11"/>
    <p:sldId id="294" r:id="rId12"/>
    <p:sldId id="295" r:id="rId13"/>
    <p:sldId id="296" r:id="rId14"/>
    <p:sldId id="280" r:id="rId15"/>
    <p:sldId id="303" r:id="rId16"/>
    <p:sldId id="297" r:id="rId17"/>
    <p:sldId id="304" r:id="rId18"/>
    <p:sldId id="307" r:id="rId19"/>
    <p:sldId id="318" r:id="rId20"/>
    <p:sldId id="293" r:id="rId21"/>
    <p:sldId id="298" r:id="rId22"/>
    <p:sldId id="306" r:id="rId23"/>
    <p:sldId id="308" r:id="rId24"/>
    <p:sldId id="299" r:id="rId25"/>
    <p:sldId id="309" r:id="rId26"/>
    <p:sldId id="310" r:id="rId27"/>
    <p:sldId id="319" r:id="rId28"/>
    <p:sldId id="276" r:id="rId29"/>
    <p:sldId id="311" r:id="rId30"/>
    <p:sldId id="312" r:id="rId31"/>
    <p:sldId id="314" r:id="rId32"/>
    <p:sldId id="323" r:id="rId33"/>
    <p:sldId id="324" r:id="rId34"/>
    <p:sldId id="330" r:id="rId35"/>
    <p:sldId id="368" r:id="rId36"/>
    <p:sldId id="326" r:id="rId37"/>
    <p:sldId id="329" r:id="rId38"/>
    <p:sldId id="334" r:id="rId39"/>
    <p:sldId id="331" r:id="rId40"/>
    <p:sldId id="350" r:id="rId41"/>
    <p:sldId id="348" r:id="rId42"/>
    <p:sldId id="351" r:id="rId43"/>
    <p:sldId id="352" r:id="rId44"/>
    <p:sldId id="349" r:id="rId45"/>
    <p:sldId id="365" r:id="rId46"/>
    <p:sldId id="344" r:id="rId47"/>
    <p:sldId id="336" r:id="rId48"/>
    <p:sldId id="354" r:id="rId49"/>
    <p:sldId id="337" r:id="rId50"/>
    <p:sldId id="346" r:id="rId51"/>
    <p:sldId id="362" r:id="rId52"/>
    <p:sldId id="338" r:id="rId53"/>
    <p:sldId id="355" r:id="rId54"/>
    <p:sldId id="363" r:id="rId55"/>
    <p:sldId id="366" r:id="rId56"/>
    <p:sldId id="364" r:id="rId57"/>
    <p:sldId id="367" r:id="rId58"/>
    <p:sldId id="361" r:id="rId59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62"/>
    </p:embeddedFont>
    <p:embeddedFont>
      <p:font typeface="Sarabun" panose="00000500000000000000" pitchFamily="2" charset="-34"/>
      <p:regular r:id="rId63"/>
      <p:bold r:id="rId64"/>
      <p:italic r:id="rId65"/>
      <p:boldItalic r:id="rId66"/>
    </p:embeddedFont>
    <p:embeddedFont>
      <p:font typeface="Wingdings 2" panose="05020102010507070707" pitchFamily="18" charset="2"/>
      <p:regular r:id="rId6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5A6D8F"/>
    <a:srgbClr val="3B475E"/>
    <a:srgbClr val="ED7F00"/>
    <a:srgbClr val="FDFDF5"/>
    <a:srgbClr val="F6F6D9"/>
    <a:srgbClr val="BBB5D6"/>
    <a:srgbClr val="928ABD"/>
    <a:srgbClr val="37353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5508" autoAdjust="0"/>
  </p:normalViewPr>
  <p:slideViewPr>
    <p:cSldViewPr snapToGrid="0">
      <p:cViewPr varScale="1">
        <p:scale>
          <a:sx n="125" d="100"/>
          <a:sy n="125" d="100"/>
        </p:scale>
        <p:origin x="90" y="5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756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font" Target="fonts/font1.fntdata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font" Target="fonts/font4.fntdata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font" Target="fonts/font2.fntdata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font" Target="NUL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Becker" userId="b6455d1dadfa9002" providerId="LiveId" clId="{A79D3113-F9CE-4BB9-9D84-52395E30A0C8}"/>
    <pc:docChg chg="undo custSel addSld delSld modSld modMainMaster">
      <pc:chgData name="Brian Becker" userId="b6455d1dadfa9002" providerId="LiveId" clId="{A79D3113-F9CE-4BB9-9D84-52395E30A0C8}" dt="2025-10-16T18:22:06.603" v="3436" actId="20577"/>
      <pc:docMkLst>
        <pc:docMk/>
      </pc:docMkLst>
      <pc:sldChg chg="modSp mod">
        <pc:chgData name="Brian Becker" userId="b6455d1dadfa9002" providerId="LiveId" clId="{A79D3113-F9CE-4BB9-9D84-52395E30A0C8}" dt="2025-09-29T20:36:24.322" v="348" actId="20577"/>
        <pc:sldMkLst>
          <pc:docMk/>
          <pc:sldMk cId="548887887" sldId="257"/>
        </pc:sldMkLst>
        <pc:spChg chg="mod">
          <ac:chgData name="Brian Becker" userId="b6455d1dadfa9002" providerId="LiveId" clId="{A79D3113-F9CE-4BB9-9D84-52395E30A0C8}" dt="2025-09-29T20:34:59.573" v="289" actId="20577"/>
          <ac:spMkLst>
            <pc:docMk/>
            <pc:sldMk cId="548887887" sldId="257"/>
            <ac:spMk id="2" creationId="{6BEA6417-55D0-46BB-0DFF-8D4AA0A716A1}"/>
          </ac:spMkLst>
        </pc:spChg>
        <pc:spChg chg="mod">
          <ac:chgData name="Brian Becker" userId="b6455d1dadfa9002" providerId="LiveId" clId="{A79D3113-F9CE-4BB9-9D84-52395E30A0C8}" dt="2025-09-29T20:36:24.322" v="348" actId="20577"/>
          <ac:spMkLst>
            <pc:docMk/>
            <pc:sldMk cId="548887887" sldId="257"/>
            <ac:spMk id="3" creationId="{4968C988-130F-A25A-2390-AB59A78D532C}"/>
          </ac:spMkLst>
        </pc:spChg>
      </pc:sldChg>
      <pc:sldChg chg="new del">
        <pc:chgData name="Brian Becker" userId="b6455d1dadfa9002" providerId="LiveId" clId="{A79D3113-F9CE-4BB9-9D84-52395E30A0C8}" dt="2025-09-29T20:36:26.689" v="349" actId="47"/>
        <pc:sldMkLst>
          <pc:docMk/>
          <pc:sldMk cId="2526832265" sldId="258"/>
        </pc:sldMkLst>
      </pc:sldChg>
      <pc:sldChg chg="add del">
        <pc:chgData name="Brian Becker" userId="b6455d1dadfa9002" providerId="LiveId" clId="{A79D3113-F9CE-4BB9-9D84-52395E30A0C8}" dt="2025-09-30T10:22:03.696" v="2183" actId="47"/>
        <pc:sldMkLst>
          <pc:docMk/>
          <pc:sldMk cId="3737069752" sldId="265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1497531903" sldId="268"/>
        </pc:sldMkLst>
      </pc:sldChg>
      <pc:sldChg chg="modSp add del">
        <pc:chgData name="Brian Becker" userId="b6455d1dadfa9002" providerId="LiveId" clId="{A79D3113-F9CE-4BB9-9D84-52395E30A0C8}" dt="2025-09-30T13:19:48.917" v="3094" actId="6549"/>
        <pc:sldMkLst>
          <pc:docMk/>
          <pc:sldMk cId="1493391501" sldId="271"/>
        </pc:sldMkLst>
        <pc:spChg chg="mod">
          <ac:chgData name="Brian Becker" userId="b6455d1dadfa9002" providerId="LiveId" clId="{A79D3113-F9CE-4BB9-9D84-52395E30A0C8}" dt="2025-09-30T13:19:48.917" v="3094" actId="6549"/>
          <ac:spMkLst>
            <pc:docMk/>
            <pc:sldMk cId="1493391501" sldId="271"/>
            <ac:spMk id="3" creationId="{95D418F6-80C6-7510-6B47-5A97DDFB2D7E}"/>
          </ac:spMkLst>
        </pc:spChg>
      </pc:sldChg>
      <pc:sldChg chg="modSp add del mod modAnim">
        <pc:chgData name="Brian Becker" userId="b6455d1dadfa9002" providerId="LiveId" clId="{A79D3113-F9CE-4BB9-9D84-52395E30A0C8}" dt="2025-09-30T02:01:04.121" v="531" actId="6549"/>
        <pc:sldMkLst>
          <pc:docMk/>
          <pc:sldMk cId="398117179" sldId="273"/>
        </pc:sldMkLst>
        <pc:spChg chg="mod">
          <ac:chgData name="Brian Becker" userId="b6455d1dadfa9002" providerId="LiveId" clId="{A79D3113-F9CE-4BB9-9D84-52395E30A0C8}" dt="2025-09-30T02:01:04.121" v="531" actId="6549"/>
          <ac:spMkLst>
            <pc:docMk/>
            <pc:sldMk cId="398117179" sldId="273"/>
            <ac:spMk id="7" creationId="{0412C7D1-B47C-923C-6D03-68095EC0FCDA}"/>
          </ac:spMkLst>
        </pc:spChg>
      </pc:sldChg>
      <pc:sldChg chg="modSp add del mod">
        <pc:chgData name="Brian Becker" userId="b6455d1dadfa9002" providerId="LiveId" clId="{A79D3113-F9CE-4BB9-9D84-52395E30A0C8}" dt="2025-09-30T01:58:53.629" v="520" actId="20577"/>
        <pc:sldMkLst>
          <pc:docMk/>
          <pc:sldMk cId="3167624382" sldId="274"/>
        </pc:sldMkLst>
        <pc:spChg chg="mod">
          <ac:chgData name="Brian Becker" userId="b6455d1dadfa9002" providerId="LiveId" clId="{A79D3113-F9CE-4BB9-9D84-52395E30A0C8}" dt="2025-09-30T01:58:53.629" v="520" actId="20577"/>
          <ac:spMkLst>
            <pc:docMk/>
            <pc:sldMk cId="3167624382" sldId="274"/>
            <ac:spMk id="2" creationId="{19D516F4-6587-9BDE-98F9-93E7559CBD16}"/>
          </ac:spMkLst>
        </pc:spChg>
        <pc:spChg chg="mod">
          <ac:chgData name="Brian Becker" userId="b6455d1dadfa9002" providerId="LiveId" clId="{A79D3113-F9CE-4BB9-9D84-52395E30A0C8}" dt="2025-09-29T20:34:23.332" v="199" actId="27636"/>
          <ac:spMkLst>
            <pc:docMk/>
            <pc:sldMk cId="3167624382" sldId="274"/>
            <ac:spMk id="6" creationId="{23A86B1B-0762-6839-A656-01C54254A77B}"/>
          </ac:spMkLst>
        </pc:spChg>
      </pc:sldChg>
      <pc:sldChg chg="modSp add del modAnim">
        <pc:chgData name="Brian Becker" userId="b6455d1dadfa9002" providerId="LiveId" clId="{A79D3113-F9CE-4BB9-9D84-52395E30A0C8}" dt="2025-09-30T02:37:01.707" v="819" actId="20577"/>
        <pc:sldMkLst>
          <pc:docMk/>
          <pc:sldMk cId="1003976341" sldId="276"/>
        </pc:sldMkLst>
        <pc:spChg chg="mod">
          <ac:chgData name="Brian Becker" userId="b6455d1dadfa9002" providerId="LiveId" clId="{A79D3113-F9CE-4BB9-9D84-52395E30A0C8}" dt="2025-09-30T02:37:01.707" v="819" actId="20577"/>
          <ac:spMkLst>
            <pc:docMk/>
            <pc:sldMk cId="1003976341" sldId="276"/>
            <ac:spMk id="3" creationId="{95DA83E0-D63D-E07C-56E4-89901FFCBD37}"/>
          </ac:spMkLst>
        </pc:spChg>
      </pc:sldChg>
      <pc:sldChg chg="modSp add del mod modAnim">
        <pc:chgData name="Brian Becker" userId="b6455d1dadfa9002" providerId="LiveId" clId="{A79D3113-F9CE-4BB9-9D84-52395E30A0C8}" dt="2025-09-30T13:20:21.321" v="3097" actId="20577"/>
        <pc:sldMkLst>
          <pc:docMk/>
          <pc:sldMk cId="2284007854" sldId="277"/>
        </pc:sldMkLst>
        <pc:spChg chg="mod">
          <ac:chgData name="Brian Becker" userId="b6455d1dadfa9002" providerId="LiveId" clId="{A79D3113-F9CE-4BB9-9D84-52395E30A0C8}" dt="2025-09-30T13:20:21.321" v="3097" actId="20577"/>
          <ac:spMkLst>
            <pc:docMk/>
            <pc:sldMk cId="2284007854" sldId="277"/>
            <ac:spMk id="3" creationId="{9C2E5FEA-ED01-E729-67F0-64B7D22C7BFD}"/>
          </ac:spMkLst>
        </pc:spChg>
      </pc:sldChg>
      <pc:sldChg chg="add del">
        <pc:chgData name="Brian Becker" userId="b6455d1dadfa9002" providerId="LiveId" clId="{A79D3113-F9CE-4BB9-9D84-52395E30A0C8}" dt="2025-09-30T02:45:50.259" v="916" actId="47"/>
        <pc:sldMkLst>
          <pc:docMk/>
          <pc:sldMk cId="4157301095" sldId="278"/>
        </pc:sldMkLst>
      </pc:sldChg>
      <pc:sldChg chg="add del">
        <pc:chgData name="Brian Becker" userId="b6455d1dadfa9002" providerId="LiveId" clId="{A79D3113-F9CE-4BB9-9D84-52395E30A0C8}" dt="2025-09-30T10:22:19.463" v="2185" actId="47"/>
        <pc:sldMkLst>
          <pc:docMk/>
          <pc:sldMk cId="2121274037" sldId="279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561473972" sldId="280"/>
        </pc:sldMkLst>
      </pc:sldChg>
      <pc:sldChg chg="modSp add del">
        <pc:chgData name="Brian Becker" userId="b6455d1dadfa9002" providerId="LiveId" clId="{A79D3113-F9CE-4BB9-9D84-52395E30A0C8}" dt="2025-09-30T02:18:30.644" v="788" actId="20577"/>
        <pc:sldMkLst>
          <pc:docMk/>
          <pc:sldMk cId="2840496702" sldId="293"/>
        </pc:sldMkLst>
        <pc:spChg chg="mod">
          <ac:chgData name="Brian Becker" userId="b6455d1dadfa9002" providerId="LiveId" clId="{A79D3113-F9CE-4BB9-9D84-52395E30A0C8}" dt="2025-09-30T02:18:30.644" v="788" actId="20577"/>
          <ac:spMkLst>
            <pc:docMk/>
            <pc:sldMk cId="2840496702" sldId="293"/>
            <ac:spMk id="2" creationId="{C7D1DFDD-D4DC-C8C7-760C-826A4411D38B}"/>
          </ac:spMkLst>
        </pc:spChg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4214796661" sldId="294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765669044" sldId="295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564102094" sldId="296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7955641" sldId="297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937583075" sldId="298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93603548" sldId="299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996553678" sldId="300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1239427305" sldId="302"/>
        </pc:sldMkLst>
      </pc:sldChg>
      <pc:sldChg chg="modSp add del mod modAnim">
        <pc:chgData name="Brian Becker" userId="b6455d1dadfa9002" providerId="LiveId" clId="{A79D3113-F9CE-4BB9-9D84-52395E30A0C8}" dt="2025-09-30T02:17:05.505" v="780" actId="20577"/>
        <pc:sldMkLst>
          <pc:docMk/>
          <pc:sldMk cId="1092478429" sldId="303"/>
        </pc:sldMkLst>
        <pc:spChg chg="mod">
          <ac:chgData name="Brian Becker" userId="b6455d1dadfa9002" providerId="LiveId" clId="{A79D3113-F9CE-4BB9-9D84-52395E30A0C8}" dt="2025-09-30T02:17:05.505" v="780" actId="20577"/>
          <ac:spMkLst>
            <pc:docMk/>
            <pc:sldMk cId="1092478429" sldId="303"/>
            <ac:spMk id="2" creationId="{C7D1DFDD-D4DC-C8C7-760C-826A4411D38B}"/>
          </ac:spMkLst>
        </pc:spChg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74912370" sldId="304"/>
        </pc:sldMkLst>
      </pc:sldChg>
      <pc:sldChg chg="modSp add del mod">
        <pc:chgData name="Brian Becker" userId="b6455d1dadfa9002" providerId="LiveId" clId="{A79D3113-F9CE-4BB9-9D84-52395E30A0C8}" dt="2025-09-30T10:20:10.917" v="2181" actId="20577"/>
        <pc:sldMkLst>
          <pc:docMk/>
          <pc:sldMk cId="2369653055" sldId="305"/>
        </pc:sldMkLst>
        <pc:spChg chg="mod">
          <ac:chgData name="Brian Becker" userId="b6455d1dadfa9002" providerId="LiveId" clId="{A79D3113-F9CE-4BB9-9D84-52395E30A0C8}" dt="2025-09-30T10:20:10.917" v="2181" actId="20577"/>
          <ac:spMkLst>
            <pc:docMk/>
            <pc:sldMk cId="2369653055" sldId="305"/>
            <ac:spMk id="2" creationId="{6C482D07-242D-A07F-BB9A-DC3D0B5B878F}"/>
          </ac:spMkLst>
        </pc:spChg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156516379" sldId="306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4265687016" sldId="307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136221278" sldId="308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182234232" sldId="309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114274548" sldId="310"/>
        </pc:sldMkLst>
      </pc:sldChg>
      <pc:sldChg chg="modSp add del mod modAnim">
        <pc:chgData name="Brian Becker" userId="b6455d1dadfa9002" providerId="LiveId" clId="{A79D3113-F9CE-4BB9-9D84-52395E30A0C8}" dt="2025-09-30T02:42:20.946" v="907" actId="20577"/>
        <pc:sldMkLst>
          <pc:docMk/>
          <pc:sldMk cId="3609823443" sldId="311"/>
        </pc:sldMkLst>
        <pc:spChg chg="mod">
          <ac:chgData name="Brian Becker" userId="b6455d1dadfa9002" providerId="LiveId" clId="{A79D3113-F9CE-4BB9-9D84-52395E30A0C8}" dt="2025-09-30T02:42:20.946" v="907" actId="20577"/>
          <ac:spMkLst>
            <pc:docMk/>
            <pc:sldMk cId="3609823443" sldId="311"/>
            <ac:spMk id="2" creationId="{99386351-BCD1-5E22-3146-4FF255FC0FE5}"/>
          </ac:spMkLst>
        </pc:spChg>
      </pc:sldChg>
      <pc:sldChg chg="modSp add del mod">
        <pc:chgData name="Brian Becker" userId="b6455d1dadfa9002" providerId="LiveId" clId="{A79D3113-F9CE-4BB9-9D84-52395E30A0C8}" dt="2025-09-30T02:44:11.856" v="910" actId="404"/>
        <pc:sldMkLst>
          <pc:docMk/>
          <pc:sldMk cId="1981563328" sldId="312"/>
        </pc:sldMkLst>
        <pc:spChg chg="mod">
          <ac:chgData name="Brian Becker" userId="b6455d1dadfa9002" providerId="LiveId" clId="{A79D3113-F9CE-4BB9-9D84-52395E30A0C8}" dt="2025-09-30T02:44:11.856" v="910" actId="404"/>
          <ac:spMkLst>
            <pc:docMk/>
            <pc:sldMk cId="1981563328" sldId="312"/>
            <ac:spMk id="2" creationId="{99386351-BCD1-5E22-3146-4FF255FC0FE5}"/>
          </ac:spMkLst>
        </pc:spChg>
      </pc:sldChg>
      <pc:sldChg chg="modSp add del modAnim">
        <pc:chgData name="Brian Becker" userId="b6455d1dadfa9002" providerId="LiveId" clId="{A79D3113-F9CE-4BB9-9D84-52395E30A0C8}" dt="2025-09-30T02:03:10.080" v="609" actId="20577"/>
        <pc:sldMkLst>
          <pc:docMk/>
          <pc:sldMk cId="1544543464" sldId="313"/>
        </pc:sldMkLst>
        <pc:spChg chg="mod">
          <ac:chgData name="Brian Becker" userId="b6455d1dadfa9002" providerId="LiveId" clId="{A79D3113-F9CE-4BB9-9D84-52395E30A0C8}" dt="2025-09-30T02:03:10.080" v="609" actId="20577"/>
          <ac:spMkLst>
            <pc:docMk/>
            <pc:sldMk cId="1544543464" sldId="313"/>
            <ac:spMk id="6" creationId="{95E2A692-2633-ECFF-2A40-71DE3F8C0AAE}"/>
          </ac:spMkLst>
        </pc:spChg>
      </pc:sldChg>
      <pc:sldChg chg="modSp add del mod">
        <pc:chgData name="Brian Becker" userId="b6455d1dadfa9002" providerId="LiveId" clId="{A79D3113-F9CE-4BB9-9D84-52395E30A0C8}" dt="2025-09-29T20:34:23.395" v="202" actId="27636"/>
        <pc:sldMkLst>
          <pc:docMk/>
          <pc:sldMk cId="2958225753" sldId="314"/>
        </pc:sldMkLst>
        <pc:spChg chg="mod">
          <ac:chgData name="Brian Becker" userId="b6455d1dadfa9002" providerId="LiveId" clId="{A79D3113-F9CE-4BB9-9D84-52395E30A0C8}" dt="2025-09-29T20:34:23.395" v="202" actId="27636"/>
          <ac:spMkLst>
            <pc:docMk/>
            <pc:sldMk cId="2958225753" sldId="314"/>
            <ac:spMk id="2" creationId="{A223E7FC-F3B3-1CF9-6B25-8FCDAD88FC72}"/>
          </ac:spMkLst>
        </pc:spChg>
      </pc:sldChg>
      <pc:sldChg chg="add del mod modShow">
        <pc:chgData name="Brian Becker" userId="b6455d1dadfa9002" providerId="LiveId" clId="{A79D3113-F9CE-4BB9-9D84-52395E30A0C8}" dt="2025-09-30T02:45:45.058" v="914" actId="47"/>
        <pc:sldMkLst>
          <pc:docMk/>
          <pc:sldMk cId="1919599850" sldId="315"/>
        </pc:sldMkLst>
      </pc:sldChg>
      <pc:sldChg chg="add del mod modShow">
        <pc:chgData name="Brian Becker" userId="b6455d1dadfa9002" providerId="LiveId" clId="{A79D3113-F9CE-4BB9-9D84-52395E30A0C8}" dt="2025-09-30T02:45:46.836" v="915" actId="47"/>
        <pc:sldMkLst>
          <pc:docMk/>
          <pc:sldMk cId="624859602" sldId="316"/>
        </pc:sldMkLst>
      </pc:sldChg>
      <pc:sldChg chg="add del">
        <pc:chgData name="Brian Becker" userId="b6455d1dadfa9002" providerId="LiveId" clId="{A79D3113-F9CE-4BB9-9D84-52395E30A0C8}" dt="2025-09-30T02:45:43.030" v="913" actId="2696"/>
        <pc:sldMkLst>
          <pc:docMk/>
          <pc:sldMk cId="3133857811" sldId="317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531114429" sldId="318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769195581" sldId="319"/>
        </pc:sldMkLst>
      </pc:sldChg>
      <pc:sldChg chg="add del">
        <pc:chgData name="Brian Becker" userId="b6455d1dadfa9002" providerId="LiveId" clId="{A79D3113-F9CE-4BB9-9D84-52395E30A0C8}" dt="2025-09-30T02:45:56.678" v="917" actId="47"/>
        <pc:sldMkLst>
          <pc:docMk/>
          <pc:sldMk cId="516104439" sldId="320"/>
        </pc:sldMkLst>
      </pc:sldChg>
      <pc:sldChg chg="add del">
        <pc:chgData name="Brian Becker" userId="b6455d1dadfa9002" providerId="LiveId" clId="{A79D3113-F9CE-4BB9-9D84-52395E30A0C8}" dt="2025-09-30T02:46:02.055" v="918" actId="47"/>
        <pc:sldMkLst>
          <pc:docMk/>
          <pc:sldMk cId="2444483024" sldId="321"/>
        </pc:sldMkLst>
      </pc:sldChg>
      <pc:sldChg chg="add del">
        <pc:chgData name="Brian Becker" userId="b6455d1dadfa9002" providerId="LiveId" clId="{A79D3113-F9CE-4BB9-9D84-52395E30A0C8}" dt="2025-09-30T02:46:04.477" v="919" actId="47"/>
        <pc:sldMkLst>
          <pc:docMk/>
          <pc:sldMk cId="843284608" sldId="322"/>
        </pc:sldMkLst>
      </pc:sldChg>
      <pc:sldChg chg="modSp add del mod modAnim">
        <pc:chgData name="Brian Becker" userId="b6455d1dadfa9002" providerId="LiveId" clId="{A79D3113-F9CE-4BB9-9D84-52395E30A0C8}" dt="2025-09-30T02:51:18.649" v="1129" actId="20577"/>
        <pc:sldMkLst>
          <pc:docMk/>
          <pc:sldMk cId="2565142469" sldId="323"/>
        </pc:sldMkLst>
        <pc:spChg chg="mod">
          <ac:chgData name="Brian Becker" userId="b6455d1dadfa9002" providerId="LiveId" clId="{A79D3113-F9CE-4BB9-9D84-52395E30A0C8}" dt="2025-09-30T02:51:18.649" v="1129" actId="20577"/>
          <ac:spMkLst>
            <pc:docMk/>
            <pc:sldMk cId="2565142469" sldId="323"/>
            <ac:spMk id="2" creationId="{B28B9BF7-0744-FBCB-2709-7ED4C572B882}"/>
          </ac:spMkLst>
        </pc:spChg>
        <pc:spChg chg="mod">
          <ac:chgData name="Brian Becker" userId="b6455d1dadfa9002" providerId="LiveId" clId="{A79D3113-F9CE-4BB9-9D84-52395E30A0C8}" dt="2025-09-30T02:46:18.245" v="920" actId="6549"/>
          <ac:spMkLst>
            <pc:docMk/>
            <pc:sldMk cId="2565142469" sldId="323"/>
            <ac:spMk id="4" creationId="{1043AD1B-7F24-5A71-5675-590BE36D65C1}"/>
          </ac:spMkLst>
        </pc:spChg>
      </pc:sldChg>
      <pc:sldChg chg="add del">
        <pc:chgData name="Brian Becker" userId="b6455d1dadfa9002" providerId="LiveId" clId="{A79D3113-F9CE-4BB9-9D84-52395E30A0C8}" dt="2025-09-30T02:51:56.097" v="1132" actId="47"/>
        <pc:sldMkLst>
          <pc:docMk/>
          <pc:sldMk cId="252847345" sldId="324"/>
        </pc:sldMkLst>
      </pc:sldChg>
      <pc:sldChg chg="add del">
        <pc:chgData name="Brian Becker" userId="b6455d1dadfa9002" providerId="LiveId" clId="{A79D3113-F9CE-4BB9-9D84-52395E30A0C8}" dt="2025-09-30T02:51:48.985" v="1130" actId="47"/>
        <pc:sldMkLst>
          <pc:docMk/>
          <pc:sldMk cId="3845019508" sldId="325"/>
        </pc:sldMkLst>
      </pc:sldChg>
      <pc:sldChg chg="modSp add del mod modAnim">
        <pc:chgData name="Brian Becker" userId="b6455d1dadfa9002" providerId="LiveId" clId="{A79D3113-F9CE-4BB9-9D84-52395E30A0C8}" dt="2025-09-30T15:19:17.032" v="3105" actId="20577"/>
        <pc:sldMkLst>
          <pc:docMk/>
          <pc:sldMk cId="1450062786" sldId="326"/>
        </pc:sldMkLst>
        <pc:spChg chg="mod">
          <ac:chgData name="Brian Becker" userId="b6455d1dadfa9002" providerId="LiveId" clId="{A79D3113-F9CE-4BB9-9D84-52395E30A0C8}" dt="2025-09-30T15:19:17.032" v="3105" actId="20577"/>
          <ac:spMkLst>
            <pc:docMk/>
            <pc:sldMk cId="1450062786" sldId="326"/>
            <ac:spMk id="2" creationId="{FB4C8638-18CD-80D9-DDC0-F01916D5AF46}"/>
          </ac:spMkLst>
        </pc:spChg>
        <pc:spChg chg="mod">
          <ac:chgData name="Brian Becker" userId="b6455d1dadfa9002" providerId="LiveId" clId="{A79D3113-F9CE-4BB9-9D84-52395E30A0C8}" dt="2025-09-30T10:38:08.917" v="2255" actId="20577"/>
          <ac:spMkLst>
            <pc:docMk/>
            <pc:sldMk cId="1450062786" sldId="326"/>
            <ac:spMk id="4" creationId="{D9A36B63-519C-A7B6-BE6C-B110B6C2C0F9}"/>
          </ac:spMkLst>
        </pc:spChg>
      </pc:sldChg>
      <pc:sldChg chg="add del">
        <pc:chgData name="Brian Becker" userId="b6455d1dadfa9002" providerId="LiveId" clId="{A79D3113-F9CE-4BB9-9D84-52395E30A0C8}" dt="2025-09-30T02:51:59.053" v="1133" actId="47"/>
        <pc:sldMkLst>
          <pc:docMk/>
          <pc:sldMk cId="2012116634" sldId="327"/>
        </pc:sldMkLst>
      </pc:sldChg>
      <pc:sldChg chg="add del">
        <pc:chgData name="Brian Becker" userId="b6455d1dadfa9002" providerId="LiveId" clId="{A79D3113-F9CE-4BB9-9D84-52395E30A0C8}" dt="2025-09-30T02:52:07.710" v="1134" actId="47"/>
        <pc:sldMkLst>
          <pc:docMk/>
          <pc:sldMk cId="1291305365" sldId="328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410946421" sldId="329"/>
        </pc:sldMkLst>
      </pc:sldChg>
      <pc:sldChg chg="modSp add del mod">
        <pc:chgData name="Brian Becker" userId="b6455d1dadfa9002" providerId="LiveId" clId="{A79D3113-F9CE-4BB9-9D84-52395E30A0C8}" dt="2025-09-29T20:39:46.407" v="407" actId="14100"/>
        <pc:sldMkLst>
          <pc:docMk/>
          <pc:sldMk cId="1169107965" sldId="330"/>
        </pc:sldMkLst>
        <pc:spChg chg="mod">
          <ac:chgData name="Brian Becker" userId="b6455d1dadfa9002" providerId="LiveId" clId="{A79D3113-F9CE-4BB9-9D84-52395E30A0C8}" dt="2025-09-29T20:39:46.407" v="407" actId="14100"/>
          <ac:spMkLst>
            <pc:docMk/>
            <pc:sldMk cId="1169107965" sldId="330"/>
            <ac:spMk id="6" creationId="{C37FA3FB-281C-5EDB-6B7E-1A2E88521964}"/>
          </ac:spMkLst>
        </pc:spChg>
        <pc:spChg chg="mod">
          <ac:chgData name="Brian Becker" userId="b6455d1dadfa9002" providerId="LiveId" clId="{A79D3113-F9CE-4BB9-9D84-52395E30A0C8}" dt="2025-09-29T20:39:37.102" v="405" actId="14100"/>
          <ac:spMkLst>
            <pc:docMk/>
            <pc:sldMk cId="1169107965" sldId="330"/>
            <ac:spMk id="7" creationId="{09ED0C02-0A46-A630-142E-C565BF9C0BF1}"/>
          </ac:spMkLst>
        </pc:spChg>
      </pc:sldChg>
      <pc:sldChg chg="modSp add del mod modAnim">
        <pc:chgData name="Brian Becker" userId="b6455d1dadfa9002" providerId="LiveId" clId="{A79D3113-F9CE-4BB9-9D84-52395E30A0C8}" dt="2025-09-30T10:39:52.924" v="2276" actId="27636"/>
        <pc:sldMkLst>
          <pc:docMk/>
          <pc:sldMk cId="948943034" sldId="331"/>
        </pc:sldMkLst>
        <pc:spChg chg="mod">
          <ac:chgData name="Brian Becker" userId="b6455d1dadfa9002" providerId="LiveId" clId="{A79D3113-F9CE-4BB9-9D84-52395E30A0C8}" dt="2025-09-30T10:39:52.924" v="2276" actId="27636"/>
          <ac:spMkLst>
            <pc:docMk/>
            <pc:sldMk cId="948943034" sldId="331"/>
            <ac:spMk id="10" creationId="{9D9F81E0-A3E1-2C45-396B-A420DBE2DEB9}"/>
          </ac:spMkLst>
        </pc:spChg>
      </pc:sldChg>
      <pc:sldChg chg="add del">
        <pc:chgData name="Brian Becker" userId="b6455d1dadfa9002" providerId="LiveId" clId="{A79D3113-F9CE-4BB9-9D84-52395E30A0C8}" dt="2025-09-30T01:58:35.692" v="512" actId="47"/>
        <pc:sldMkLst>
          <pc:docMk/>
          <pc:sldMk cId="916514456" sldId="332"/>
        </pc:sldMkLst>
      </pc:sldChg>
      <pc:sldChg chg="add del">
        <pc:chgData name="Brian Becker" userId="b6455d1dadfa9002" providerId="LiveId" clId="{A79D3113-F9CE-4BB9-9D84-52395E30A0C8}" dt="2025-09-30T03:20:46.414" v="1323" actId="47"/>
        <pc:sldMkLst>
          <pc:docMk/>
          <pc:sldMk cId="3278303314" sldId="333"/>
        </pc:sldMkLst>
      </pc:sldChg>
      <pc:sldChg chg="modSp add del mod">
        <pc:chgData name="Brian Becker" userId="b6455d1dadfa9002" providerId="LiveId" clId="{A79D3113-F9CE-4BB9-9D84-52395E30A0C8}" dt="2025-09-29T20:34:23.427" v="204" actId="27636"/>
        <pc:sldMkLst>
          <pc:docMk/>
          <pc:sldMk cId="3325384485" sldId="334"/>
        </pc:sldMkLst>
        <pc:spChg chg="mod">
          <ac:chgData name="Brian Becker" userId="b6455d1dadfa9002" providerId="LiveId" clId="{A79D3113-F9CE-4BB9-9D84-52395E30A0C8}" dt="2025-09-29T20:34:23.427" v="204" actId="27636"/>
          <ac:spMkLst>
            <pc:docMk/>
            <pc:sldMk cId="3325384485" sldId="334"/>
            <ac:spMk id="2" creationId="{574885BF-C1AD-328D-9CE3-C6D1C890E564}"/>
          </ac:spMkLst>
        </pc:spChg>
      </pc:sldChg>
      <pc:sldChg chg="modSp add del mod modAnim">
        <pc:chgData name="Brian Becker" userId="b6455d1dadfa9002" providerId="LiveId" clId="{A79D3113-F9CE-4BB9-9D84-52395E30A0C8}" dt="2025-09-30T03:20:51.078" v="1324" actId="47"/>
        <pc:sldMkLst>
          <pc:docMk/>
          <pc:sldMk cId="171243329" sldId="335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237335660" sldId="336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3106022189" sldId="337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845065203" sldId="338"/>
        </pc:sldMkLst>
      </pc:sldChg>
      <pc:sldChg chg="modSp add del mod">
        <pc:chgData name="Brian Becker" userId="b6455d1dadfa9002" providerId="LiveId" clId="{A79D3113-F9CE-4BB9-9D84-52395E30A0C8}" dt="2025-09-30T03:24:17.566" v="1325" actId="47"/>
        <pc:sldMkLst>
          <pc:docMk/>
          <pc:sldMk cId="1271271689" sldId="339"/>
        </pc:sldMkLst>
      </pc:sldChg>
      <pc:sldChg chg="add del">
        <pc:chgData name="Brian Becker" userId="b6455d1dadfa9002" providerId="LiveId" clId="{A79D3113-F9CE-4BB9-9D84-52395E30A0C8}" dt="2025-09-30T03:24:26.606" v="1329" actId="47"/>
        <pc:sldMkLst>
          <pc:docMk/>
          <pc:sldMk cId="3580678579" sldId="340"/>
        </pc:sldMkLst>
      </pc:sldChg>
      <pc:sldChg chg="modSp add del mod">
        <pc:chgData name="Brian Becker" userId="b6455d1dadfa9002" providerId="LiveId" clId="{A79D3113-F9CE-4BB9-9D84-52395E30A0C8}" dt="2025-09-30T03:24:38.297" v="1333" actId="47"/>
        <pc:sldMkLst>
          <pc:docMk/>
          <pc:sldMk cId="3139810951" sldId="341"/>
        </pc:sldMkLst>
      </pc:sldChg>
      <pc:sldChg chg="add del">
        <pc:chgData name="Brian Becker" userId="b6455d1dadfa9002" providerId="LiveId" clId="{A79D3113-F9CE-4BB9-9D84-52395E30A0C8}" dt="2025-09-30T03:24:57.106" v="1339" actId="47"/>
        <pc:sldMkLst>
          <pc:docMk/>
          <pc:sldMk cId="979476103" sldId="342"/>
        </pc:sldMkLst>
      </pc:sldChg>
      <pc:sldChg chg="modSp add del mod">
        <pc:chgData name="Brian Becker" userId="b6455d1dadfa9002" providerId="LiveId" clId="{A79D3113-F9CE-4BB9-9D84-52395E30A0C8}" dt="2025-09-30T03:24:31.371" v="1331" actId="47"/>
        <pc:sldMkLst>
          <pc:docMk/>
          <pc:sldMk cId="588694787" sldId="343"/>
        </pc:sldMkLst>
      </pc:sldChg>
      <pc:sldChg chg="modSp add del mod">
        <pc:chgData name="Brian Becker" userId="b6455d1dadfa9002" providerId="LiveId" clId="{A79D3113-F9CE-4BB9-9D84-52395E30A0C8}" dt="2025-09-29T20:34:23.474" v="212" actId="27636"/>
        <pc:sldMkLst>
          <pc:docMk/>
          <pc:sldMk cId="2096466163" sldId="344"/>
        </pc:sldMkLst>
        <pc:spChg chg="mod">
          <ac:chgData name="Brian Becker" userId="b6455d1dadfa9002" providerId="LiveId" clId="{A79D3113-F9CE-4BB9-9D84-52395E30A0C8}" dt="2025-09-29T20:34:23.474" v="212" actId="27636"/>
          <ac:spMkLst>
            <pc:docMk/>
            <pc:sldMk cId="2096466163" sldId="344"/>
            <ac:spMk id="2" creationId="{1E48B8A4-357E-76BA-319C-CDE9FEDA735F}"/>
          </ac:spMkLst>
        </pc:spChg>
      </pc:sldChg>
      <pc:sldChg chg="add del">
        <pc:chgData name="Brian Becker" userId="b6455d1dadfa9002" providerId="LiveId" clId="{A79D3113-F9CE-4BB9-9D84-52395E30A0C8}" dt="2025-09-30T03:24:36.337" v="1332" actId="47"/>
        <pc:sldMkLst>
          <pc:docMk/>
          <pc:sldMk cId="1768094096" sldId="345"/>
        </pc:sldMkLst>
      </pc:sldChg>
      <pc:sldChg chg="modSp add del mod modAnim">
        <pc:chgData name="Brian Becker" userId="b6455d1dadfa9002" providerId="LiveId" clId="{A79D3113-F9CE-4BB9-9D84-52395E30A0C8}" dt="2025-09-30T03:29:59.562" v="1629" actId="20577"/>
        <pc:sldMkLst>
          <pc:docMk/>
          <pc:sldMk cId="2074678962" sldId="346"/>
        </pc:sldMkLst>
        <pc:spChg chg="mod">
          <ac:chgData name="Brian Becker" userId="b6455d1dadfa9002" providerId="LiveId" clId="{A79D3113-F9CE-4BB9-9D84-52395E30A0C8}" dt="2025-09-30T03:29:59.562" v="1629" actId="20577"/>
          <ac:spMkLst>
            <pc:docMk/>
            <pc:sldMk cId="2074678962" sldId="346"/>
            <ac:spMk id="2" creationId="{D77C91DE-DE75-A07D-3A77-8E112DDDF8BE}"/>
          </ac:spMkLst>
        </pc:spChg>
      </pc:sldChg>
      <pc:sldChg chg="modSp add del mod">
        <pc:chgData name="Brian Becker" userId="b6455d1dadfa9002" providerId="LiveId" clId="{A79D3113-F9CE-4BB9-9D84-52395E30A0C8}" dt="2025-09-29T20:34:23.442" v="208" actId="27636"/>
        <pc:sldMkLst>
          <pc:docMk/>
          <pc:sldMk cId="2957052974" sldId="348"/>
        </pc:sldMkLst>
        <pc:spChg chg="mod">
          <ac:chgData name="Brian Becker" userId="b6455d1dadfa9002" providerId="LiveId" clId="{A79D3113-F9CE-4BB9-9D84-52395E30A0C8}" dt="2025-09-29T20:34:23.442" v="208" actId="27636"/>
          <ac:spMkLst>
            <pc:docMk/>
            <pc:sldMk cId="2957052974" sldId="348"/>
            <ac:spMk id="2" creationId="{E2E7B146-0287-DFC3-AD3E-C14E2DE31884}"/>
          </ac:spMkLst>
        </pc:spChg>
      </pc:sldChg>
      <pc:sldChg chg="modSp add del mod">
        <pc:chgData name="Brian Becker" userId="b6455d1dadfa9002" providerId="LiveId" clId="{A79D3113-F9CE-4BB9-9D84-52395E30A0C8}" dt="2025-09-29T20:34:23.467" v="211" actId="27636"/>
        <pc:sldMkLst>
          <pc:docMk/>
          <pc:sldMk cId="3981960437" sldId="349"/>
        </pc:sldMkLst>
        <pc:spChg chg="mod">
          <ac:chgData name="Brian Becker" userId="b6455d1dadfa9002" providerId="LiveId" clId="{A79D3113-F9CE-4BB9-9D84-52395E30A0C8}" dt="2025-09-29T20:34:23.467" v="211" actId="27636"/>
          <ac:spMkLst>
            <pc:docMk/>
            <pc:sldMk cId="3981960437" sldId="349"/>
            <ac:spMk id="2" creationId="{48CF5018-3DBB-3B19-2751-E89338C9F0B4}"/>
          </ac:spMkLst>
        </pc:spChg>
      </pc:sldChg>
      <pc:sldChg chg="modSp add del mod">
        <pc:chgData name="Brian Becker" userId="b6455d1dadfa9002" providerId="LiveId" clId="{A79D3113-F9CE-4BB9-9D84-52395E30A0C8}" dt="2025-09-29T20:34:23.442" v="207" actId="27636"/>
        <pc:sldMkLst>
          <pc:docMk/>
          <pc:sldMk cId="2491446868" sldId="350"/>
        </pc:sldMkLst>
        <pc:spChg chg="mod">
          <ac:chgData name="Brian Becker" userId="b6455d1dadfa9002" providerId="LiveId" clId="{A79D3113-F9CE-4BB9-9D84-52395E30A0C8}" dt="2025-09-29T20:34:23.442" v="207" actId="27636"/>
          <ac:spMkLst>
            <pc:docMk/>
            <pc:sldMk cId="2491446868" sldId="350"/>
            <ac:spMk id="2" creationId="{80994E4B-A2D6-AC2F-3E72-54D00BD46D24}"/>
          </ac:spMkLst>
        </pc:spChg>
      </pc:sldChg>
      <pc:sldChg chg="modSp add del mod">
        <pc:chgData name="Brian Becker" userId="b6455d1dadfa9002" providerId="LiveId" clId="{A79D3113-F9CE-4BB9-9D84-52395E30A0C8}" dt="2025-09-29T20:34:23.458" v="209" actId="27636"/>
        <pc:sldMkLst>
          <pc:docMk/>
          <pc:sldMk cId="2684458768" sldId="351"/>
        </pc:sldMkLst>
        <pc:spChg chg="mod">
          <ac:chgData name="Brian Becker" userId="b6455d1dadfa9002" providerId="LiveId" clId="{A79D3113-F9CE-4BB9-9D84-52395E30A0C8}" dt="2025-09-29T20:34:23.458" v="209" actId="27636"/>
          <ac:spMkLst>
            <pc:docMk/>
            <pc:sldMk cId="2684458768" sldId="351"/>
            <ac:spMk id="2" creationId="{E2E7B146-0287-DFC3-AD3E-C14E2DE31884}"/>
          </ac:spMkLst>
        </pc:spChg>
      </pc:sldChg>
      <pc:sldChg chg="modSp add del mod">
        <pc:chgData name="Brian Becker" userId="b6455d1dadfa9002" providerId="LiveId" clId="{A79D3113-F9CE-4BB9-9D84-52395E30A0C8}" dt="2025-09-29T20:34:23.460" v="210" actId="27636"/>
        <pc:sldMkLst>
          <pc:docMk/>
          <pc:sldMk cId="3759267930" sldId="352"/>
        </pc:sldMkLst>
        <pc:spChg chg="mod">
          <ac:chgData name="Brian Becker" userId="b6455d1dadfa9002" providerId="LiveId" clId="{A79D3113-F9CE-4BB9-9D84-52395E30A0C8}" dt="2025-09-29T20:34:23.460" v="210" actId="27636"/>
          <ac:spMkLst>
            <pc:docMk/>
            <pc:sldMk cId="3759267930" sldId="352"/>
            <ac:spMk id="2" creationId="{DAC5C4B1-D789-6E12-C777-7DBFED52CF36}"/>
          </ac:spMkLst>
        </pc:spChg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81201572" sldId="354"/>
        </pc:sldMkLst>
      </pc:sldChg>
      <pc:sldChg chg="add del">
        <pc:chgData name="Brian Becker" userId="b6455d1dadfa9002" providerId="LiveId" clId="{A79D3113-F9CE-4BB9-9D84-52395E30A0C8}" dt="2025-09-29T20:34:23.204" v="198"/>
        <pc:sldMkLst>
          <pc:docMk/>
          <pc:sldMk cId="2055266378" sldId="355"/>
        </pc:sldMkLst>
      </pc:sldChg>
      <pc:sldChg chg="add del">
        <pc:chgData name="Brian Becker" userId="b6455d1dadfa9002" providerId="LiveId" clId="{A79D3113-F9CE-4BB9-9D84-52395E30A0C8}" dt="2025-09-30T03:24:21.026" v="1326" actId="47"/>
        <pc:sldMkLst>
          <pc:docMk/>
          <pc:sldMk cId="1123172580" sldId="356"/>
        </pc:sldMkLst>
      </pc:sldChg>
      <pc:sldChg chg="modSp add del mod">
        <pc:chgData name="Brian Becker" userId="b6455d1dadfa9002" providerId="LiveId" clId="{A79D3113-F9CE-4BB9-9D84-52395E30A0C8}" dt="2025-09-30T03:24:22.658" v="1327" actId="47"/>
        <pc:sldMkLst>
          <pc:docMk/>
          <pc:sldMk cId="1919438396" sldId="357"/>
        </pc:sldMkLst>
      </pc:sldChg>
      <pc:sldChg chg="modSp add del mod">
        <pc:chgData name="Brian Becker" userId="b6455d1dadfa9002" providerId="LiveId" clId="{A79D3113-F9CE-4BB9-9D84-52395E30A0C8}" dt="2025-09-30T03:24:24.448" v="1328" actId="47"/>
        <pc:sldMkLst>
          <pc:docMk/>
          <pc:sldMk cId="2729961403" sldId="358"/>
        </pc:sldMkLst>
      </pc:sldChg>
      <pc:sldChg chg="modSp add del mod">
        <pc:chgData name="Brian Becker" userId="b6455d1dadfa9002" providerId="LiveId" clId="{A79D3113-F9CE-4BB9-9D84-52395E30A0C8}" dt="2025-09-30T03:24:29.226" v="1330" actId="47"/>
        <pc:sldMkLst>
          <pc:docMk/>
          <pc:sldMk cId="40822258" sldId="359"/>
        </pc:sldMkLst>
      </pc:sldChg>
      <pc:sldChg chg="add del">
        <pc:chgData name="Brian Becker" userId="b6455d1dadfa9002" providerId="LiveId" clId="{A79D3113-F9CE-4BB9-9D84-52395E30A0C8}" dt="2025-09-30T03:24:40.457" v="1334" actId="47"/>
        <pc:sldMkLst>
          <pc:docMk/>
          <pc:sldMk cId="4159437661" sldId="360"/>
        </pc:sldMkLst>
      </pc:sldChg>
      <pc:sldChg chg="add del">
        <pc:chgData name="Brian Becker" userId="b6455d1dadfa9002" providerId="LiveId" clId="{A79D3113-F9CE-4BB9-9D84-52395E30A0C8}" dt="2025-09-30T03:24:50.208" v="1338" actId="47"/>
        <pc:sldMkLst>
          <pc:docMk/>
          <pc:sldMk cId="3345660100" sldId="361"/>
        </pc:sldMkLst>
      </pc:sldChg>
      <pc:sldChg chg="new del">
        <pc:chgData name="Brian Becker" userId="b6455d1dadfa9002" providerId="LiveId" clId="{A79D3113-F9CE-4BB9-9D84-52395E30A0C8}" dt="2025-09-30T02:36:01.801" v="816" actId="680"/>
        <pc:sldMkLst>
          <pc:docMk/>
          <pc:sldMk cId="165795635" sldId="362"/>
        </pc:sldMkLst>
      </pc:sldChg>
      <pc:sldChg chg="add">
        <pc:chgData name="Brian Becker" userId="b6455d1dadfa9002" providerId="LiveId" clId="{A79D3113-F9CE-4BB9-9D84-52395E30A0C8}" dt="2025-09-30T03:26:46.426" v="1342" actId="2890"/>
        <pc:sldMkLst>
          <pc:docMk/>
          <pc:sldMk cId="3287912704" sldId="362"/>
        </pc:sldMkLst>
      </pc:sldChg>
      <pc:sldChg chg="new del">
        <pc:chgData name="Brian Becker" userId="b6455d1dadfa9002" providerId="LiveId" clId="{A79D3113-F9CE-4BB9-9D84-52395E30A0C8}" dt="2025-09-30T02:36:00.707" v="815" actId="680"/>
        <pc:sldMkLst>
          <pc:docMk/>
          <pc:sldMk cId="2844112596" sldId="363"/>
        </pc:sldMkLst>
      </pc:sldChg>
      <pc:sldChg chg="modSp new mod">
        <pc:chgData name="Brian Becker" userId="b6455d1dadfa9002" providerId="LiveId" clId="{A79D3113-F9CE-4BB9-9D84-52395E30A0C8}" dt="2025-09-30T03:33:52.035" v="1976" actId="20577"/>
        <pc:sldMkLst>
          <pc:docMk/>
          <pc:sldMk cId="3629567662" sldId="363"/>
        </pc:sldMkLst>
        <pc:spChg chg="mod">
          <ac:chgData name="Brian Becker" userId="b6455d1dadfa9002" providerId="LiveId" clId="{A79D3113-F9CE-4BB9-9D84-52395E30A0C8}" dt="2025-09-30T03:33:52.035" v="1976" actId="20577"/>
          <ac:spMkLst>
            <pc:docMk/>
            <pc:sldMk cId="3629567662" sldId="363"/>
            <ac:spMk id="2" creationId="{3B8BE2EC-DD4E-2592-C88C-75C4C779C640}"/>
          </ac:spMkLst>
        </pc:spChg>
        <pc:spChg chg="mod">
          <ac:chgData name="Brian Becker" userId="b6455d1dadfa9002" providerId="LiveId" clId="{A79D3113-F9CE-4BB9-9D84-52395E30A0C8}" dt="2025-09-30T03:31:01.576" v="1662" actId="20577"/>
          <ac:spMkLst>
            <pc:docMk/>
            <pc:sldMk cId="3629567662" sldId="363"/>
            <ac:spMk id="4" creationId="{11310590-E978-987D-AD13-63E2AA3C6D2F}"/>
          </ac:spMkLst>
        </pc:spChg>
      </pc:sldChg>
      <pc:sldChg chg="new del">
        <pc:chgData name="Brian Becker" userId="b6455d1dadfa9002" providerId="LiveId" clId="{A79D3113-F9CE-4BB9-9D84-52395E30A0C8}" dt="2025-09-30T02:36:00.423" v="814" actId="680"/>
        <pc:sldMkLst>
          <pc:docMk/>
          <pc:sldMk cId="3283672581" sldId="364"/>
        </pc:sldMkLst>
      </pc:sldChg>
      <pc:sldChg chg="modSp new mod">
        <pc:chgData name="Brian Becker" userId="b6455d1dadfa9002" providerId="LiveId" clId="{A79D3113-F9CE-4BB9-9D84-52395E30A0C8}" dt="2025-09-30T10:53:51.928" v="3091" actId="14100"/>
        <pc:sldMkLst>
          <pc:docMk/>
          <pc:sldMk cId="3876475934" sldId="364"/>
        </pc:sldMkLst>
        <pc:spChg chg="mod">
          <ac:chgData name="Brian Becker" userId="b6455d1dadfa9002" providerId="LiveId" clId="{A79D3113-F9CE-4BB9-9D84-52395E30A0C8}" dt="2025-09-30T03:45:14.662" v="2180" actId="20577"/>
          <ac:spMkLst>
            <pc:docMk/>
            <pc:sldMk cId="3876475934" sldId="364"/>
            <ac:spMk id="2" creationId="{9E4AE477-DFA8-055D-0C9E-4D308085DEE0}"/>
          </ac:spMkLst>
        </pc:spChg>
        <pc:spChg chg="mod">
          <ac:chgData name="Brian Becker" userId="b6455d1dadfa9002" providerId="LiveId" clId="{A79D3113-F9CE-4BB9-9D84-52395E30A0C8}" dt="2025-09-30T10:53:51.928" v="3091" actId="14100"/>
          <ac:spMkLst>
            <pc:docMk/>
            <pc:sldMk cId="3876475934" sldId="364"/>
            <ac:spMk id="4" creationId="{DF03A470-3262-655C-2D00-E98AF8815430}"/>
          </ac:spMkLst>
        </pc:spChg>
      </pc:sldChg>
      <pc:sldChg chg="new del">
        <pc:chgData name="Brian Becker" userId="b6455d1dadfa9002" providerId="LiveId" clId="{A79D3113-F9CE-4BB9-9D84-52395E30A0C8}" dt="2025-09-30T02:36:00.074" v="813" actId="680"/>
        <pc:sldMkLst>
          <pc:docMk/>
          <pc:sldMk cId="1000765378" sldId="365"/>
        </pc:sldMkLst>
      </pc:sldChg>
      <pc:sldChg chg="new del">
        <pc:chgData name="Brian Becker" userId="b6455d1dadfa9002" providerId="LiveId" clId="{A79D3113-F9CE-4BB9-9D84-52395E30A0C8}" dt="2025-09-30T10:22:08.939" v="2184" actId="47"/>
        <pc:sldMkLst>
          <pc:docMk/>
          <pc:sldMk cId="1318908819" sldId="365"/>
        </pc:sldMkLst>
      </pc:sldChg>
      <pc:sldChg chg="modSp new mod">
        <pc:chgData name="Brian Becker" userId="b6455d1dadfa9002" providerId="LiveId" clId="{A79D3113-F9CE-4BB9-9D84-52395E30A0C8}" dt="2025-09-30T10:46:40.624" v="2683" actId="20577"/>
        <pc:sldMkLst>
          <pc:docMk/>
          <pc:sldMk cId="2196294444" sldId="365"/>
        </pc:sldMkLst>
        <pc:spChg chg="mod">
          <ac:chgData name="Brian Becker" userId="b6455d1dadfa9002" providerId="LiveId" clId="{A79D3113-F9CE-4BB9-9D84-52395E30A0C8}" dt="2025-09-30T10:46:40.624" v="2683" actId="20577"/>
          <ac:spMkLst>
            <pc:docMk/>
            <pc:sldMk cId="2196294444" sldId="365"/>
            <ac:spMk id="2" creationId="{635E34AD-9527-5E82-A9CC-C84BD64BA52C}"/>
          </ac:spMkLst>
        </pc:spChg>
        <pc:spChg chg="mod">
          <ac:chgData name="Brian Becker" userId="b6455d1dadfa9002" providerId="LiveId" clId="{A79D3113-F9CE-4BB9-9D84-52395E30A0C8}" dt="2025-09-30T10:43:38.566" v="2426" actId="20577"/>
          <ac:spMkLst>
            <pc:docMk/>
            <pc:sldMk cId="2196294444" sldId="365"/>
            <ac:spMk id="4" creationId="{92374EF9-2B38-DBC3-1420-B2DFE24B3B34}"/>
          </ac:spMkLst>
        </pc:spChg>
      </pc:sldChg>
      <pc:sldChg chg="new del">
        <pc:chgData name="Brian Becker" userId="b6455d1dadfa9002" providerId="LiveId" clId="{A79D3113-F9CE-4BB9-9D84-52395E30A0C8}" dt="2025-09-30T02:35:59.616" v="812" actId="680"/>
        <pc:sldMkLst>
          <pc:docMk/>
          <pc:sldMk cId="2609124461" sldId="366"/>
        </pc:sldMkLst>
      </pc:sldChg>
      <pc:sldChg chg="modSp new mod">
        <pc:chgData name="Brian Becker" userId="b6455d1dadfa9002" providerId="LiveId" clId="{A79D3113-F9CE-4BB9-9D84-52395E30A0C8}" dt="2025-10-14T16:31:17.601" v="3106" actId="20577"/>
        <pc:sldMkLst>
          <pc:docMk/>
          <pc:sldMk cId="2627344346" sldId="366"/>
        </pc:sldMkLst>
        <pc:spChg chg="mod">
          <ac:chgData name="Brian Becker" userId="b6455d1dadfa9002" providerId="LiveId" clId="{A79D3113-F9CE-4BB9-9D84-52395E30A0C8}" dt="2025-09-30T10:50:20.565" v="2778" actId="20577"/>
          <ac:spMkLst>
            <pc:docMk/>
            <pc:sldMk cId="2627344346" sldId="366"/>
            <ac:spMk id="2" creationId="{D7F2BE82-C11A-0CAA-FCCE-0478ED1E88F5}"/>
          </ac:spMkLst>
        </pc:spChg>
        <pc:spChg chg="mod">
          <ac:chgData name="Brian Becker" userId="b6455d1dadfa9002" providerId="LiveId" clId="{A79D3113-F9CE-4BB9-9D84-52395E30A0C8}" dt="2025-10-14T16:31:17.601" v="3106" actId="20577"/>
          <ac:spMkLst>
            <pc:docMk/>
            <pc:sldMk cId="2627344346" sldId="366"/>
            <ac:spMk id="4" creationId="{0F4A3909-50DB-DA65-0D83-424AA315A677}"/>
          </ac:spMkLst>
        </pc:spChg>
      </pc:sldChg>
      <pc:sldChg chg="new del">
        <pc:chgData name="Brian Becker" userId="b6455d1dadfa9002" providerId="LiveId" clId="{A79D3113-F9CE-4BB9-9D84-52395E30A0C8}" dt="2025-09-30T02:35:58.895" v="811" actId="680"/>
        <pc:sldMkLst>
          <pc:docMk/>
          <pc:sldMk cId="1777600841" sldId="367"/>
        </pc:sldMkLst>
      </pc:sldChg>
      <pc:sldChg chg="modSp new mod modAnim">
        <pc:chgData name="Brian Becker" userId="b6455d1dadfa9002" providerId="LiveId" clId="{A79D3113-F9CE-4BB9-9D84-52395E30A0C8}" dt="2025-09-30T10:53:31.230" v="3085"/>
        <pc:sldMkLst>
          <pc:docMk/>
          <pc:sldMk cId="3599917991" sldId="367"/>
        </pc:sldMkLst>
        <pc:spChg chg="mod">
          <ac:chgData name="Brian Becker" userId="b6455d1dadfa9002" providerId="LiveId" clId="{A79D3113-F9CE-4BB9-9D84-52395E30A0C8}" dt="2025-09-30T10:53:18.052" v="3083" actId="20577"/>
          <ac:spMkLst>
            <pc:docMk/>
            <pc:sldMk cId="3599917991" sldId="367"/>
            <ac:spMk id="2" creationId="{5BF4438B-93E6-DE35-BC26-5D568DC9118F}"/>
          </ac:spMkLst>
        </pc:spChg>
        <pc:spChg chg="mod">
          <ac:chgData name="Brian Becker" userId="b6455d1dadfa9002" providerId="LiveId" clId="{A79D3113-F9CE-4BB9-9D84-52395E30A0C8}" dt="2025-09-30T10:51:15.145" v="2814" actId="20577"/>
          <ac:spMkLst>
            <pc:docMk/>
            <pc:sldMk cId="3599917991" sldId="367"/>
            <ac:spMk id="4" creationId="{A35B6133-B078-A039-5FBA-606289FE9A25}"/>
          </ac:spMkLst>
        </pc:spChg>
      </pc:sldChg>
      <pc:sldChg chg="new del">
        <pc:chgData name="Brian Becker" userId="b6455d1dadfa9002" providerId="LiveId" clId="{A79D3113-F9CE-4BB9-9D84-52395E30A0C8}" dt="2025-09-30T02:35:58.135" v="810" actId="680"/>
        <pc:sldMkLst>
          <pc:docMk/>
          <pc:sldMk cId="133507739" sldId="368"/>
        </pc:sldMkLst>
      </pc:sldChg>
      <pc:sldChg chg="addSp delSp modSp new mod chgLayout">
        <pc:chgData name="Brian Becker" userId="b6455d1dadfa9002" providerId="LiveId" clId="{A79D3113-F9CE-4BB9-9D84-52395E30A0C8}" dt="2025-10-16T18:22:06.603" v="3436" actId="20577"/>
        <pc:sldMkLst>
          <pc:docMk/>
          <pc:sldMk cId="2990327813" sldId="368"/>
        </pc:sldMkLst>
        <pc:spChg chg="del mod ord">
          <ac:chgData name="Brian Becker" userId="b6455d1dadfa9002" providerId="LiveId" clId="{A79D3113-F9CE-4BB9-9D84-52395E30A0C8}" dt="2025-10-16T17:44:43.642" v="3139" actId="700"/>
          <ac:spMkLst>
            <pc:docMk/>
            <pc:sldMk cId="2990327813" sldId="368"/>
            <ac:spMk id="2" creationId="{AC7586E1-AED5-5938-1D3F-AD3C9A8EE2A5}"/>
          </ac:spMkLst>
        </pc:spChg>
        <pc:spChg chg="del mod ord">
          <ac:chgData name="Brian Becker" userId="b6455d1dadfa9002" providerId="LiveId" clId="{A79D3113-F9CE-4BB9-9D84-52395E30A0C8}" dt="2025-10-16T17:44:43.642" v="3139" actId="700"/>
          <ac:spMkLst>
            <pc:docMk/>
            <pc:sldMk cId="2990327813" sldId="368"/>
            <ac:spMk id="3" creationId="{34374247-69E6-8384-20C4-184C3769BEA9}"/>
          </ac:spMkLst>
        </pc:spChg>
        <pc:spChg chg="del">
          <ac:chgData name="Brian Becker" userId="b6455d1dadfa9002" providerId="LiveId" clId="{A79D3113-F9CE-4BB9-9D84-52395E30A0C8}" dt="2025-10-16T17:44:43.642" v="3139" actId="700"/>
          <ac:spMkLst>
            <pc:docMk/>
            <pc:sldMk cId="2990327813" sldId="368"/>
            <ac:spMk id="4" creationId="{59A1CFA0-5C49-1A46-4FCB-34A008CA442E}"/>
          </ac:spMkLst>
        </pc:spChg>
        <pc:spChg chg="mod ord">
          <ac:chgData name="Brian Becker" userId="b6455d1dadfa9002" providerId="LiveId" clId="{A79D3113-F9CE-4BB9-9D84-52395E30A0C8}" dt="2025-10-16T17:54:21.504" v="3141" actId="404"/>
          <ac:spMkLst>
            <pc:docMk/>
            <pc:sldMk cId="2990327813" sldId="368"/>
            <ac:spMk id="5" creationId="{11039678-7E1D-B586-2FB7-3CDFE8090821}"/>
          </ac:spMkLst>
        </pc:spChg>
        <pc:spChg chg="add mod ord">
          <ac:chgData name="Brian Becker" userId="b6455d1dadfa9002" providerId="LiveId" clId="{A79D3113-F9CE-4BB9-9D84-52395E30A0C8}" dt="2025-10-16T18:22:06.603" v="3436" actId="20577"/>
          <ac:spMkLst>
            <pc:docMk/>
            <pc:sldMk cId="2990327813" sldId="368"/>
            <ac:spMk id="6" creationId="{82BF4D97-0F78-4665-2099-E860D8734871}"/>
          </ac:spMkLst>
        </pc:spChg>
        <pc:spChg chg="add mod ord">
          <ac:chgData name="Brian Becker" userId="b6455d1dadfa9002" providerId="LiveId" clId="{A79D3113-F9CE-4BB9-9D84-52395E30A0C8}" dt="2025-10-16T17:44:43.642" v="3139" actId="700"/>
          <ac:spMkLst>
            <pc:docMk/>
            <pc:sldMk cId="2990327813" sldId="368"/>
            <ac:spMk id="7" creationId="{7FC2DD0E-8562-566B-B391-668E2841A4BB}"/>
          </ac:spMkLst>
        </pc:spChg>
      </pc:sldChg>
      <pc:sldChg chg="new del">
        <pc:chgData name="Brian Becker" userId="b6455d1dadfa9002" providerId="LiveId" clId="{A79D3113-F9CE-4BB9-9D84-52395E30A0C8}" dt="2025-09-30T02:35:57.642" v="809" actId="680"/>
        <pc:sldMkLst>
          <pc:docMk/>
          <pc:sldMk cId="2288630835" sldId="369"/>
        </pc:sldMkLst>
      </pc:sldChg>
      <pc:sldChg chg="new del">
        <pc:chgData name="Brian Becker" userId="b6455d1dadfa9002" providerId="LiveId" clId="{A79D3113-F9CE-4BB9-9D84-52395E30A0C8}" dt="2025-09-30T02:35:56.898" v="808" actId="680"/>
        <pc:sldMkLst>
          <pc:docMk/>
          <pc:sldMk cId="3578218453" sldId="370"/>
        </pc:sldMkLst>
      </pc:sldChg>
      <pc:sldChg chg="new del">
        <pc:chgData name="Brian Becker" userId="b6455d1dadfa9002" providerId="LiveId" clId="{A79D3113-F9CE-4BB9-9D84-52395E30A0C8}" dt="2025-09-30T02:35:55.866" v="807" actId="680"/>
        <pc:sldMkLst>
          <pc:docMk/>
          <pc:sldMk cId="3479977059" sldId="371"/>
        </pc:sldMkLst>
      </pc:sldChg>
      <pc:sldChg chg="new del">
        <pc:chgData name="Brian Becker" userId="b6455d1dadfa9002" providerId="LiveId" clId="{A79D3113-F9CE-4BB9-9D84-52395E30A0C8}" dt="2025-09-30T02:35:54.974" v="806" actId="680"/>
        <pc:sldMkLst>
          <pc:docMk/>
          <pc:sldMk cId="3737940498" sldId="372"/>
        </pc:sldMkLst>
      </pc:sldChg>
      <pc:sldChg chg="new del">
        <pc:chgData name="Brian Becker" userId="b6455d1dadfa9002" providerId="LiveId" clId="{A79D3113-F9CE-4BB9-9D84-52395E30A0C8}" dt="2025-09-30T02:35:54.100" v="805" actId="680"/>
        <pc:sldMkLst>
          <pc:docMk/>
          <pc:sldMk cId="3753178283" sldId="373"/>
        </pc:sldMkLst>
      </pc:sldChg>
      <pc:sldChg chg="new del">
        <pc:chgData name="Brian Becker" userId="b6455d1dadfa9002" providerId="LiveId" clId="{A79D3113-F9CE-4BB9-9D84-52395E30A0C8}" dt="2025-09-30T02:35:52.475" v="804" actId="680"/>
        <pc:sldMkLst>
          <pc:docMk/>
          <pc:sldMk cId="1901388344" sldId="374"/>
        </pc:sldMkLst>
      </pc:sldChg>
      <pc:sldChg chg="new del">
        <pc:chgData name="Brian Becker" userId="b6455d1dadfa9002" providerId="LiveId" clId="{A79D3113-F9CE-4BB9-9D84-52395E30A0C8}" dt="2025-09-30T02:35:52.028" v="803" actId="680"/>
        <pc:sldMkLst>
          <pc:docMk/>
          <pc:sldMk cId="559110883" sldId="375"/>
        </pc:sldMkLst>
      </pc:sldChg>
      <pc:sldMasterChg chg="modSp mod addSldLayout modSldLayout">
        <pc:chgData name="Brian Becker" userId="b6455d1dadfa9002" providerId="LiveId" clId="{A79D3113-F9CE-4BB9-9D84-52395E30A0C8}" dt="2025-09-29T20:38:14.077" v="404" actId="20577"/>
        <pc:sldMasterMkLst>
          <pc:docMk/>
          <pc:sldMasterMk cId="2781740000" sldId="2147483648"/>
        </pc:sldMasterMkLst>
        <pc:spChg chg="mod">
          <ac:chgData name="Brian Becker" userId="b6455d1dadfa9002" providerId="LiveId" clId="{A79D3113-F9CE-4BB9-9D84-52395E30A0C8}" dt="2025-09-29T20:38:14.077" v="404" actId="20577"/>
          <ac:spMkLst>
            <pc:docMk/>
            <pc:sldMasterMk cId="2781740000" sldId="2147483648"/>
            <ac:spMk id="6" creationId="{79B4391E-A2CA-4E7C-B5A9-A31CF000D3E5}"/>
          </ac:spMkLst>
        </pc:spChg>
        <pc:sldLayoutChg chg="addSp delSp modSp mod">
          <pc:chgData name="Brian Becker" userId="b6455d1dadfa9002" providerId="LiveId" clId="{A79D3113-F9CE-4BB9-9D84-52395E30A0C8}" dt="2025-09-26T11:36:46.396" v="174" actId="403"/>
          <pc:sldLayoutMkLst>
            <pc:docMk/>
            <pc:sldMasterMk cId="2781740000" sldId="2147483648"/>
            <pc:sldLayoutMk cId="2947373651" sldId="2147483657"/>
          </pc:sldLayoutMkLst>
          <pc:spChg chg="add mod">
            <ac:chgData name="Brian Becker" userId="b6455d1dadfa9002" providerId="LiveId" clId="{A79D3113-F9CE-4BB9-9D84-52395E30A0C8}" dt="2025-09-26T11:36:46.396" v="174" actId="403"/>
            <ac:spMkLst>
              <pc:docMk/>
              <pc:sldMasterMk cId="2781740000" sldId="2147483648"/>
              <pc:sldLayoutMk cId="2947373651" sldId="2147483657"/>
              <ac:spMk id="7" creationId="{F4959D8E-8D71-7F2E-AD93-3C8531975F0E}"/>
            </ac:spMkLst>
          </pc:spChg>
        </pc:sldLayoutChg>
        <pc:sldLayoutChg chg="addSp delSp modSp add mod modTransition">
          <pc:chgData name="Brian Becker" userId="b6455d1dadfa9002" providerId="LiveId" clId="{A79D3113-F9CE-4BB9-9D84-52395E30A0C8}" dt="2025-09-26T11:14:15.632" v="8" actId="478"/>
          <pc:sldLayoutMkLst>
            <pc:docMk/>
            <pc:sldMasterMk cId="2781740000" sldId="2147483648"/>
            <pc:sldLayoutMk cId="3436021370" sldId="2147483658"/>
          </pc:sldLayoutMkLst>
          <pc:spChg chg="mod">
            <ac:chgData name="Brian Becker" userId="b6455d1dadfa9002" providerId="LiveId" clId="{A79D3113-F9CE-4BB9-9D84-52395E30A0C8}" dt="2025-09-26T11:13:00.274" v="7" actId="14100"/>
            <ac:spMkLst>
              <pc:docMk/>
              <pc:sldMasterMk cId="2781740000" sldId="2147483648"/>
              <pc:sldLayoutMk cId="3436021370" sldId="2147483658"/>
              <ac:spMk id="6" creationId="{56DBA27B-8304-4CFA-81F2-07D6954C9B4F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14/10/2025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14/10/2025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 requires a bit of up-front handshaking</a:t>
            </a:r>
          </a:p>
          <a:p>
            <a:r>
              <a:rPr lang="en-US" dirty="0"/>
              <a:t>With HTTP</a:t>
            </a:r>
            <a:r>
              <a:rPr lang="en-US"/>
              <a:t>, all </a:t>
            </a:r>
            <a:r>
              <a:rPr lang="en-US" dirty="0"/>
              <a:t>requests originate from the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46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Settings that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1499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we made them constructor arguments since they're the most common</a:t>
            </a:r>
          </a:p>
          <a:p>
            <a:r>
              <a:rPr lang="en-US" dirty="0"/>
              <a:t>Note: GET is the default command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861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look a Headers (rate limit information)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626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HttpCommand</a:t>
            </a:r>
            <a:r>
              <a:rPr lang="en-US" dirty="0"/>
              <a:t> follows redirections by default</a:t>
            </a:r>
          </a:p>
          <a:p>
            <a:r>
              <a:rPr lang="en-US" dirty="0"/>
              <a:t>The Authorization header can be set using the </a:t>
            </a:r>
            <a:r>
              <a:rPr lang="en-US" dirty="0" err="1"/>
              <a:t>AuthType</a:t>
            </a:r>
            <a:r>
              <a:rPr lang="en-US" dirty="0"/>
              <a:t> and Auth settings</a:t>
            </a:r>
          </a:p>
          <a:p>
            <a:r>
              <a:rPr lang="en-US" dirty="0"/>
              <a:t>GitHub uses a versioned API, so it's a good practice to set the header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57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307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45060" y="803987"/>
            <a:ext cx="1935522" cy="381037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F4959D8E-8D71-7F2E-AD93-3C8531975F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5061" y="20652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3600" b="0" i="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4737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Wid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3436021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264925"/>
            <a:ext cx="2127975" cy="3242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/>
            </a:lvl1pPr>
            <a:lvl2pPr>
              <a:spcBef>
                <a:spcPts val="0"/>
              </a:spcBef>
              <a:buClr>
                <a:srgbClr val="FFA336"/>
              </a:buClr>
              <a:defRPr/>
            </a:lvl2pPr>
            <a:lvl3pPr>
              <a:spcBef>
                <a:spcPts val="0"/>
              </a:spcBef>
              <a:buClr>
                <a:srgbClr val="FFA336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3CC7BCE-4ADF-4981-A51C-337EB4EACDF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917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/>
            </a:lvl1pPr>
            <a:lvl2pPr>
              <a:spcBef>
                <a:spcPts val="0"/>
              </a:spcBef>
              <a:buClr>
                <a:srgbClr val="FFA336"/>
              </a:buClr>
              <a:defRPr/>
            </a:lvl2pPr>
            <a:lvl3pPr>
              <a:spcBef>
                <a:spcPts val="0"/>
              </a:spcBef>
              <a:buClr>
                <a:srgbClr val="FFA336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3CC7BCE-4ADF-4981-A51C-337EB4EACDF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27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7F951AB8-DA79-4083-BFE2-5D3BD28F0EF3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953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7" y="1275606"/>
            <a:ext cx="8478943" cy="323135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50025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1041439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1600" dirty="0">
                <a:solidFill>
                  <a:srgbClr val="282828"/>
                </a:solidFill>
                <a:latin typeface="Sarabun" panose="00000500000000000000" pitchFamily="2" charset="-34"/>
              </a:rPr>
              <a:t>Expanding Your Application's Audience With Jarvis</a:t>
            </a: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7695277" y="4767941"/>
            <a:ext cx="1270736" cy="2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2" r:id="rId3"/>
    <p:sldLayoutId id="2147483654" r:id="rId4"/>
    <p:sldLayoutId id="2147483655" r:id="rId5"/>
    <p:sldLayoutId id="2147483659" r:id="rId6"/>
    <p:sldLayoutId id="2147483660" r:id="rId7"/>
    <p:sldLayoutId id="2147483661" r:id="rId8"/>
    <p:sldLayoutId id="2147483662" r:id="rId9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github.com/repos/plusdottimes/test-repo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google+maps+api" TargetMode="External"/><Relationship Id="rId2" Type="http://schemas.openxmlformats.org/officeDocument/2006/relationships/hyperlink" Target="https://www.google.com/search?q=github+api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cs.github.com/en/rest/overview/authenticating-to-the-rest-api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phavantage.co/query?function=INTRADAY&amp;symbol=IBM&amp;interval=5min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ithub.com/en/rest/repos/repos?apiVersion=2022-11-28#create-a-repository-for-the-authenticated-use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A6417-55D0-46BB-0DFF-8D4AA0A716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5060" y="1688053"/>
            <a:ext cx="5073517" cy="1767394"/>
          </a:xfrm>
        </p:spPr>
        <p:txBody>
          <a:bodyPr/>
          <a:lstStyle/>
          <a:p>
            <a:r>
              <a:rPr lang="en-GB" dirty="0"/>
              <a:t>Expanding Your Application's Audience With Jarvis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8C988-130F-A25A-2390-AB59A78D53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000" dirty="0"/>
              <a:t>Brian Becker</a:t>
            </a:r>
            <a:br>
              <a:rPr lang="en-GB" sz="2000" dirty="0"/>
            </a:br>
            <a:r>
              <a:rPr lang="en-GB" sz="2000" dirty="0"/>
              <a:t>APL Tools Architect</a:t>
            </a:r>
            <a:br>
              <a:rPr lang="en-GB" sz="2000" dirty="0"/>
            </a:br>
            <a:r>
              <a:rPr lang="en-GB" sz="2000" dirty="0"/>
              <a:t>Dyalog, LTD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4559DFF-3665-0E31-55C7-92F3BEB5DA9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87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2A692-2633-ECFF-2A40-71DE3F8C0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>
                <a:latin typeface="+mn-lt"/>
              </a:rPr>
              <a:t>Create a new "POST" HTTP request to create a GitHub repository</a:t>
            </a:r>
            <a:br>
              <a:rPr lang="en-US" sz="1600" dirty="0">
                <a:latin typeface="+mn-lt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400" dirty="0">
                <a:latin typeface="APL385 Unicode" panose="020B0709000202000203" pitchFamily="49" charset="0"/>
              </a:rPr>
              <a:t> 'post' 'https://api.github.com/user/repos'</a:t>
            </a:r>
          </a:p>
          <a:p>
            <a:r>
              <a:rPr lang="en-US" sz="1600" dirty="0">
                <a:latin typeface="+mn-lt"/>
              </a:rPr>
              <a:t>Set the authentication for the request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req.(</a:t>
            </a:r>
            <a:r>
              <a:rPr lang="en-US" sz="1400" dirty="0" err="1">
                <a:latin typeface="APL385 Unicode" panose="020B0709000202000203" pitchFamily="49" charset="0"/>
              </a:rPr>
              <a:t>AuthType</a:t>
            </a:r>
            <a:r>
              <a:rPr lang="en-US" sz="1400" dirty="0">
                <a:latin typeface="APL385 Unicode" panose="020B0709000202000203" pitchFamily="49" charset="0"/>
              </a:rPr>
              <a:t> Auth)←'bearer' </a:t>
            </a:r>
            <a:r>
              <a:rPr lang="en-US" sz="1400" dirty="0" err="1">
                <a:latin typeface="APL385 Unicode" panose="020B0709000202000203" pitchFamily="49" charset="0"/>
              </a:rPr>
              <a:t>GitHubAPIToken</a:t>
            </a:r>
            <a:endParaRPr lang="en-US" sz="1400" dirty="0">
              <a:latin typeface="APL385 Unicode" panose="020B0709000202000203" pitchFamily="49" charset="0"/>
            </a:endParaRPr>
          </a:p>
          <a:p>
            <a:r>
              <a:rPr lang="en-US" sz="1600" dirty="0">
                <a:latin typeface="+mn-lt"/>
              </a:rPr>
              <a:t>Create parameters for the request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←⎕NS ''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.(name description)←'test-repo' 'test repository'</a:t>
            </a:r>
            <a:br>
              <a:rPr lang="en-US" sz="1400" dirty="0">
                <a:latin typeface="APL385 Unicode" panose="020B0709000202000203" pitchFamily="49" charset="0"/>
              </a:rPr>
            </a:b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←(</a:t>
            </a:r>
            <a:r>
              <a:rPr lang="en-US" sz="1400" dirty="0" err="1">
                <a:latin typeface="APL385 Unicode" panose="020B0709000202000203" pitchFamily="49" charset="0"/>
              </a:rPr>
              <a:t>name:'test-repo</a:t>
            </a:r>
            <a:r>
              <a:rPr lang="en-US" sz="1400" dirty="0">
                <a:latin typeface="APL385 Unicode" panose="020B0709000202000203" pitchFamily="49" charset="0"/>
              </a:rPr>
              <a:t>' ⋄ </a:t>
            </a:r>
            <a:r>
              <a:rPr lang="en-US" sz="1400" dirty="0" err="1">
                <a:latin typeface="APL385 Unicode" panose="020B0709000202000203" pitchFamily="49" charset="0"/>
              </a:rPr>
              <a:t>description:'test</a:t>
            </a:r>
            <a:r>
              <a:rPr lang="en-US" sz="1400" dirty="0">
                <a:latin typeface="APL385 Unicode" panose="020B0709000202000203" pitchFamily="49" charset="0"/>
              </a:rPr>
              <a:t> repository')</a:t>
            </a:r>
            <a:br>
              <a:rPr lang="en-US" sz="1600" dirty="0">
                <a:latin typeface="APL385 Unicode" panose="020B0709000202000203" pitchFamily="49" charset="0"/>
              </a:rPr>
            </a:br>
            <a:endParaRPr lang="en-US" sz="1600" dirty="0">
              <a:latin typeface="APL385 Unicode" panose="020B0709000202000203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873877-6290-3C57-D7C7-450918061C8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81A4D8E-8AA7-3F1B-FBF5-B002EFDC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HTTP Request</a:t>
            </a:r>
          </a:p>
        </p:txBody>
      </p:sp>
    </p:spTree>
    <p:extLst>
      <p:ext uri="{BB962C8B-B14F-4D97-AF65-F5344CB8AC3E}">
        <p14:creationId xmlns:p14="http://schemas.microsoft.com/office/powerpoint/2010/main" val="154454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69734D-CD78-F212-187C-9524AB6E95A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723925" y="1264925"/>
            <a:ext cx="2331298" cy="3242039"/>
          </a:xfrm>
        </p:spPr>
        <p:txBody>
          <a:bodyPr>
            <a:normAutofit/>
          </a:bodyPr>
          <a:lstStyle/>
          <a:p>
            <a:r>
              <a:rPr lang="en-US" sz="1400" dirty="0"/>
              <a:t>Common HTTP Methods:</a:t>
            </a:r>
          </a:p>
          <a:p>
            <a:r>
              <a:rPr lang="en-US" sz="1400" dirty="0"/>
              <a:t>GET – read a resource</a:t>
            </a:r>
          </a:p>
          <a:p>
            <a:r>
              <a:rPr lang="en-US" sz="1400" dirty="0"/>
              <a:t>POST – update a resource</a:t>
            </a:r>
          </a:p>
          <a:p>
            <a:r>
              <a:rPr lang="en-US" sz="1400" dirty="0"/>
              <a:t>PUT – replace a resource</a:t>
            </a:r>
          </a:p>
          <a:p>
            <a:r>
              <a:rPr lang="en-US" sz="1400" dirty="0"/>
              <a:t>DELETE – delete a resource</a:t>
            </a:r>
          </a:p>
          <a:p>
            <a:r>
              <a:rPr lang="en-US" sz="1400" dirty="0"/>
              <a:t>PATCH – update a resource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86B1B-0762-6839-A656-01C54254A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219316" cy="32420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Method</a:t>
            </a: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>
                <a:highlight>
                  <a:srgbClr val="00FF00"/>
                </a:highlight>
                <a:latin typeface="APL385 Unicode" panose="020B0709000202000203" pitchFamily="49" charset="0"/>
              </a:rPr>
              <a:t>Endpoint</a:t>
            </a: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HttpVersion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Headers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ED7F00"/>
                </a:highlight>
                <a:latin typeface="APL385 Unicode" panose="020B0709000202000203" pitchFamily="49" charset="0"/>
              </a:rPr>
              <a:t>Body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POST</a:t>
            </a: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>
                <a:highlight>
                  <a:srgbClr val="00FF00"/>
                </a:highlight>
                <a:latin typeface="APL385 Unicode" panose="020B0709000202000203" pitchFamily="49" charset="0"/>
              </a:rPr>
              <a:t>/user/repos</a:t>
            </a: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>
                <a:highlight>
                  <a:srgbClr val="00FFFF"/>
                </a:highlight>
                <a:latin typeface="APL385 Unicode" panose="020B0709000202000203" pitchFamily="49" charset="0"/>
              </a:rPr>
              <a:t>HTTP/1.1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Host: api.github.com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User-Agent: Dyalog-</a:t>
            </a:r>
            <a:r>
              <a:rPr lang="en-US" sz="1600" dirty="0" err="1">
                <a:highlight>
                  <a:srgbClr val="C0C0C0"/>
                </a:highlight>
                <a:latin typeface="APL385 Unicode" panose="020B0709000202000203" pitchFamily="49" charset="0"/>
              </a:rPr>
              <a:t>HttpCommand</a:t>
            </a: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/5.4.0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Accept: */*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Accept-Encoding: </a:t>
            </a:r>
            <a:r>
              <a:rPr lang="en-US" sz="1600" dirty="0" err="1">
                <a:highlight>
                  <a:srgbClr val="C0C0C0"/>
                </a:highlight>
                <a:latin typeface="APL385 Unicode" panose="020B0709000202000203" pitchFamily="49" charset="0"/>
              </a:rPr>
              <a:t>gzip</a:t>
            </a: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, deflate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Authorization: Bearer [--Your Token--]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Content-Type: application/</a:t>
            </a:r>
            <a:r>
              <a:rPr lang="en-US" sz="1600" dirty="0" err="1">
                <a:highlight>
                  <a:srgbClr val="C0C0C0"/>
                </a:highlight>
                <a:latin typeface="APL385 Unicode" panose="020B0709000202000203" pitchFamily="49" charset="0"/>
              </a:rPr>
              <a:t>json;charset</a:t>
            </a: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=utf-8</a:t>
            </a:r>
            <a:b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600" dirty="0">
                <a:highlight>
                  <a:srgbClr val="C0C0C0"/>
                </a:highlight>
                <a:latin typeface="APL385 Unicode" panose="020B0709000202000203" pitchFamily="49" charset="0"/>
              </a:rPr>
              <a:t>Content-Length: 52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ED7F00"/>
                </a:highlight>
                <a:latin typeface="APL385 Unicode" panose="020B0709000202000203" pitchFamily="49" charset="0"/>
              </a:rPr>
              <a:t>{"</a:t>
            </a:r>
            <a:r>
              <a:rPr lang="en-US" sz="1600" dirty="0" err="1">
                <a:highlight>
                  <a:srgbClr val="ED7F00"/>
                </a:highlight>
                <a:latin typeface="APL385 Unicode" panose="020B0709000202000203" pitchFamily="49" charset="0"/>
              </a:rPr>
              <a:t>description":"test</a:t>
            </a:r>
            <a:r>
              <a:rPr lang="en-US" sz="1600" dirty="0">
                <a:highlight>
                  <a:srgbClr val="ED7F00"/>
                </a:highlight>
                <a:latin typeface="APL385 Unicode" panose="020B0709000202000203" pitchFamily="49" charset="0"/>
              </a:rPr>
              <a:t> </a:t>
            </a:r>
            <a:r>
              <a:rPr lang="en-US" sz="1600" dirty="0" err="1">
                <a:highlight>
                  <a:srgbClr val="ED7F00"/>
                </a:highlight>
                <a:latin typeface="APL385 Unicode" panose="020B0709000202000203" pitchFamily="49" charset="0"/>
              </a:rPr>
              <a:t>repository","name":"test-repo</a:t>
            </a:r>
            <a:r>
              <a:rPr lang="en-US" sz="1600" dirty="0">
                <a:highlight>
                  <a:srgbClr val="ED7F00"/>
                </a:highlight>
                <a:latin typeface="APL385 Unicode" panose="020B0709000202000203" pitchFamily="49" charset="0"/>
              </a:rPr>
              <a:t>"}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04271-C289-D0F7-62AC-685E7A4F87E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7FB9A7C-90DF-ED0A-B71F-592B1E5B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HTTP Request</a:t>
            </a:r>
          </a:p>
        </p:txBody>
      </p:sp>
    </p:spTree>
    <p:extLst>
      <p:ext uri="{BB962C8B-B14F-4D97-AF65-F5344CB8AC3E}">
        <p14:creationId xmlns:p14="http://schemas.microsoft.com/office/powerpoint/2010/main" val="4214796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86B1B-0762-6839-A656-01C54254A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500" dirty="0" err="1">
                <a:highlight>
                  <a:srgbClr val="FFFF00"/>
                </a:highlight>
                <a:latin typeface="APL385 Unicode" panose="020B0709000202000203" pitchFamily="49" charset="0"/>
              </a:rPr>
              <a:t>HttpVersion</a:t>
            </a:r>
            <a:r>
              <a:rPr lang="en-US" sz="1500" dirty="0">
                <a:latin typeface="APL385 Unicode" panose="020B0709000202000203" pitchFamily="49" charset="0"/>
              </a:rPr>
              <a:t> </a:t>
            </a:r>
            <a:r>
              <a:rPr lang="en-US" sz="1500" dirty="0" err="1">
                <a:highlight>
                  <a:srgbClr val="00FF00"/>
                </a:highlight>
                <a:latin typeface="APL385 Unicode" panose="020B0709000202000203" pitchFamily="49" charset="0"/>
              </a:rPr>
              <a:t>HttpStatus</a:t>
            </a:r>
            <a:r>
              <a:rPr lang="en-US" sz="1500" dirty="0">
                <a:latin typeface="APL385 Unicode" panose="020B0709000202000203" pitchFamily="49" charset="0"/>
              </a:rPr>
              <a:t> </a:t>
            </a:r>
            <a:r>
              <a:rPr lang="en-US" sz="15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HttpMessage</a:t>
            </a:r>
            <a:br>
              <a:rPr lang="en-US" sz="1500" dirty="0"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Headers</a:t>
            </a:r>
          </a:p>
          <a:p>
            <a:pPr marL="0" indent="0">
              <a:buNone/>
            </a:pPr>
            <a:r>
              <a:rPr lang="en-US" sz="1500" dirty="0">
                <a:highlight>
                  <a:srgbClr val="ED7F00"/>
                </a:highlight>
                <a:latin typeface="APL385 Unicode" panose="020B0709000202000203" pitchFamily="49" charset="0"/>
              </a:rPr>
              <a:t>Body</a:t>
            </a:r>
          </a:p>
          <a:p>
            <a:pPr marL="0" indent="0">
              <a:buNone/>
            </a:pPr>
            <a:r>
              <a:rPr lang="en-US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HTTP/1.1</a:t>
            </a:r>
            <a:r>
              <a:rPr lang="en-US" sz="1500" dirty="0">
                <a:latin typeface="APL385 Unicode" panose="020B0709000202000203" pitchFamily="49" charset="0"/>
              </a:rPr>
              <a:t> </a:t>
            </a:r>
            <a:r>
              <a:rPr lang="en-US" sz="1500" dirty="0">
                <a:highlight>
                  <a:srgbClr val="00FF00"/>
                </a:highlight>
                <a:latin typeface="APL385 Unicode" panose="020B0709000202000203" pitchFamily="49" charset="0"/>
              </a:rPr>
              <a:t>201</a:t>
            </a:r>
            <a:r>
              <a:rPr lang="en-US" sz="1500" dirty="0">
                <a:latin typeface="APL385 Unicode" panose="020B0709000202000203" pitchFamily="49" charset="0"/>
              </a:rPr>
              <a:t> </a:t>
            </a:r>
            <a:r>
              <a:rPr lang="en-US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Created</a:t>
            </a:r>
            <a:br>
              <a:rPr lang="en-US" sz="1500" dirty="0">
                <a:highlight>
                  <a:srgbClr val="00FFFF"/>
                </a:highlight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Server: GitHub.com</a:t>
            </a:r>
            <a:b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Date: Fri, 08 Sep 2023 18:36:10 GMT</a:t>
            </a:r>
            <a:b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Content-Type: application/</a:t>
            </a:r>
            <a:r>
              <a:rPr lang="en-US" sz="1500" dirty="0" err="1">
                <a:highlight>
                  <a:srgbClr val="C0C0C0"/>
                </a:highlight>
                <a:latin typeface="APL385 Unicode" panose="020B0709000202000203" pitchFamily="49" charset="0"/>
              </a:rPr>
              <a:t>json</a:t>
            </a: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; charset=utf-8</a:t>
            </a:r>
            <a:b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Content-Length: 5562</a:t>
            </a:r>
            <a:b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  <a:t>Location: </a:t>
            </a:r>
            <a: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  <a:hlinkClick r:id="rId2"/>
              </a:rPr>
              <a:t>https://api.github.com/repos/plusdottimes/test-repo</a:t>
            </a:r>
            <a:br>
              <a:rPr lang="en-US" sz="1500" dirty="0">
                <a:highlight>
                  <a:srgbClr val="C0C0C0"/>
                </a:highlight>
                <a:latin typeface="APL385 Unicode" panose="020B0709000202000203" pitchFamily="49" charset="0"/>
              </a:rPr>
            </a:br>
            <a:endParaRPr lang="en-US" sz="1500" dirty="0">
              <a:highlight>
                <a:srgbClr val="C0C0C0"/>
              </a:highlight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500" dirty="0">
                <a:highlight>
                  <a:srgbClr val="ED7F00"/>
                </a:highlight>
                <a:latin typeface="APL385 Unicode" panose="020B0709000202000203" pitchFamily="49" charset="0"/>
              </a:rPr>
              <a:t>{"id":689076423,"node_id":"R_kgDOKRJ4xw","name":"test-repo","full_name":"plusdottimes/test-repo" ...</a:t>
            </a:r>
            <a:br>
              <a:rPr lang="en-US" sz="1500" dirty="0">
                <a:highlight>
                  <a:srgbClr val="ED7F00"/>
                </a:highlight>
                <a:latin typeface="APL385 Unicode" panose="020B0709000202000203" pitchFamily="49" charset="0"/>
              </a:rPr>
            </a:br>
            <a:endParaRPr lang="en-US" sz="1500" dirty="0">
              <a:highlight>
                <a:srgbClr val="ED7F00"/>
              </a:highlight>
              <a:latin typeface="APL385 Unicode" panose="020B0709000202000203" pitchFamily="49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CAB6C3A-EA53-E727-B4DE-4CCA4218082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7FB9A7C-90DF-ED0A-B71F-592B1E5B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HTTP Response</a:t>
            </a:r>
          </a:p>
        </p:txBody>
      </p:sp>
    </p:spTree>
    <p:extLst>
      <p:ext uri="{BB962C8B-B14F-4D97-AF65-F5344CB8AC3E}">
        <p14:creationId xmlns:p14="http://schemas.microsoft.com/office/powerpoint/2010/main" val="7656690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7A82-0EAC-7164-C6C3-6B35F33018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51E8A6-86AB-C7DB-2DE1-9763695C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5" name="1. Create an instance">
            <a:extLst>
              <a:ext uri="{FF2B5EF4-FFF2-40B4-BE49-F238E27FC236}">
                <a16:creationId xmlns:a16="http://schemas.microsoft.com/office/drawing/2014/main" id="{CBD04F50-573D-C331-AB15-1B7FCB6A89D4}"/>
              </a:ext>
            </a:extLst>
          </p:cNvPr>
          <p:cNvSpPr txBox="1">
            <a:spLocks/>
          </p:cNvSpPr>
          <p:nvPr/>
        </p:nvSpPr>
        <p:spPr>
          <a:xfrm>
            <a:off x="323527" y="980668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1.  Create an instance</a:t>
            </a:r>
          </a:p>
        </p:txBody>
      </p:sp>
      <p:sp>
        <p:nvSpPr>
          <p:cNvPr id="7" name="2. Configure your request">
            <a:extLst>
              <a:ext uri="{FF2B5EF4-FFF2-40B4-BE49-F238E27FC236}">
                <a16:creationId xmlns:a16="http://schemas.microsoft.com/office/drawing/2014/main" id="{33E8BF71-3ADE-37AA-8F9B-0577B56A117B}"/>
              </a:ext>
            </a:extLst>
          </p:cNvPr>
          <p:cNvSpPr txBox="1">
            <a:spLocks/>
          </p:cNvSpPr>
          <p:nvPr/>
        </p:nvSpPr>
        <p:spPr>
          <a:xfrm>
            <a:off x="313695" y="1428036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2.  Configure your request</a:t>
            </a:r>
          </a:p>
        </p:txBody>
      </p:sp>
      <p:sp>
        <p:nvSpPr>
          <p:cNvPr id="8" name="3. Send the request">
            <a:extLst>
              <a:ext uri="{FF2B5EF4-FFF2-40B4-BE49-F238E27FC236}">
                <a16:creationId xmlns:a16="http://schemas.microsoft.com/office/drawing/2014/main" id="{BFE4BEBD-62F4-7902-A434-1A505AC0B9E7}"/>
              </a:ext>
            </a:extLst>
          </p:cNvPr>
          <p:cNvSpPr txBox="1">
            <a:spLocks/>
          </p:cNvSpPr>
          <p:nvPr/>
        </p:nvSpPr>
        <p:spPr>
          <a:xfrm>
            <a:off x="313698" y="187048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3.  Send the request</a:t>
            </a:r>
          </a:p>
        </p:txBody>
      </p:sp>
      <p:sp>
        <p:nvSpPr>
          <p:cNvPr id="9" name="4. Inspect the response">
            <a:extLst>
              <a:ext uri="{FF2B5EF4-FFF2-40B4-BE49-F238E27FC236}">
                <a16:creationId xmlns:a16="http://schemas.microsoft.com/office/drawing/2014/main" id="{838079F1-0D1E-9EA2-D654-64227FB39ED7}"/>
              </a:ext>
            </a:extLst>
          </p:cNvPr>
          <p:cNvSpPr txBox="1">
            <a:spLocks/>
          </p:cNvSpPr>
          <p:nvPr/>
        </p:nvSpPr>
        <p:spPr>
          <a:xfrm>
            <a:off x="313692" y="2312945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4. 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256410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4743E-319B-34E4-FCDA-1A2523AA01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0A9D6C-7072-DBCD-7C18-1091E0B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Create an instance</a:t>
            </a:r>
          </a:p>
        </p:txBody>
      </p:sp>
    </p:spTree>
    <p:extLst>
      <p:ext uri="{BB962C8B-B14F-4D97-AF65-F5344CB8AC3E}">
        <p14:creationId xmlns:p14="http://schemas.microsoft.com/office/powerpoint/2010/main" val="3561473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Word"/>
      </p:transition>
    </mc:Choice>
    <mc:Fallback xmlns="">
      <p:transition spd="slow" advClick="0" advTm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D1DFDD-D4DC-C8C7-760C-826A4411D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036318"/>
            <a:ext cx="8820473" cy="34871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h←HttpCommand.New</a:t>
            </a:r>
            <a:r>
              <a:rPr lang="en-US" sz="1400" dirty="0">
                <a:latin typeface="APL385 Unicode" panose="020B0709000202000203" pitchFamily="49" charset="0"/>
              </a:rPr>
              <a:t> </a:t>
            </a:r>
            <a:r>
              <a:rPr lang="en-US" sz="1400" dirty="0" err="1">
                <a:latin typeface="APL385 Unicode" panose="020B0709000202000203" pitchFamily="49" charset="0"/>
              </a:rPr>
              <a:t>args</a:t>
            </a:r>
            <a:endParaRPr lang="en-US" sz="14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The following are all equivalent:</a:t>
            </a:r>
          </a:p>
          <a:p>
            <a:pPr marL="0" indent="0">
              <a:buNone/>
            </a:pP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300" dirty="0">
                <a:latin typeface="APL385 Unicode" panose="020B0709000202000203" pitchFamily="49" charset="0"/>
              </a:rPr>
              <a:t> 'post' 'bloofo.com' (⍳10) ('content-type' 'application/</a:t>
            </a:r>
            <a:r>
              <a:rPr lang="en-US" sz="1300" dirty="0" err="1">
                <a:latin typeface="APL385 Unicode" panose="020B0709000202000203" pitchFamily="49" charset="0"/>
              </a:rPr>
              <a:t>json</a:t>
            </a:r>
            <a:r>
              <a:rPr lang="en-US" sz="1300" dirty="0">
                <a:latin typeface="APL385 Unicode" panose="020B0709000202000203" pitchFamily="49" charset="0"/>
              </a:rPr>
              <a:t>')</a:t>
            </a:r>
          </a:p>
          <a:p>
            <a:pPr marL="0" indent="0">
              <a:buNone/>
            </a:pP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300" dirty="0">
                <a:latin typeface="APL385 Unicode" panose="020B0709000202000203" pitchFamily="49" charset="0"/>
              </a:rPr>
              <a:t> ''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req.(Command URL Params)←'post' 'bloofo.com' (⍳10)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req.Headers←'content-type</a:t>
            </a:r>
            <a:r>
              <a:rPr lang="en-US" sz="1300" dirty="0">
                <a:latin typeface="APL385 Unicode" panose="020B0709000202000203" pitchFamily="49" charset="0"/>
              </a:rPr>
              <a:t>' 'application/</a:t>
            </a:r>
            <a:r>
              <a:rPr lang="en-US" sz="1300" dirty="0" err="1">
                <a:latin typeface="APL385 Unicode" panose="020B0709000202000203" pitchFamily="49" charset="0"/>
              </a:rPr>
              <a:t>json</a:t>
            </a:r>
            <a:r>
              <a:rPr lang="en-US" sz="1300" dirty="0">
                <a:latin typeface="APL385 Unicode" panose="020B0709000202000203" pitchFamily="49" charset="0"/>
              </a:rPr>
              <a:t>'</a:t>
            </a:r>
          </a:p>
          <a:p>
            <a:pPr marL="0" indent="0">
              <a:buNone/>
            </a:pPr>
            <a:r>
              <a:rPr lang="en-US" sz="1300" dirty="0">
                <a:latin typeface="APL385 Unicode" panose="020B0709000202000203" pitchFamily="49" charset="0"/>
              </a:rPr>
              <a:t>      ns←⎕NS ''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ns.(Command URL Params)←'post' 'bloofo.com' (⍳10)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ns.Headers←'content-type</a:t>
            </a:r>
            <a:r>
              <a:rPr lang="en-US" sz="1300" dirty="0">
                <a:latin typeface="APL385 Unicode" panose="020B0709000202000203" pitchFamily="49" charset="0"/>
              </a:rPr>
              <a:t>' 'application/</a:t>
            </a:r>
            <a:r>
              <a:rPr lang="en-US" sz="1300" dirty="0" err="1">
                <a:latin typeface="APL385 Unicode" panose="020B0709000202000203" pitchFamily="49" charset="0"/>
              </a:rPr>
              <a:t>json</a:t>
            </a:r>
            <a:r>
              <a:rPr lang="en-US" sz="1300" dirty="0">
                <a:latin typeface="APL385 Unicode" panose="020B0709000202000203" pitchFamily="49" charset="0"/>
              </a:rPr>
              <a:t>'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300" dirty="0">
                <a:latin typeface="APL385 Unicode" panose="020B0709000202000203" pitchFamily="49" charset="0"/>
              </a:rPr>
              <a:t> ns</a:t>
            </a:r>
          </a:p>
          <a:p>
            <a:pPr marL="0" indent="0">
              <a:buNone/>
            </a:pPr>
            <a:r>
              <a:rPr lang="en-US" sz="1300" dirty="0">
                <a:latin typeface="APL385 Unicode" panose="020B0709000202000203" pitchFamily="49" charset="0"/>
              </a:rPr>
              <a:t>      </a:t>
            </a:r>
            <a:r>
              <a:rPr lang="en-US" sz="13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300" dirty="0">
                <a:latin typeface="APL385 Unicode" panose="020B0709000202000203" pitchFamily="49" charset="0"/>
              </a:rPr>
              <a:t> (</a:t>
            </a:r>
            <a:r>
              <a:rPr lang="en-US" sz="1300" dirty="0" err="1">
                <a:latin typeface="APL385 Unicode" panose="020B0709000202000203" pitchFamily="49" charset="0"/>
              </a:rPr>
              <a:t>Command:'post</a:t>
            </a:r>
            <a:r>
              <a:rPr lang="en-US" sz="1300" dirty="0">
                <a:latin typeface="APL385 Unicode" panose="020B0709000202000203" pitchFamily="49" charset="0"/>
              </a:rPr>
              <a:t>' ⋄ URL:'bloofo.com' ⋄ Params: ⍳10 ⋄ 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        </a:t>
            </a:r>
            <a:r>
              <a:rPr lang="en-US" sz="1300" dirty="0" err="1">
                <a:latin typeface="APL385 Unicode" panose="020B0709000202000203" pitchFamily="49" charset="0"/>
              </a:rPr>
              <a:t>Headers:'content-type</a:t>
            </a:r>
            <a:r>
              <a:rPr lang="en-US" sz="1300" dirty="0">
                <a:latin typeface="APL385 Unicode" panose="020B0709000202000203" pitchFamily="49" charset="0"/>
              </a:rPr>
              <a:t>' 'application/</a:t>
            </a:r>
            <a:r>
              <a:rPr lang="en-US" sz="1300" dirty="0" err="1">
                <a:latin typeface="APL385 Unicode" panose="020B0709000202000203" pitchFamily="49" charset="0"/>
              </a:rPr>
              <a:t>json</a:t>
            </a:r>
            <a:r>
              <a:rPr lang="en-US" sz="1300" dirty="0">
                <a:latin typeface="APL385 Unicode" panose="020B0709000202000203" pitchFamily="49" charset="0"/>
              </a:rPr>
              <a:t>')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4743E-319B-34E4-FCDA-1A2523AA01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0A9D6C-7072-DBCD-7C18-1091E0B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Create an instance</a:t>
            </a:r>
          </a:p>
        </p:txBody>
      </p:sp>
    </p:spTree>
    <p:extLst>
      <p:ext uri="{BB962C8B-B14F-4D97-AF65-F5344CB8AC3E}">
        <p14:creationId xmlns:p14="http://schemas.microsoft.com/office/powerpoint/2010/main" val="109247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7A82-0EAC-7164-C6C3-6B35F33018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51E8A6-86AB-C7DB-2DE1-9763695C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5" name="1. Create an instance">
            <a:extLst>
              <a:ext uri="{FF2B5EF4-FFF2-40B4-BE49-F238E27FC236}">
                <a16:creationId xmlns:a16="http://schemas.microsoft.com/office/drawing/2014/main" id="{CBD04F50-573D-C331-AB15-1B7FCB6A89D4}"/>
              </a:ext>
            </a:extLst>
          </p:cNvPr>
          <p:cNvSpPr txBox="1">
            <a:spLocks/>
          </p:cNvSpPr>
          <p:nvPr/>
        </p:nvSpPr>
        <p:spPr>
          <a:xfrm>
            <a:off x="323527" y="980668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1. Create an instance</a:t>
            </a:r>
          </a:p>
        </p:txBody>
      </p:sp>
      <p:sp>
        <p:nvSpPr>
          <p:cNvPr id="7" name="2. Configure your request">
            <a:extLst>
              <a:ext uri="{FF2B5EF4-FFF2-40B4-BE49-F238E27FC236}">
                <a16:creationId xmlns:a16="http://schemas.microsoft.com/office/drawing/2014/main" id="{33E8BF71-3ADE-37AA-8F9B-0577B56A117B}"/>
              </a:ext>
            </a:extLst>
          </p:cNvPr>
          <p:cNvSpPr txBox="1">
            <a:spLocks/>
          </p:cNvSpPr>
          <p:nvPr/>
        </p:nvSpPr>
        <p:spPr>
          <a:xfrm>
            <a:off x="313695" y="1428036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2. Configure your request</a:t>
            </a:r>
          </a:p>
        </p:txBody>
      </p:sp>
      <p:sp>
        <p:nvSpPr>
          <p:cNvPr id="8" name="3. Send the request">
            <a:extLst>
              <a:ext uri="{FF2B5EF4-FFF2-40B4-BE49-F238E27FC236}">
                <a16:creationId xmlns:a16="http://schemas.microsoft.com/office/drawing/2014/main" id="{BFE4BEBD-62F4-7902-A434-1A505AC0B9E7}"/>
              </a:ext>
            </a:extLst>
          </p:cNvPr>
          <p:cNvSpPr txBox="1">
            <a:spLocks/>
          </p:cNvSpPr>
          <p:nvPr/>
        </p:nvSpPr>
        <p:spPr>
          <a:xfrm>
            <a:off x="313698" y="187048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3. Send the request</a:t>
            </a:r>
          </a:p>
        </p:txBody>
      </p:sp>
      <p:sp>
        <p:nvSpPr>
          <p:cNvPr id="9" name="4. Inspect the response">
            <a:extLst>
              <a:ext uri="{FF2B5EF4-FFF2-40B4-BE49-F238E27FC236}">
                <a16:creationId xmlns:a16="http://schemas.microsoft.com/office/drawing/2014/main" id="{838079F1-0D1E-9EA2-D654-64227FB39ED7}"/>
              </a:ext>
            </a:extLst>
          </p:cNvPr>
          <p:cNvSpPr txBox="1">
            <a:spLocks/>
          </p:cNvSpPr>
          <p:nvPr/>
        </p:nvSpPr>
        <p:spPr>
          <a:xfrm>
            <a:off x="313692" y="2312945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4.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7955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FF31BC-824B-26BD-15D2-B55A30733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0A9D6C-7072-DBCD-7C18-1091E0B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Configure your request</a:t>
            </a:r>
          </a:p>
        </p:txBody>
      </p:sp>
    </p:spTree>
    <p:extLst>
      <p:ext uri="{BB962C8B-B14F-4D97-AF65-F5344CB8AC3E}">
        <p14:creationId xmlns:p14="http://schemas.microsoft.com/office/powerpoint/2010/main" val="274912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Word"/>
      </p:transition>
    </mc:Choice>
    <mc:Fallback xmlns="">
      <p:transition spd="slow" advClick="0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26AE4A-4F1E-A889-38DF-13597D21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Command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>
                <a:latin typeface="APL385 Unicode" panose="020B0709000202000203" pitchFamily="49" charset="0"/>
              </a:rPr>
              <a:t>URL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>
                <a:latin typeface="APL385 Unicode" panose="020B0709000202000203" pitchFamily="49" charset="0"/>
              </a:rPr>
              <a:t>Params</a:t>
            </a:r>
            <a:r>
              <a:rPr lang="en-US" sz="1600" dirty="0">
                <a:latin typeface="+mn-lt"/>
              </a:rPr>
              <a:t>, and </a:t>
            </a:r>
            <a:r>
              <a:rPr lang="en-US" sz="1600" dirty="0">
                <a:latin typeface="APL385 Unicode" panose="020B0709000202000203" pitchFamily="49" charset="0"/>
              </a:rPr>
              <a:t>Headers</a:t>
            </a:r>
            <a:r>
              <a:rPr lang="en-US" sz="1600" dirty="0">
                <a:latin typeface="+mn-lt"/>
              </a:rPr>
              <a:t> are the most-commonly specified settings.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This is why they are arguments to </a:t>
            </a:r>
            <a:r>
              <a:rPr lang="en-US" sz="1600" dirty="0">
                <a:latin typeface="APL385 Unicode" panose="020B0709000202000203" pitchFamily="49" charset="0"/>
              </a:rPr>
              <a:t>Get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>
                <a:latin typeface="APL385 Unicode" panose="020B0709000202000203" pitchFamily="49" charset="0"/>
              </a:rPr>
              <a:t>Do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>
                <a:latin typeface="APL385 Unicode" panose="020B0709000202000203" pitchFamily="49" charset="0"/>
              </a:rPr>
              <a:t>GetJSON</a:t>
            </a:r>
            <a:r>
              <a:rPr lang="en-US" sz="1600" dirty="0">
                <a:latin typeface="+mn-lt"/>
              </a:rPr>
              <a:t>, and </a:t>
            </a:r>
            <a:r>
              <a:rPr lang="en-US" sz="1600" dirty="0">
                <a:latin typeface="APL385 Unicode" panose="020B0709000202000203" pitchFamily="49" charset="0"/>
              </a:rPr>
              <a:t>New</a:t>
            </a:r>
            <a:r>
              <a:rPr lang="en-US" sz="1600" dirty="0">
                <a:latin typeface="+mn-lt"/>
              </a:rPr>
              <a:t>.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Once you have created a request using </a:t>
            </a:r>
            <a:r>
              <a:rPr lang="en-US" sz="1600" dirty="0">
                <a:latin typeface="APL385 Unicode" panose="020B0709000202000203" pitchFamily="49" charset="0"/>
              </a:rPr>
              <a:t>New</a:t>
            </a:r>
            <a:r>
              <a:rPr lang="en-US" sz="1600" dirty="0">
                <a:latin typeface="+mn-lt"/>
              </a:rPr>
              <a:t>, you can specify any additional settings before sending the request.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400" dirty="0">
                <a:latin typeface="APL385 Unicode" panose="020B0709000202000203" pitchFamily="49" charset="0"/>
              </a:rPr>
              <a:t> 'get'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req.URL←'https</a:t>
            </a:r>
            <a:r>
              <a:rPr lang="en-US" sz="1400" dirty="0">
                <a:latin typeface="APL385 Unicode" panose="020B0709000202000203" pitchFamily="49" charset="0"/>
              </a:rPr>
              <a:t>://api.github.com/users/</a:t>
            </a:r>
            <a:r>
              <a:rPr lang="en-US" sz="1400" dirty="0" err="1">
                <a:latin typeface="APL385 Unicode" panose="020B0709000202000203" pitchFamily="49" charset="0"/>
              </a:rPr>
              <a:t>plusdottimes</a:t>
            </a:r>
            <a:r>
              <a:rPr lang="en-US" sz="1400" dirty="0">
                <a:latin typeface="APL385 Unicode" panose="020B0709000202000203" pitchFamily="49" charset="0"/>
              </a:rPr>
              <a:t>/repos'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req.OutFile</a:t>
            </a:r>
            <a:r>
              <a:rPr lang="en-US" sz="1400" dirty="0">
                <a:latin typeface="APL385 Unicode" panose="020B0709000202000203" pitchFamily="49" charset="0"/>
              </a:rPr>
              <a:t>←'/</a:t>
            </a:r>
            <a:r>
              <a:rPr lang="en-US" sz="1400" dirty="0" err="1">
                <a:latin typeface="APL385 Unicode" panose="020B0709000202000203" pitchFamily="49" charset="0"/>
              </a:rPr>
              <a:t>tmp</a:t>
            </a:r>
            <a:r>
              <a:rPr lang="en-US" sz="1400" dirty="0">
                <a:latin typeface="APL385 Unicode" panose="020B0709000202000203" pitchFamily="49" charset="0"/>
              </a:rPr>
              <a:t>/</a:t>
            </a:r>
            <a:r>
              <a:rPr lang="en-US" sz="1400" dirty="0" err="1">
                <a:latin typeface="APL385 Unicode" panose="020B0709000202000203" pitchFamily="49" charset="0"/>
              </a:rPr>
              <a:t>myfile.json</a:t>
            </a:r>
            <a:r>
              <a:rPr lang="en-US" sz="1400" dirty="0">
                <a:latin typeface="APL385 Unicode" panose="020B0709000202000203" pitchFamily="49" charset="0"/>
              </a:rPr>
              <a:t>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req.MaxPayloadSize←250000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req.Config</a:t>
            </a:r>
            <a:r>
              <a:rPr lang="en-US" sz="1400" dirty="0">
                <a:latin typeface="APL385 Unicode" panose="020B0709000202000203" pitchFamily="49" charset="0"/>
              </a:rPr>
              <a:t> ⍝ will return all settings for this request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req.Show</a:t>
            </a:r>
            <a:r>
              <a:rPr lang="en-US" sz="1400" dirty="0">
                <a:latin typeface="APL385 Unicode" panose="020B0709000202000203" pitchFamily="49" charset="0"/>
              </a:rPr>
              <a:t> ⍝ will return the request as it will be sent to the server</a:t>
            </a:r>
            <a:endParaRPr lang="en-US" sz="1400" dirty="0">
              <a:latin typeface="+mn-lt"/>
            </a:endParaRPr>
          </a:p>
          <a:p>
            <a:pPr marL="0" indent="0">
              <a:buNone/>
            </a:pPr>
            <a:endParaRPr lang="en-US" sz="1400" dirty="0">
              <a:latin typeface="APL385 Unicode" panose="020B0709000202000203" pitchFamily="49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FF31BC-824B-26BD-15D2-B55A30733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0A9D6C-7072-DBCD-7C18-1091E0B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Configure your request</a:t>
            </a:r>
          </a:p>
        </p:txBody>
      </p:sp>
    </p:spTree>
    <p:extLst>
      <p:ext uri="{BB962C8B-B14F-4D97-AF65-F5344CB8AC3E}">
        <p14:creationId xmlns:p14="http://schemas.microsoft.com/office/powerpoint/2010/main" val="4265687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>
        <p159:morph option="byWord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E69EC0-764E-0043-7C3C-6BF1E10DD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8204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 err="1">
                <a:latin typeface="APL385 Unicode" panose="020B0709000202000203" pitchFamily="49" charset="0"/>
              </a:rPr>
              <a:t>HttpCommand</a:t>
            </a:r>
            <a:r>
              <a:rPr lang="en-US" sz="1700" dirty="0"/>
              <a:t> will generate several headers, unless you specify them yourself.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'header-name' </a:t>
            </a:r>
            <a:r>
              <a:rPr lang="en-US" sz="1400" dirty="0" err="1">
                <a:latin typeface="APL385 Unicode" panose="020B0709000202000203" pitchFamily="49" charset="0"/>
              </a:rPr>
              <a:t>req.SetHeader</a:t>
            </a:r>
            <a:r>
              <a:rPr lang="en-US" sz="1400" dirty="0">
                <a:latin typeface="APL385 Unicode" panose="020B0709000202000203" pitchFamily="49" charset="0"/>
              </a:rPr>
              <a:t> 'value' ⍝ unconditionally set a header </a:t>
            </a:r>
            <a:endParaRPr lang="en-US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'header-name' </a:t>
            </a:r>
            <a:r>
              <a:rPr lang="en-US" sz="1400" dirty="0" err="1">
                <a:latin typeface="APL385 Unicode" panose="020B0709000202000203" pitchFamily="49" charset="0"/>
              </a:rPr>
              <a:t>req.AddHeader</a:t>
            </a:r>
            <a:r>
              <a:rPr lang="en-US" sz="1400" dirty="0">
                <a:latin typeface="APL385 Unicode" panose="020B0709000202000203" pitchFamily="49" charset="0"/>
              </a:rPr>
              <a:t> 'value' ⍝ set a header, if not already set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req.RemoveHeader</a:t>
            </a:r>
            <a:r>
              <a:rPr lang="en-US" sz="1400" dirty="0">
                <a:latin typeface="APL385 Unicode" panose="020B0709000202000203" pitchFamily="49" charset="0"/>
              </a:rPr>
              <a:t> 'header-name' ⍝ remove a header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req.Headers</a:t>
            </a:r>
            <a:r>
              <a:rPr lang="en-US" sz="1400" dirty="0">
                <a:latin typeface="APL385 Unicode" panose="020B0709000202000203" pitchFamily="49" charset="0"/>
              </a:rPr>
              <a:t> ⍝ contains the headers that you have set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'accept-encoding' </a:t>
            </a:r>
            <a:r>
              <a:rPr lang="en-US" sz="1400" dirty="0" err="1">
                <a:latin typeface="APL385 Unicode" panose="020B0709000202000203" pitchFamily="49" charset="0"/>
              </a:rPr>
              <a:t>req.SetHeader</a:t>
            </a:r>
            <a:r>
              <a:rPr lang="en-US" sz="1400" dirty="0">
                <a:latin typeface="APL385 Unicode" panose="020B0709000202000203" pitchFamily="49" charset="0"/>
              </a:rPr>
              <a:t> '' ⍝ suppress an </a:t>
            </a:r>
            <a:r>
              <a:rPr lang="en-US" sz="1400" dirty="0" err="1">
                <a:latin typeface="APL385 Unicode" panose="020B0709000202000203" pitchFamily="49" charset="0"/>
              </a:rPr>
              <a:t>HttpCommand</a:t>
            </a:r>
            <a:r>
              <a:rPr lang="en-US" sz="1400" dirty="0">
                <a:latin typeface="APL385 Unicode" panose="020B0709000202000203" pitchFamily="49" charset="0"/>
              </a:rPr>
              <a:t> default header</a:t>
            </a:r>
          </a:p>
          <a:p>
            <a:pPr marL="0" indent="0">
              <a:buNone/>
            </a:pPr>
            <a:r>
              <a:rPr lang="en-US" sz="1600" dirty="0"/>
              <a:t>You can use </a:t>
            </a:r>
            <a:r>
              <a:rPr lang="en-US" sz="1600" dirty="0" err="1">
                <a:latin typeface="APL385 Unicode" panose="020B0709000202000203" pitchFamily="49" charset="0"/>
              </a:rPr>
              <a:t>AuthType</a:t>
            </a:r>
            <a:r>
              <a:rPr lang="en-US" sz="1600" dirty="0">
                <a:latin typeface="+mn-lt"/>
              </a:rPr>
              <a:t> and </a:t>
            </a:r>
            <a:r>
              <a:rPr lang="en-US" sz="1600" dirty="0">
                <a:latin typeface="APL385 Unicode" panose="020B0709000202000203" pitchFamily="49" charset="0"/>
              </a:rPr>
              <a:t>Auth</a:t>
            </a:r>
            <a:r>
              <a:rPr lang="en-US" sz="1600" dirty="0"/>
              <a:t> to specify the Authorization header (or set the header directly)</a:t>
            </a:r>
          </a:p>
          <a:p>
            <a:pPr marL="0" indent="0">
              <a:buNone/>
            </a:pPr>
            <a:r>
              <a:rPr lang="en-US" sz="1600" dirty="0"/>
              <a:t>You can use </a:t>
            </a:r>
            <a:r>
              <a:rPr lang="en-US" sz="1600" dirty="0" err="1">
                <a:latin typeface="APL385 Unicode" panose="020B0709000202000203" pitchFamily="49" charset="0"/>
              </a:rPr>
              <a:t>ContentType</a:t>
            </a:r>
            <a:r>
              <a:rPr lang="en-US" sz="1600" dirty="0"/>
              <a:t> to specify the Content-Type header (or set the header directly)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D98E2-C6DA-BC5A-0860-1237398922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9E4534-ED10-82E9-92DE-308F710E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Headers</a:t>
            </a:r>
          </a:p>
        </p:txBody>
      </p:sp>
    </p:spTree>
    <p:extLst>
      <p:ext uri="{BB962C8B-B14F-4D97-AF65-F5344CB8AC3E}">
        <p14:creationId xmlns:p14="http://schemas.microsoft.com/office/powerpoint/2010/main" val="253111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AB42EDF-EB44-4134-329D-11673750FA8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418F6-80C6-7510-6B47-5A97DDFB2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</p:spPr>
        <p:txBody>
          <a:bodyPr>
            <a:noAutofit/>
          </a:bodyPr>
          <a:lstStyle/>
          <a:p>
            <a:r>
              <a:rPr lang="en-US" sz="1600" dirty="0"/>
              <a:t>Introductions</a:t>
            </a:r>
          </a:p>
          <a:p>
            <a:r>
              <a:rPr lang="en-US" sz="1600" dirty="0"/>
              <a:t>Goals</a:t>
            </a:r>
          </a:p>
          <a:p>
            <a:r>
              <a:rPr lang="en-US" sz="1600" dirty="0"/>
              <a:t>HttpCommand</a:t>
            </a:r>
          </a:p>
          <a:p>
            <a:r>
              <a:rPr lang="en-US" sz="1600" dirty="0"/>
              <a:t>Break</a:t>
            </a:r>
          </a:p>
          <a:p>
            <a:r>
              <a:rPr lang="en-US" sz="1600" dirty="0"/>
              <a:t>Jarvis</a:t>
            </a:r>
          </a:p>
          <a:p>
            <a:r>
              <a:rPr lang="en-US" sz="1600" dirty="0"/>
              <a:t>Break</a:t>
            </a:r>
          </a:p>
          <a:p>
            <a:r>
              <a:rPr lang="en-US" sz="1600" dirty="0" err="1"/>
              <a:t>WebSockets</a:t>
            </a:r>
            <a:endParaRPr lang="en-US" sz="1600" dirty="0"/>
          </a:p>
          <a:p>
            <a:pPr lvl="1"/>
            <a:endParaRPr lang="en-US" sz="1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C661360-AF3F-D3CC-9AEC-EB027651B80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910CC8-EE94-84B3-EDC9-A62DFFA35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49339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D1DFDD-D4DC-C8C7-760C-826A4411D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820473" cy="32420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900" dirty="0">
                <a:latin typeface="+mn-lt"/>
              </a:rPr>
              <a:t>Many web services return XML or JSON payloads.</a:t>
            </a:r>
          </a:p>
          <a:p>
            <a:pPr marL="0" indent="0">
              <a:buNone/>
            </a:pPr>
            <a:r>
              <a:rPr lang="en-US" sz="1900" dirty="0">
                <a:latin typeface="+mn-lt"/>
              </a:rPr>
              <a:t>Use </a:t>
            </a:r>
            <a:r>
              <a:rPr lang="en-US" sz="1900" dirty="0">
                <a:latin typeface="APL385 Unicode" panose="020B0709000202000203" pitchFamily="49" charset="0"/>
              </a:rPr>
              <a:t>TranslateData←1</a:t>
            </a:r>
            <a:r>
              <a:rPr lang="en-US" sz="1900" dirty="0">
                <a:latin typeface="+mn-lt"/>
              </a:rPr>
              <a:t> to automatically translate these </a:t>
            </a:r>
            <a:r>
              <a:rPr lang="en-US" sz="1900" dirty="0">
                <a:latin typeface="APL385 Unicode" panose="020B0709000202000203" pitchFamily="49" charset="0"/>
              </a:rPr>
              <a:t>⎕XML</a:t>
            </a:r>
            <a:r>
              <a:rPr lang="en-US" sz="1900" dirty="0">
                <a:latin typeface="+mn-lt"/>
              </a:rPr>
              <a:t> or </a:t>
            </a:r>
            <a:r>
              <a:rPr lang="en-US" sz="1900" dirty="0">
                <a:latin typeface="APL385 Unicode" panose="020B0709000202000203" pitchFamily="49" charset="0"/>
              </a:rPr>
              <a:t>⎕JSON</a:t>
            </a:r>
            <a:r>
              <a:rPr lang="en-US" sz="1900" dirty="0">
                <a:latin typeface="+mn-lt"/>
              </a:rPr>
              <a:t> as appropriate</a:t>
            </a:r>
            <a:endParaRPr lang="en-US" sz="19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600" dirty="0">
                <a:latin typeface="APL385 Unicode" panose="020B0709000202000203" pitchFamily="49" charset="0"/>
              </a:rPr>
              <a:t> 'get' 'https://api.github.com/users/</a:t>
            </a:r>
            <a:r>
              <a:rPr lang="en-US" sz="1600" dirty="0" err="1">
                <a:latin typeface="APL385 Unicode" panose="020B0709000202000203" pitchFamily="49" charset="0"/>
              </a:rPr>
              <a:t>bpbecker</a:t>
            </a:r>
            <a:r>
              <a:rPr lang="en-US" sz="1600" dirty="0">
                <a:latin typeface="APL385 Unicode" panose="020B0709000202000203" pitchFamily="49" charset="0"/>
              </a:rPr>
              <a:t>/repos'</a:t>
            </a:r>
            <a:br>
              <a:rPr lang="en-US" sz="1600" dirty="0">
                <a:latin typeface="APL385 Unicode" panose="020B0709000202000203" pitchFamily="49" charset="0"/>
              </a:rPr>
            </a:b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  ⊢</a:t>
            </a:r>
            <a:r>
              <a:rPr lang="en-US" sz="1600" dirty="0" err="1">
                <a:latin typeface="APL385 Unicode" panose="020B0709000202000203" pitchFamily="49" charset="0"/>
              </a:rPr>
              <a:t>resp←req.Run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[</a:t>
            </a:r>
            <a:r>
              <a:rPr lang="en-US" sz="1600" dirty="0" err="1">
                <a:latin typeface="APL385 Unicode" panose="020B0709000202000203" pitchFamily="49" charset="0"/>
              </a:rPr>
              <a:t>rc</a:t>
            </a:r>
            <a:r>
              <a:rPr lang="en-US" sz="1600" dirty="0">
                <a:latin typeface="APL385 Unicode" panose="020B0709000202000203" pitchFamily="49" charset="0"/>
              </a:rPr>
              <a:t>: 0 | msg:  | HTTP Status: 200 "OK" | ≢Data: 10026]</a:t>
            </a:r>
            <a:br>
              <a:rPr lang="en-US" sz="1600" dirty="0">
                <a:latin typeface="APL385 Unicode" panose="020B0709000202000203" pitchFamily="49" charset="0"/>
              </a:rPr>
            </a:b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  50↑resp.Data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[{"id":688060385,"node_id":"R_kgDOKQL34Q","name":"Public","full_name":"plusdotti      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req.TranslateData←1</a:t>
            </a:r>
            <a:br>
              <a:rPr lang="en-US" sz="1600" dirty="0">
                <a:latin typeface="APL385 Unicode" panose="020B0709000202000203" pitchFamily="49" charset="0"/>
              </a:rPr>
            </a:b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  ⊢</a:t>
            </a:r>
            <a:r>
              <a:rPr lang="en-US" sz="1600" dirty="0" err="1">
                <a:latin typeface="APL385 Unicode" panose="020B0709000202000203" pitchFamily="49" charset="0"/>
              </a:rPr>
              <a:t>resp←req.Run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[</a:t>
            </a:r>
            <a:r>
              <a:rPr lang="en-US" sz="1600" dirty="0" err="1">
                <a:latin typeface="APL385 Unicode" panose="020B0709000202000203" pitchFamily="49" charset="0"/>
              </a:rPr>
              <a:t>rc</a:t>
            </a:r>
            <a:r>
              <a:rPr lang="en-US" sz="1600" dirty="0">
                <a:latin typeface="APL385 Unicode" panose="020B0709000202000203" pitchFamily="49" charset="0"/>
              </a:rPr>
              <a:t>: 0 | msg:  | HTTP Status: 200 "OK" | ≢Data: 2]</a:t>
            </a:r>
            <a:br>
              <a:rPr lang="en-US" sz="1600" dirty="0">
                <a:latin typeface="APL385 Unicode" panose="020B0709000202000203" pitchFamily="49" charset="0"/>
              </a:rPr>
            </a:b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  ↑</a:t>
            </a:r>
            <a:r>
              <a:rPr lang="en-US" sz="1600" dirty="0" err="1">
                <a:latin typeface="APL385 Unicode" panose="020B0709000202000203" pitchFamily="49" charset="0"/>
              </a:rPr>
              <a:t>resp.Data</a:t>
            </a:r>
            <a:r>
              <a:rPr lang="en-US" sz="1600" dirty="0">
                <a:latin typeface="APL385 Unicode" panose="020B0709000202000203" pitchFamily="49" charset="0"/>
              </a:rPr>
              <a:t>.(</a:t>
            </a:r>
            <a:r>
              <a:rPr lang="en-US" sz="1600" dirty="0" err="1">
                <a:latin typeface="APL385 Unicode" panose="020B0709000202000203" pitchFamily="49" charset="0"/>
              </a:rPr>
              <a:t>full_name</a:t>
            </a: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 err="1">
                <a:latin typeface="APL385 Unicode" panose="020B0709000202000203" pitchFamily="49" charset="0"/>
              </a:rPr>
              <a:t>created_at</a:t>
            </a:r>
            <a:r>
              <a:rPr lang="en-US" sz="1600" dirty="0">
                <a:latin typeface="APL385 Unicode" panose="020B0709000202000203" pitchFamily="49" charset="0"/>
              </a:rPr>
              <a:t>)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 err="1">
                <a:latin typeface="APL385 Unicode" panose="020B0709000202000203" pitchFamily="49" charset="0"/>
              </a:rPr>
              <a:t>plusdottimes</a:t>
            </a:r>
            <a:r>
              <a:rPr lang="en-US" sz="1600" dirty="0">
                <a:latin typeface="APL385 Unicode" panose="020B0709000202000203" pitchFamily="49" charset="0"/>
              </a:rPr>
              <a:t>/Public     2023-09-06T15:08:19Z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</a:t>
            </a:r>
            <a:r>
              <a:rPr lang="en-US" sz="1600" dirty="0" err="1">
                <a:latin typeface="APL385 Unicode" panose="020B0709000202000203" pitchFamily="49" charset="0"/>
              </a:rPr>
              <a:t>plusdottimes</a:t>
            </a:r>
            <a:r>
              <a:rPr lang="en-US" sz="1600" dirty="0">
                <a:latin typeface="APL385 Unicode" panose="020B0709000202000203" pitchFamily="49" charset="0"/>
              </a:rPr>
              <a:t>/test-repo  2023-09-08T18:36:09Z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4743E-319B-34E4-FCDA-1A2523AA01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0A9D6C-7072-DBCD-7C18-1091E0B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req.TranslateData←1</a:t>
            </a:r>
          </a:p>
        </p:txBody>
      </p:sp>
    </p:spTree>
    <p:extLst>
      <p:ext uri="{BB962C8B-B14F-4D97-AF65-F5344CB8AC3E}">
        <p14:creationId xmlns:p14="http://schemas.microsoft.com/office/powerpoint/2010/main" val="284049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7A82-0EAC-7164-C6C3-6B35F33018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51E8A6-86AB-C7DB-2DE1-9763695C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5" name="1. Create an instance">
            <a:extLst>
              <a:ext uri="{FF2B5EF4-FFF2-40B4-BE49-F238E27FC236}">
                <a16:creationId xmlns:a16="http://schemas.microsoft.com/office/drawing/2014/main" id="{CBD04F50-573D-C331-AB15-1B7FCB6A89D4}"/>
              </a:ext>
            </a:extLst>
          </p:cNvPr>
          <p:cNvSpPr txBox="1">
            <a:spLocks/>
          </p:cNvSpPr>
          <p:nvPr/>
        </p:nvSpPr>
        <p:spPr>
          <a:xfrm>
            <a:off x="323527" y="980668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1. Create an instance</a:t>
            </a:r>
          </a:p>
        </p:txBody>
      </p:sp>
      <p:sp>
        <p:nvSpPr>
          <p:cNvPr id="7" name="2. Configure your request">
            <a:extLst>
              <a:ext uri="{FF2B5EF4-FFF2-40B4-BE49-F238E27FC236}">
                <a16:creationId xmlns:a16="http://schemas.microsoft.com/office/drawing/2014/main" id="{33E8BF71-3ADE-37AA-8F9B-0577B56A117B}"/>
              </a:ext>
            </a:extLst>
          </p:cNvPr>
          <p:cNvSpPr txBox="1">
            <a:spLocks/>
          </p:cNvSpPr>
          <p:nvPr/>
        </p:nvSpPr>
        <p:spPr>
          <a:xfrm>
            <a:off x="313695" y="1428036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2. Configure your request</a:t>
            </a:r>
          </a:p>
        </p:txBody>
      </p:sp>
      <p:sp>
        <p:nvSpPr>
          <p:cNvPr id="8" name="3. Send the request">
            <a:extLst>
              <a:ext uri="{FF2B5EF4-FFF2-40B4-BE49-F238E27FC236}">
                <a16:creationId xmlns:a16="http://schemas.microsoft.com/office/drawing/2014/main" id="{BFE4BEBD-62F4-7902-A434-1A505AC0B9E7}"/>
              </a:ext>
            </a:extLst>
          </p:cNvPr>
          <p:cNvSpPr txBox="1">
            <a:spLocks/>
          </p:cNvSpPr>
          <p:nvPr/>
        </p:nvSpPr>
        <p:spPr>
          <a:xfrm>
            <a:off x="313698" y="187048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3. Send the request</a:t>
            </a:r>
          </a:p>
        </p:txBody>
      </p:sp>
      <p:sp>
        <p:nvSpPr>
          <p:cNvPr id="9" name="4. Inspect the response">
            <a:extLst>
              <a:ext uri="{FF2B5EF4-FFF2-40B4-BE49-F238E27FC236}">
                <a16:creationId xmlns:a16="http://schemas.microsoft.com/office/drawing/2014/main" id="{838079F1-0D1E-9EA2-D654-64227FB39ED7}"/>
              </a:ext>
            </a:extLst>
          </p:cNvPr>
          <p:cNvSpPr txBox="1">
            <a:spLocks/>
          </p:cNvSpPr>
          <p:nvPr/>
        </p:nvSpPr>
        <p:spPr>
          <a:xfrm>
            <a:off x="313692" y="2312945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4.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937583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AAA-8929-B767-AD6D-3DE74CC301F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69C9-13EA-4E0A-DE66-F47E3E13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Send the request</a:t>
            </a:r>
          </a:p>
        </p:txBody>
      </p:sp>
    </p:spTree>
    <p:extLst>
      <p:ext uri="{BB962C8B-B14F-4D97-AF65-F5344CB8AC3E}">
        <p14:creationId xmlns:p14="http://schemas.microsoft.com/office/powerpoint/2010/main" val="31565163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Word"/>
      </p:transition>
    </mc:Choice>
    <mc:Fallback xmlns="">
      <p:transition spd="slow" advClick="0" advTm="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169159-F9A9-59F9-3331-8A3C76595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820473" cy="3242040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400" dirty="0">
                <a:latin typeface="APL385 Unicode" panose="020B0709000202000203" pitchFamily="49" charset="0"/>
              </a:rPr>
              <a:t> 'get'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req.URL←'https</a:t>
            </a:r>
            <a:r>
              <a:rPr lang="en-US" sz="1400" dirty="0">
                <a:latin typeface="APL385 Unicode" panose="020B0709000202000203" pitchFamily="49" charset="0"/>
              </a:rPr>
              <a:t>://api.github.com/users/</a:t>
            </a:r>
            <a:r>
              <a:rPr lang="en-US" sz="1400" dirty="0" err="1">
                <a:latin typeface="APL385 Unicode" panose="020B0709000202000203" pitchFamily="49" charset="0"/>
              </a:rPr>
              <a:t>plusdottimes</a:t>
            </a:r>
            <a:r>
              <a:rPr lang="en-US" sz="1400" dirty="0">
                <a:latin typeface="APL385 Unicode" panose="020B0709000202000203" pitchFamily="49" charset="0"/>
              </a:rPr>
              <a:t>/repos'</a:t>
            </a:r>
            <a:br>
              <a:rPr lang="en-US" sz="1400" dirty="0">
                <a:latin typeface="APL385 Unicode" panose="020B0709000202000203" pitchFamily="49" charset="0"/>
              </a:rPr>
            </a:br>
            <a:br>
              <a:rPr lang="en-US" dirty="0"/>
            </a:br>
            <a:r>
              <a:rPr lang="en-US" sz="1600" dirty="0"/>
              <a:t>Use the </a:t>
            </a:r>
            <a:r>
              <a:rPr lang="en-US" sz="1600" dirty="0">
                <a:latin typeface="APL385 Unicode" panose="020B0709000202000203" pitchFamily="49" charset="0"/>
              </a:rPr>
              <a:t>Run</a:t>
            </a:r>
            <a:r>
              <a:rPr lang="en-US" sz="1600" dirty="0"/>
              <a:t> method to send the request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⊢</a:t>
            </a:r>
            <a:r>
              <a:rPr lang="en-US" sz="1400" dirty="0" err="1">
                <a:latin typeface="APL385 Unicode" panose="020B0709000202000203" pitchFamily="49" charset="0"/>
              </a:rPr>
              <a:t>resp←req.Run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[</a:t>
            </a:r>
            <a:r>
              <a:rPr lang="en-US" sz="1400" dirty="0" err="1">
                <a:latin typeface="APL385 Unicode" panose="020B0709000202000203" pitchFamily="49" charset="0"/>
              </a:rPr>
              <a:t>rc</a:t>
            </a:r>
            <a:r>
              <a:rPr lang="en-US" sz="1400" dirty="0">
                <a:latin typeface="APL385 Unicode" panose="020B0709000202000203" pitchFamily="49" charset="0"/>
              </a:rPr>
              <a:t>: 0 | msg:  | HTTP Status: 200 "OK" | ≢Data: 10026]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AAA-8929-B767-AD6D-3DE74CC301F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69C9-13EA-4E0A-DE66-F47E3E13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Send the request</a:t>
            </a:r>
          </a:p>
        </p:txBody>
      </p:sp>
    </p:spTree>
    <p:extLst>
      <p:ext uri="{BB962C8B-B14F-4D97-AF65-F5344CB8AC3E}">
        <p14:creationId xmlns:p14="http://schemas.microsoft.com/office/powerpoint/2010/main" val="31362212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7A82-0EAC-7164-C6C3-6B35F33018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51E8A6-86AB-C7DB-2DE1-9763695C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5" name="1. Create an instance">
            <a:extLst>
              <a:ext uri="{FF2B5EF4-FFF2-40B4-BE49-F238E27FC236}">
                <a16:creationId xmlns:a16="http://schemas.microsoft.com/office/drawing/2014/main" id="{CBD04F50-573D-C331-AB15-1B7FCB6A89D4}"/>
              </a:ext>
            </a:extLst>
          </p:cNvPr>
          <p:cNvSpPr txBox="1">
            <a:spLocks/>
          </p:cNvSpPr>
          <p:nvPr/>
        </p:nvSpPr>
        <p:spPr>
          <a:xfrm>
            <a:off x="323527" y="980668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1. Create an instance</a:t>
            </a:r>
          </a:p>
        </p:txBody>
      </p:sp>
      <p:sp>
        <p:nvSpPr>
          <p:cNvPr id="7" name="2. Configure your request">
            <a:extLst>
              <a:ext uri="{FF2B5EF4-FFF2-40B4-BE49-F238E27FC236}">
                <a16:creationId xmlns:a16="http://schemas.microsoft.com/office/drawing/2014/main" id="{33E8BF71-3ADE-37AA-8F9B-0577B56A117B}"/>
              </a:ext>
            </a:extLst>
          </p:cNvPr>
          <p:cNvSpPr txBox="1">
            <a:spLocks/>
          </p:cNvSpPr>
          <p:nvPr/>
        </p:nvSpPr>
        <p:spPr>
          <a:xfrm>
            <a:off x="313695" y="1428036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2. Configure your request</a:t>
            </a:r>
          </a:p>
        </p:txBody>
      </p:sp>
      <p:sp>
        <p:nvSpPr>
          <p:cNvPr id="8" name="3. Send the request">
            <a:extLst>
              <a:ext uri="{FF2B5EF4-FFF2-40B4-BE49-F238E27FC236}">
                <a16:creationId xmlns:a16="http://schemas.microsoft.com/office/drawing/2014/main" id="{BFE4BEBD-62F4-7902-A434-1A505AC0B9E7}"/>
              </a:ext>
            </a:extLst>
          </p:cNvPr>
          <p:cNvSpPr txBox="1">
            <a:spLocks/>
          </p:cNvSpPr>
          <p:nvPr/>
        </p:nvSpPr>
        <p:spPr>
          <a:xfrm>
            <a:off x="313698" y="187048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3. Send the request</a:t>
            </a:r>
          </a:p>
        </p:txBody>
      </p:sp>
      <p:sp>
        <p:nvSpPr>
          <p:cNvPr id="9" name="4. Inspect the response">
            <a:extLst>
              <a:ext uri="{FF2B5EF4-FFF2-40B4-BE49-F238E27FC236}">
                <a16:creationId xmlns:a16="http://schemas.microsoft.com/office/drawing/2014/main" id="{838079F1-0D1E-9EA2-D654-64227FB39ED7}"/>
              </a:ext>
            </a:extLst>
          </p:cNvPr>
          <p:cNvSpPr txBox="1">
            <a:spLocks/>
          </p:cNvSpPr>
          <p:nvPr/>
        </p:nvSpPr>
        <p:spPr>
          <a:xfrm>
            <a:off x="313692" y="2312945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000" dirty="0"/>
              <a:t>4.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393603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AAA-8929-B767-AD6D-3DE74CC301F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69C9-13EA-4E0A-DE66-F47E3E13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21822342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Word"/>
      </p:transition>
    </mc:Choice>
    <mc:Fallback xmlns="">
      <p:transition spd="slow" advClick="0" advTm="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169159-F9A9-59F9-3331-8A3C76595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resp.IsOK</a:t>
            </a:r>
            <a:r>
              <a:rPr lang="en-US" sz="1600" dirty="0">
                <a:latin typeface="+mn-lt"/>
              </a:rPr>
              <a:t> checks that </a:t>
            </a:r>
            <a:r>
              <a:rPr lang="en-US" sz="1600" dirty="0">
                <a:latin typeface="APL385 Unicode" panose="020B0709000202000203" pitchFamily="49" charset="0"/>
              </a:rPr>
              <a:t>0=</a:t>
            </a:r>
            <a:r>
              <a:rPr lang="en-US" sz="1600" dirty="0" err="1">
                <a:latin typeface="APL385 Unicode" panose="020B0709000202000203" pitchFamily="49" charset="0"/>
              </a:rPr>
              <a:t>rc</a:t>
            </a:r>
            <a:r>
              <a:rPr lang="en-US" sz="1600" dirty="0">
                <a:latin typeface="+mn-lt"/>
              </a:rPr>
              <a:t> and </a:t>
            </a:r>
            <a:r>
              <a:rPr lang="en-US" sz="1600" dirty="0">
                <a:latin typeface="APL385 Unicode" panose="020B0709000202000203" pitchFamily="49" charset="0"/>
              </a:rPr>
              <a:t>2=⌊0.01×HttpStatus 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resp.IsOK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resp.Headers</a:t>
            </a:r>
            <a:r>
              <a:rPr lang="en-US" sz="1400" dirty="0">
                <a:latin typeface="APL385 Unicode" panose="020B0709000202000203" pitchFamily="49" charset="0"/>
              </a:rPr>
              <a:t>  ⍝ contains the response headers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resp.Data</a:t>
            </a:r>
            <a:r>
              <a:rPr lang="en-US" sz="1400" dirty="0">
                <a:latin typeface="APL385 Unicode" panose="020B0709000202000203" pitchFamily="49" charset="0"/>
              </a:rPr>
              <a:t>     ⍝ contains the response payload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AAA-8929-B767-AD6D-3DE74CC301F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69C9-13EA-4E0A-DE66-F47E3E13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Inspect the response</a:t>
            </a:r>
          </a:p>
        </p:txBody>
      </p:sp>
    </p:spTree>
    <p:extLst>
      <p:ext uri="{BB962C8B-B14F-4D97-AF65-F5344CB8AC3E}">
        <p14:creationId xmlns:p14="http://schemas.microsoft.com/office/powerpoint/2010/main" val="11427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169159-F9A9-59F9-3331-8A3C76595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+mn-lt"/>
              </a:rPr>
              <a:t>1. Create an instance	</a:t>
            </a:r>
            <a:r>
              <a:rPr lang="en-US" sz="1400" dirty="0">
                <a:latin typeface="APL385 Unicode" panose="020B0709000202000203" pitchFamily="49" charset="0"/>
              </a:rPr>
              <a:t>[23]  </a:t>
            </a:r>
            <a:r>
              <a:rPr lang="en-US" sz="14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400" dirty="0">
                <a:latin typeface="APL385 Unicode" panose="020B0709000202000203" pitchFamily="49" charset="0"/>
              </a:rPr>
              <a:t> 'get' 'someurl.com'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2. Configure your request	</a:t>
            </a:r>
            <a:r>
              <a:rPr lang="en-US" sz="1400" dirty="0">
                <a:latin typeface="APL385 Unicode" panose="020B0709000202000203" pitchFamily="49" charset="0"/>
              </a:rPr>
              <a:t>[24]  req.TranslateData←1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[25]  'content-encoding' </a:t>
            </a:r>
            <a:r>
              <a:rPr lang="en-US" sz="1400" dirty="0" err="1">
                <a:latin typeface="APL385 Unicode" panose="020B0709000202000203" pitchFamily="49" charset="0"/>
              </a:rPr>
              <a:t>req.SetHeader</a:t>
            </a:r>
            <a:r>
              <a:rPr lang="en-US" sz="1400" dirty="0">
                <a:latin typeface="APL385 Unicode" panose="020B0709000202000203" pitchFamily="49" charset="0"/>
              </a:rPr>
              <a:t> ''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[26]  req.MaxPayloadSize←200000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3. Send the request		</a:t>
            </a:r>
            <a:r>
              <a:rPr lang="en-US" sz="1400" dirty="0">
                <a:latin typeface="APL385 Unicode" panose="020B0709000202000203" pitchFamily="49" charset="0"/>
              </a:rPr>
              <a:t>[27]  </a:t>
            </a:r>
            <a:r>
              <a:rPr lang="en-US" sz="1400" dirty="0" err="1">
                <a:latin typeface="APL385 Unicode" panose="020B0709000202000203" pitchFamily="49" charset="0"/>
              </a:rPr>
              <a:t>resp←req.Run</a:t>
            </a:r>
            <a:endParaRPr lang="en-US" sz="14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+mj-lt"/>
              </a:rPr>
              <a:t>4. Inspect the response	</a:t>
            </a:r>
            <a:r>
              <a:rPr lang="en-US" sz="1400" dirty="0">
                <a:latin typeface="APL385 Unicode" panose="020B0709000202000203" pitchFamily="49" charset="0"/>
              </a:rPr>
              <a:t>[28] :If </a:t>
            </a:r>
            <a:r>
              <a:rPr lang="en-US" sz="1400" dirty="0" err="1">
                <a:latin typeface="APL385 Unicode" panose="020B0709000202000203" pitchFamily="49" charset="0"/>
              </a:rPr>
              <a:t>resp.IsOK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[29]    ⍝ code to run on success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[30] :Else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[31]    ⍝ code to run on failure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			[32] :</a:t>
            </a:r>
            <a:r>
              <a:rPr lang="en-US" sz="1400" dirty="0" err="1">
                <a:latin typeface="APL385 Unicode" panose="020B0709000202000203" pitchFamily="49" charset="0"/>
              </a:rPr>
              <a:t>EndIf</a:t>
            </a:r>
            <a:endParaRPr lang="en-US" sz="1400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AAA-8929-B767-AD6D-3DE74CC301F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69C9-13EA-4E0A-DE66-F47E3E13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</p:spTree>
    <p:extLst>
      <p:ext uri="{BB962C8B-B14F-4D97-AF65-F5344CB8AC3E}">
        <p14:creationId xmlns:p14="http://schemas.microsoft.com/office/powerpoint/2010/main" val="76919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A83E0-D63D-E07C-56E4-89901FFCB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r>
              <a:rPr lang="en-US" sz="2000" dirty="0"/>
              <a:t>Find the API description for the service</a:t>
            </a:r>
          </a:p>
          <a:p>
            <a:pPr lvl="1"/>
            <a:r>
              <a:rPr lang="en-US" sz="1800" dirty="0"/>
              <a:t>for example, search for "</a:t>
            </a:r>
            <a:r>
              <a:rPr lang="en-US" sz="1800" dirty="0" err="1">
                <a:hlinkClick r:id="rId2"/>
              </a:rPr>
              <a:t>github</a:t>
            </a:r>
            <a:r>
              <a:rPr lang="en-US" sz="1800" dirty="0">
                <a:hlinkClick r:id="rId2"/>
              </a:rPr>
              <a:t> </a:t>
            </a:r>
            <a:r>
              <a:rPr lang="en-US" sz="1800" dirty="0" err="1">
                <a:hlinkClick r:id="rId2"/>
              </a:rPr>
              <a:t>api</a:t>
            </a:r>
            <a:r>
              <a:rPr lang="en-US" sz="1800" dirty="0"/>
              <a:t>" or "</a:t>
            </a:r>
            <a:r>
              <a:rPr lang="en-US" sz="1800" dirty="0">
                <a:hlinkClick r:id="rId3"/>
              </a:rPr>
              <a:t>google maps </a:t>
            </a:r>
            <a:r>
              <a:rPr lang="en-US" sz="1800" dirty="0" err="1">
                <a:hlinkClick r:id="rId3"/>
              </a:rPr>
              <a:t>api</a:t>
            </a:r>
            <a:r>
              <a:rPr lang="en-US" sz="1800" dirty="0"/>
              <a:t>"</a:t>
            </a:r>
          </a:p>
          <a:p>
            <a:r>
              <a:rPr lang="en-US" sz="2000" dirty="0"/>
              <a:t>Authentication - some services may require an API key for usage tracking, billing, and to mitigate misuse.</a:t>
            </a:r>
          </a:p>
          <a:p>
            <a:pPr lvl="1"/>
            <a:r>
              <a:rPr lang="en-US" sz="1800" dirty="0">
                <a:hlinkClick r:id="rId4"/>
              </a:rPr>
              <a:t>GitHub</a:t>
            </a:r>
            <a:r>
              <a:rPr lang="en-US" sz="1800" dirty="0"/>
              <a:t> authentication</a:t>
            </a:r>
            <a:endParaRPr lang="en-US" dirty="0"/>
          </a:p>
          <a:p>
            <a:r>
              <a:rPr lang="en-US" sz="2000" dirty="0"/>
              <a:t>Cost - some services are free, others have a variety of billing models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C326283-D3AF-43CD-5F8B-13D5C5B76C8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63CC68-FA49-B93B-2BC4-0D7586785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US" dirty="0"/>
              <a:t>Web Service APIs</a:t>
            </a:r>
          </a:p>
        </p:txBody>
      </p:sp>
    </p:spTree>
    <p:extLst>
      <p:ext uri="{BB962C8B-B14F-4D97-AF65-F5344CB8AC3E}">
        <p14:creationId xmlns:p14="http://schemas.microsoft.com/office/powerpoint/2010/main" val="100397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386351-BCD1-5E22-3146-4FF255FC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731696" cy="3242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GET request parameters are in the </a:t>
            </a:r>
            <a:r>
              <a:rPr lang="en-US" dirty="0">
                <a:highlight>
                  <a:srgbClr val="FFFF00"/>
                </a:highlight>
              </a:rPr>
              <a:t>query string</a:t>
            </a:r>
            <a:r>
              <a:rPr lang="en-US" dirty="0"/>
              <a:t> of the URL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  <a:hlinkClick r:id="rId2"/>
              </a:rPr>
              <a:t>https://www.alphavantage.co/query</a:t>
            </a:r>
            <a:r>
              <a:rPr lang="en-US" sz="1400" dirty="0">
                <a:highlight>
                  <a:srgbClr val="FFFF00"/>
                </a:highlight>
                <a:latin typeface="APL385 Unicode" panose="020B0709000202000203" pitchFamily="49" charset="0"/>
                <a:hlinkClick r:id="rId2"/>
              </a:rPr>
              <a:t>?function=INTRADAY&amp;symbol=IBM&amp;interval=5min</a:t>
            </a:r>
            <a:endParaRPr lang="en-US" sz="1400" dirty="0">
              <a:highlight>
                <a:srgbClr val="FFFF00"/>
              </a:highlight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	</a:t>
            </a:r>
            <a:r>
              <a:rPr lang="en-US" sz="1400" dirty="0" err="1">
                <a:latin typeface="APL385 Unicode" panose="020B0709000202000203" pitchFamily="49" charset="0"/>
              </a:rPr>
              <a:t>req←HttpCommand.New</a:t>
            </a:r>
            <a:r>
              <a:rPr lang="en-US" sz="1400" dirty="0">
                <a:latin typeface="APL385 Unicode" panose="020B0709000202000203" pitchFamily="49" charset="0"/>
              </a:rPr>
              <a:t> 'get' 'https://www.alphavantage.co/query'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	</a:t>
            </a:r>
            <a:r>
              <a:rPr lang="en-US" sz="1400" dirty="0" err="1">
                <a:latin typeface="APL385 Unicode" panose="020B0709000202000203" pitchFamily="49" charset="0"/>
              </a:rPr>
              <a:t>req.Params←'function</a:t>
            </a:r>
            <a:r>
              <a:rPr lang="en-US" sz="1400" dirty="0">
                <a:latin typeface="APL385 Unicode" panose="020B0709000202000203" pitchFamily="49" charset="0"/>
              </a:rPr>
              <a:t>' 'INTRADAY' 'symbol' 'IBM' 'interval' '5min'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OR</a:t>
            </a:r>
            <a:r>
              <a:rPr lang="en-US" sz="1600" dirty="0">
                <a:latin typeface="APL385 Unicode" panose="020B0709000202000203" pitchFamily="49" charset="0"/>
              </a:rPr>
              <a:t>    	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←('function' 'INTRADAY') ('symbol' 'IBM') ('interval' '5min')</a:t>
            </a:r>
          </a:p>
          <a:p>
            <a:pPr marL="0" indent="0">
              <a:buNone/>
            </a:pPr>
            <a:r>
              <a:rPr lang="en-US" sz="1600" dirty="0">
                <a:latin typeface="+mj-lt"/>
              </a:rPr>
              <a:t>OR</a:t>
            </a:r>
            <a:r>
              <a:rPr lang="en-US" sz="1600" dirty="0">
                <a:latin typeface="APL385 Unicode" panose="020B0709000202000203" pitchFamily="49" charset="0"/>
              </a:rPr>
              <a:t>    	</a:t>
            </a:r>
            <a:r>
              <a:rPr lang="en-US" sz="1400" dirty="0">
                <a:latin typeface="APL385 Unicode" panose="020B0709000202000203" pitchFamily="49" charset="0"/>
              </a:rPr>
              <a:t>req.Params←3 2⍴'function' 'INTRADAY' 'symbol' 'IBM' 'interval' '5min'</a:t>
            </a:r>
          </a:p>
          <a:p>
            <a:pPr marL="0" indent="0">
              <a:buNone/>
            </a:pPr>
            <a:r>
              <a:rPr lang="en-US" sz="1600" dirty="0">
                <a:latin typeface="+mj-lt"/>
              </a:rPr>
              <a:t>OR</a:t>
            </a:r>
            <a:r>
              <a:rPr lang="en-US" sz="1600" dirty="0">
                <a:latin typeface="APL385 Unicode" panose="020B0709000202000203" pitchFamily="49" charset="0"/>
              </a:rPr>
              <a:t>	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←⎕NS ''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	</a:t>
            </a:r>
            <a:r>
              <a:rPr lang="en-US" sz="1400" dirty="0" err="1">
                <a:latin typeface="APL385 Unicode" panose="020B0709000202000203" pitchFamily="49" charset="0"/>
              </a:rPr>
              <a:t>req.Params</a:t>
            </a:r>
            <a:r>
              <a:rPr lang="en-US" sz="1400" dirty="0">
                <a:latin typeface="APL385 Unicode" panose="020B0709000202000203" pitchFamily="49" charset="0"/>
              </a:rPr>
              <a:t>.(function symbol interval)←'INTRADAY' 'IBM' '5min'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OR	</a:t>
            </a:r>
            <a:r>
              <a:rPr lang="en-US" sz="1400" dirty="0" err="1">
                <a:latin typeface="APL385 Unicode" panose="020B0709000202000203" pitchFamily="49" charset="0"/>
              </a:rPr>
              <a:t>r</a:t>
            </a:r>
            <a:r>
              <a:rPr lang="en-US" sz="1200" dirty="0" err="1">
                <a:latin typeface="APL385 Unicode" panose="020B0709000202000203" pitchFamily="49" charset="0"/>
              </a:rPr>
              <a:t>eq.Params</a:t>
            </a:r>
            <a:r>
              <a:rPr lang="en-US" sz="1200" dirty="0">
                <a:latin typeface="APL385 Unicode" panose="020B0709000202000203" pitchFamily="49" charset="0"/>
              </a:rPr>
              <a:t>←(</a:t>
            </a:r>
            <a:r>
              <a:rPr lang="en-US" sz="1200" dirty="0" err="1">
                <a:latin typeface="APL385 Unicode" panose="020B0709000202000203" pitchFamily="49" charset="0"/>
              </a:rPr>
              <a:t>function:'INTRADAY</a:t>
            </a:r>
            <a:r>
              <a:rPr lang="en-US" sz="1200" dirty="0">
                <a:latin typeface="APL385 Unicode" panose="020B0709000202000203" pitchFamily="49" charset="0"/>
              </a:rPr>
              <a:t>' ⋄ </a:t>
            </a:r>
            <a:r>
              <a:rPr lang="en-US" sz="1200" dirty="0" err="1">
                <a:latin typeface="APL385 Unicode" panose="020B0709000202000203" pitchFamily="49" charset="0"/>
              </a:rPr>
              <a:t>symbol:'IBM</a:t>
            </a:r>
            <a:r>
              <a:rPr lang="en-US" sz="1200" dirty="0">
                <a:latin typeface="APL385 Unicode" panose="020B0709000202000203" pitchFamily="49" charset="0"/>
              </a:rPr>
              <a:t>' ⋄ interval:'5min')</a:t>
            </a:r>
            <a:endParaRPr lang="en-US" sz="1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4EE4E-5012-723E-E0C8-7107751725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D96A40-8036-8D33-6BA6-97DF06EB6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888317" cy="685535"/>
          </a:xfrm>
        </p:spPr>
        <p:txBody>
          <a:bodyPr/>
          <a:lstStyle/>
          <a:p>
            <a:r>
              <a:rPr lang="en-US" dirty="0"/>
              <a:t>Translating API Examples into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2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E5FEA-ED01-E729-67F0-64B7D22C7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r>
              <a:rPr lang="en-US" dirty="0"/>
              <a:t>Learn enough about </a:t>
            </a:r>
            <a:r>
              <a:rPr lang="en-US" dirty="0">
                <a:latin typeface="APL385 Unicode" panose="020B0709000202000203" pitchFamily="49" charset="0"/>
              </a:rPr>
              <a:t>HttpCommand</a:t>
            </a:r>
            <a:r>
              <a:rPr lang="en-US" dirty="0"/>
              <a:t> to call a Jarvis web service</a:t>
            </a:r>
          </a:p>
          <a:p>
            <a:r>
              <a:rPr lang="en-US" dirty="0"/>
              <a:t>Learn enough about </a:t>
            </a:r>
            <a:r>
              <a:rPr lang="en-US" dirty="0">
                <a:latin typeface="APL385 Unicode" panose="020B0709000202000203" pitchFamily="49" charset="0"/>
              </a:rPr>
              <a:t>Jarvis</a:t>
            </a:r>
            <a:r>
              <a:rPr lang="en-US" dirty="0"/>
              <a:t> to implement</a:t>
            </a:r>
          </a:p>
          <a:p>
            <a:pPr lvl="1"/>
            <a:r>
              <a:rPr lang="en-US" dirty="0"/>
              <a:t>a simple JSON-based web service</a:t>
            </a:r>
          </a:p>
          <a:p>
            <a:pPr lvl="1"/>
            <a:r>
              <a:rPr lang="en-US" dirty="0"/>
              <a:t>a simple WebSocket service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D8418BE-58DF-1D30-3866-1E3E39E2D55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C13E19-C68A-F16E-DF8C-80D76844A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US" dirty="0"/>
              <a:t>Goals</a:t>
            </a:r>
          </a:p>
        </p:txBody>
      </p:sp>
    </p:spTree>
    <p:extLst>
      <p:ext uri="{BB962C8B-B14F-4D97-AF65-F5344CB8AC3E}">
        <p14:creationId xmlns:p14="http://schemas.microsoft.com/office/powerpoint/2010/main" val="228400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386351-BCD1-5E22-3146-4FF255FC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731696" cy="324204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POST, PUT, DELETE request parameters are in the body of the request</a:t>
            </a:r>
          </a:p>
          <a:p>
            <a:pPr marL="0" indent="0">
              <a:buNone/>
            </a:pPr>
            <a:r>
              <a:rPr lang="en-US" sz="1300" dirty="0">
                <a:latin typeface="APL385 Unicode" panose="020B0709000202000203" pitchFamily="49" charset="0"/>
              </a:rPr>
              <a:t>curl -L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-X POST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-H "Accept: application/</a:t>
            </a:r>
            <a:r>
              <a:rPr lang="en-US" sz="1300" dirty="0" err="1">
                <a:latin typeface="APL385 Unicode" panose="020B0709000202000203" pitchFamily="49" charset="0"/>
              </a:rPr>
              <a:t>vnd.github+json</a:t>
            </a:r>
            <a:r>
              <a:rPr lang="en-US" sz="1300" dirty="0">
                <a:latin typeface="APL385 Unicode" panose="020B0709000202000203" pitchFamily="49" charset="0"/>
              </a:rPr>
              <a:t>"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-H "Authorization: Bearer [--Your Token--]"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-H "X-GitHub-Api-Version: 2022-11-28"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https://api.github.com/user/repos \</a:t>
            </a:r>
            <a:br>
              <a:rPr lang="en-US" sz="1300" dirty="0">
                <a:latin typeface="APL385 Unicode" panose="020B0709000202000203" pitchFamily="49" charset="0"/>
              </a:rPr>
            </a:br>
            <a:r>
              <a:rPr lang="en-US" sz="1300" dirty="0">
                <a:latin typeface="APL385 Unicode" panose="020B0709000202000203" pitchFamily="49" charset="0"/>
              </a:rPr>
              <a:t>  -d '{"</a:t>
            </a:r>
            <a:r>
              <a:rPr lang="en-US" sz="1300" dirty="0" err="1">
                <a:latin typeface="APL385 Unicode" panose="020B0709000202000203" pitchFamily="49" charset="0"/>
              </a:rPr>
              <a:t>name":"test-repo","description":"test</a:t>
            </a:r>
            <a:r>
              <a:rPr lang="en-US" sz="1300" dirty="0">
                <a:latin typeface="APL385 Unicode" panose="020B0709000202000203" pitchFamily="49" charset="0"/>
              </a:rPr>
              <a:t> repository"}'</a:t>
            </a:r>
          </a:p>
          <a:p>
            <a:pPr marL="0" indent="0">
              <a:buNone/>
            </a:pPr>
            <a:endParaRPr lang="en-US" sz="13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Source: </a:t>
            </a:r>
            <a:r>
              <a:rPr lang="en-US" sz="1400" dirty="0">
                <a:latin typeface="APL385 Unicode" panose="020B0709000202000203" pitchFamily="49" charset="0"/>
                <a:hlinkClick r:id="rId3"/>
              </a:rPr>
              <a:t>https://docs.github.com/en/rest/repos/repos?apiVersion=2022-11-28#create-a-repository-for-the-authenticated-user</a:t>
            </a:r>
            <a:endParaRPr lang="en-US" sz="1400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4EE4E-5012-723E-E0C8-7107751725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D96A40-8036-8D33-6BA6-97DF06EB6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888317" cy="685535"/>
          </a:xfrm>
        </p:spPr>
        <p:txBody>
          <a:bodyPr/>
          <a:lstStyle/>
          <a:p>
            <a:r>
              <a:rPr lang="en-US" dirty="0"/>
              <a:t>Translating API Examples into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1F41710-03C2-31CF-C867-720AE7A84166}"/>
              </a:ext>
            </a:extLst>
          </p:cNvPr>
          <p:cNvSpPr/>
          <p:nvPr/>
        </p:nvSpPr>
        <p:spPr>
          <a:xfrm>
            <a:off x="816746" y="1704513"/>
            <a:ext cx="355106" cy="248574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6EBF253-51A8-D953-1253-9E864F4E09DD}"/>
              </a:ext>
            </a:extLst>
          </p:cNvPr>
          <p:cNvCxnSpPr/>
          <p:nvPr/>
        </p:nvCxnSpPr>
        <p:spPr>
          <a:xfrm flipH="1">
            <a:off x="1171852" y="1828800"/>
            <a:ext cx="113634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70104A8-C36F-7C0D-5FE5-A4BC4FDCD721}"/>
              </a:ext>
            </a:extLst>
          </p:cNvPr>
          <p:cNvSpPr/>
          <p:nvPr/>
        </p:nvSpPr>
        <p:spPr>
          <a:xfrm>
            <a:off x="577050" y="1901303"/>
            <a:ext cx="761584" cy="248574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974AC71-4685-5E14-8681-D5DF758E2768}"/>
              </a:ext>
            </a:extLst>
          </p:cNvPr>
          <p:cNvSpPr/>
          <p:nvPr/>
        </p:nvSpPr>
        <p:spPr>
          <a:xfrm>
            <a:off x="2469474" y="1901302"/>
            <a:ext cx="1161494" cy="248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Command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41654E6-644C-8B53-A441-A75D5EF6CA43}"/>
              </a:ext>
            </a:extLst>
          </p:cNvPr>
          <p:cNvCxnSpPr/>
          <p:nvPr/>
        </p:nvCxnSpPr>
        <p:spPr>
          <a:xfrm flipH="1">
            <a:off x="1338633" y="2025589"/>
            <a:ext cx="113634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DF8EFCF-BA7E-662B-2812-DED49CA89262}"/>
              </a:ext>
            </a:extLst>
          </p:cNvPr>
          <p:cNvSpPr/>
          <p:nvPr/>
        </p:nvSpPr>
        <p:spPr>
          <a:xfrm>
            <a:off x="568171" y="2132862"/>
            <a:ext cx="4181382" cy="602181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602C5E4-9E41-14E8-A7E1-07172A6C90E0}"/>
              </a:ext>
            </a:extLst>
          </p:cNvPr>
          <p:cNvCxnSpPr>
            <a:cxnSpLocks/>
          </p:cNvCxnSpPr>
          <p:nvPr/>
        </p:nvCxnSpPr>
        <p:spPr>
          <a:xfrm flipH="1">
            <a:off x="4749553" y="2444319"/>
            <a:ext cx="96726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9D59DDF-5A41-3849-F5C6-804C08C83714}"/>
              </a:ext>
            </a:extLst>
          </p:cNvPr>
          <p:cNvSpPr/>
          <p:nvPr/>
        </p:nvSpPr>
        <p:spPr>
          <a:xfrm>
            <a:off x="5711321" y="2320033"/>
            <a:ext cx="1161494" cy="248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Headers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8398F0A-BF25-DC64-D0E5-32E17605A884}"/>
              </a:ext>
            </a:extLst>
          </p:cNvPr>
          <p:cNvSpPr/>
          <p:nvPr/>
        </p:nvSpPr>
        <p:spPr>
          <a:xfrm>
            <a:off x="567878" y="2728404"/>
            <a:ext cx="3347174" cy="248574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860B65-F300-AFFB-48E9-9F517AC5307A}"/>
              </a:ext>
            </a:extLst>
          </p:cNvPr>
          <p:cNvCxnSpPr>
            <a:cxnSpLocks/>
          </p:cNvCxnSpPr>
          <p:nvPr/>
        </p:nvCxnSpPr>
        <p:spPr>
          <a:xfrm flipH="1">
            <a:off x="3915052" y="2836416"/>
            <a:ext cx="96726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E96031-0300-9432-D3BA-EFEAD7D97C14}"/>
              </a:ext>
            </a:extLst>
          </p:cNvPr>
          <p:cNvSpPr/>
          <p:nvPr/>
        </p:nvSpPr>
        <p:spPr>
          <a:xfrm>
            <a:off x="4882315" y="2712128"/>
            <a:ext cx="1161494" cy="248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URL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DAA86F0-1A89-97DB-FFC2-3CFC1E71E851}"/>
              </a:ext>
            </a:extLst>
          </p:cNvPr>
          <p:cNvSpPr/>
          <p:nvPr/>
        </p:nvSpPr>
        <p:spPr>
          <a:xfrm>
            <a:off x="578235" y="2916316"/>
            <a:ext cx="5645011" cy="248574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5C63E58-8BCB-5ADE-3DA0-C09FEF3C53CD}"/>
              </a:ext>
            </a:extLst>
          </p:cNvPr>
          <p:cNvCxnSpPr>
            <a:cxnSpLocks/>
          </p:cNvCxnSpPr>
          <p:nvPr/>
        </p:nvCxnSpPr>
        <p:spPr>
          <a:xfrm flipH="1">
            <a:off x="6223246" y="3049479"/>
            <a:ext cx="96726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98A81AA-6C63-CBD3-547B-4A02B8F35916}"/>
              </a:ext>
            </a:extLst>
          </p:cNvPr>
          <p:cNvSpPr/>
          <p:nvPr/>
        </p:nvSpPr>
        <p:spPr>
          <a:xfrm>
            <a:off x="7190509" y="2913355"/>
            <a:ext cx="1161494" cy="248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Params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5C90433-3573-E6B3-623D-8BE97B1A5FA9}"/>
              </a:ext>
            </a:extLst>
          </p:cNvPr>
          <p:cNvSpPr/>
          <p:nvPr/>
        </p:nvSpPr>
        <p:spPr>
          <a:xfrm>
            <a:off x="2311568" y="1710430"/>
            <a:ext cx="1923079" cy="248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follow any redirection</a:t>
            </a:r>
          </a:p>
        </p:txBody>
      </p:sp>
    </p:spTree>
    <p:extLst>
      <p:ext uri="{BB962C8B-B14F-4D97-AF65-F5344CB8AC3E}">
        <p14:creationId xmlns:p14="http://schemas.microsoft.com/office/powerpoint/2010/main" val="198156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21" grpId="0" animBg="1"/>
      <p:bldP spid="22" grpId="0" animBg="1"/>
      <p:bldP spid="22" grpId="1" animBg="1"/>
      <p:bldP spid="11" grpId="0" animBg="1"/>
      <p:bldP spid="11" grpId="1" animBg="1"/>
      <p:bldP spid="14" grpId="0" animBg="1"/>
      <p:bldP spid="14" grpId="1" animBg="1"/>
      <p:bldP spid="24" grpId="0" animBg="1"/>
      <p:bldP spid="24" grpId="1" animBg="1"/>
      <p:bldP spid="27" grpId="0" animBg="1"/>
      <p:bldP spid="2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23E7FC-F3B3-1CF9-6B25-8FCDAD88F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Once you've identified a web service, generally you will need to:</a:t>
            </a:r>
          </a:p>
          <a:p>
            <a:r>
              <a:rPr lang="en-US" dirty="0"/>
              <a:t>Create a </a:t>
            </a:r>
            <a:r>
              <a:rPr lang="en-US" dirty="0" err="1"/>
              <a:t>UserID</a:t>
            </a:r>
            <a:endParaRPr lang="en-US" dirty="0"/>
          </a:p>
          <a:p>
            <a:r>
              <a:rPr lang="en-US" dirty="0"/>
              <a:t>Give some form of payment information for services that charge for use</a:t>
            </a:r>
          </a:p>
          <a:p>
            <a:r>
              <a:rPr lang="en-US" dirty="0"/>
              <a:t>Generate an API key and define the scope of use for that API key</a:t>
            </a:r>
          </a:p>
          <a:p>
            <a:pPr marL="742950" lvl="1" indent="-342900"/>
            <a:r>
              <a:rPr lang="en-US" dirty="0"/>
              <a:t>Keep your API key secure!</a:t>
            </a:r>
          </a:p>
          <a:p>
            <a:r>
              <a:rPr lang="en-US" dirty="0"/>
              <a:t>Use your API key in requests that need 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8CB72-861A-8578-4F4E-BB6C0D9B4FF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9C5D15-2C74-D2C4-54A5-F551EE47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Steps to Using an API</a:t>
            </a:r>
          </a:p>
        </p:txBody>
      </p:sp>
    </p:spTree>
    <p:extLst>
      <p:ext uri="{BB962C8B-B14F-4D97-AF65-F5344CB8AC3E}">
        <p14:creationId xmlns:p14="http://schemas.microsoft.com/office/powerpoint/2010/main" val="295822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8B9BF7-0744-FBCB-2709-7ED4C572B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+mn-lt"/>
              </a:rPr>
              <a:t>Using the GitHub API documentation see if you can use HttpCommand to determine: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How many public repositories does the Dyalog organization have?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Hint: it's not 30 – look at the </a:t>
            </a:r>
            <a:r>
              <a:rPr lang="en-US" sz="1600" dirty="0" err="1">
                <a:latin typeface="+mn-lt"/>
              </a:rPr>
              <a:t>per_page</a:t>
            </a:r>
            <a:r>
              <a:rPr lang="en-US" sz="1600" dirty="0">
                <a:latin typeface="+mn-lt"/>
              </a:rPr>
              <a:t> parameter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How many releases does Dyalog/Jarvis have?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Using </a:t>
            </a:r>
            <a:r>
              <a:rPr lang="en-US" sz="1600" dirty="0" err="1">
                <a:latin typeface="+mn-lt"/>
              </a:rPr>
              <a:t>dog.ceo</a:t>
            </a:r>
            <a:endParaRPr lang="en-US" sz="16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How many dog breeds do they list?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Write a picture of your favorite dog breed to file</a:t>
            </a:r>
          </a:p>
          <a:p>
            <a:pPr marL="0" indent="0">
              <a:buNone/>
            </a:pPr>
            <a:endParaRPr lang="en-US" sz="1600" dirty="0">
              <a:latin typeface="+mn-lt"/>
            </a:endParaRPr>
          </a:p>
          <a:p>
            <a:pPr marL="0" indent="0">
              <a:buNone/>
            </a:pPr>
            <a:endParaRPr lang="en-US" sz="1600" dirty="0">
              <a:latin typeface="+mn-lt"/>
            </a:endParaRPr>
          </a:p>
          <a:p>
            <a:pPr marL="0" indent="0">
              <a:buNone/>
            </a:pPr>
            <a:endParaRPr lang="en-US" sz="1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1FD3E-38DB-8330-DF1A-FB8F905B3D8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43AD1B-7F24-5A71-5675-590BE36D6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Exercises:</a:t>
            </a:r>
          </a:p>
        </p:txBody>
      </p:sp>
    </p:spTree>
    <p:extLst>
      <p:ext uri="{BB962C8B-B14F-4D97-AF65-F5344CB8AC3E}">
        <p14:creationId xmlns:p14="http://schemas.microsoft.com/office/powerpoint/2010/main" val="256514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Pause with solid fill">
            <a:extLst>
              <a:ext uri="{FF2B5EF4-FFF2-40B4-BE49-F238E27FC236}">
                <a16:creationId xmlns:a16="http://schemas.microsoft.com/office/drawing/2014/main" id="{FE17CAC9-2791-D9FA-A977-4F663EFABA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0675" y="2428875"/>
            <a:ext cx="914400" cy="914400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746AB-4451-A4EB-E9B2-1AFAB0432A3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409268-9301-7F54-0127-0032F6AE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 Time</a:t>
            </a:r>
          </a:p>
        </p:txBody>
      </p:sp>
    </p:spTree>
    <p:extLst>
      <p:ext uri="{BB962C8B-B14F-4D97-AF65-F5344CB8AC3E}">
        <p14:creationId xmlns:p14="http://schemas.microsoft.com/office/powerpoint/2010/main" val="252847345"/>
      </p:ext>
    </p:extLst>
  </p:cSld>
  <p:clrMapOvr>
    <a:masterClrMapping/>
  </p:clrMapOvr>
  <p:transition spd="slow"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7FA3FB-281C-5EDB-6B7E-1A2E88521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4248474" cy="3242040"/>
          </a:xfrm>
        </p:spPr>
        <p:txBody>
          <a:bodyPr/>
          <a:lstStyle/>
          <a:p>
            <a:r>
              <a:rPr lang="en-US" dirty="0"/>
              <a:t>Web Service</a:t>
            </a:r>
          </a:p>
          <a:p>
            <a:pPr lvl="1"/>
            <a:r>
              <a:rPr lang="en-US" dirty="0"/>
              <a:t>Uses HTTP</a:t>
            </a:r>
          </a:p>
          <a:p>
            <a:pPr lvl="1"/>
            <a:r>
              <a:rPr lang="en-US" dirty="0"/>
              <a:t>Machine-to-machine</a:t>
            </a:r>
          </a:p>
          <a:p>
            <a:pPr lvl="1"/>
            <a:r>
              <a:rPr lang="en-US" dirty="0"/>
              <a:t>Variety of clients</a:t>
            </a:r>
          </a:p>
          <a:p>
            <a:pPr lvl="2"/>
            <a:r>
              <a:rPr lang="en-US" dirty="0"/>
              <a:t>Python, C#, APL, JavaScript</a:t>
            </a:r>
          </a:p>
          <a:p>
            <a:pPr lvl="1"/>
            <a:r>
              <a:rPr lang="en-US" dirty="0"/>
              <a:t>Specific API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ED0C02-0A46-A630-142E-C565BF9C0BF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218715" cy="3242040"/>
          </a:xfrm>
        </p:spPr>
        <p:txBody>
          <a:bodyPr/>
          <a:lstStyle/>
          <a:p>
            <a:r>
              <a:rPr lang="en-US" dirty="0"/>
              <a:t>Web Server</a:t>
            </a:r>
          </a:p>
          <a:p>
            <a:pPr lvl="1"/>
            <a:r>
              <a:rPr lang="en-US" dirty="0"/>
              <a:t>Uses HTTP</a:t>
            </a:r>
          </a:p>
          <a:p>
            <a:pPr lvl="1"/>
            <a:r>
              <a:rPr lang="en-US" dirty="0"/>
              <a:t>Human interface</a:t>
            </a:r>
          </a:p>
          <a:p>
            <a:pPr lvl="1"/>
            <a:r>
              <a:rPr lang="en-US" dirty="0"/>
              <a:t>Client is typically a browser using HTML/CSS/JavaScript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5AE6240-2F0F-55BF-011A-FBA3CD6D28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920A5A4-0748-DC77-72F3-E1463A836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Service vs. Web Server</a:t>
            </a:r>
          </a:p>
        </p:txBody>
      </p:sp>
    </p:spTree>
    <p:extLst>
      <p:ext uri="{BB962C8B-B14F-4D97-AF65-F5344CB8AC3E}">
        <p14:creationId xmlns:p14="http://schemas.microsoft.com/office/powerpoint/2010/main" val="11691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BF4D97-0F78-4665-2099-E860D873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Unzip Jarvis.zip to a folder of your choosing</a:t>
            </a:r>
          </a:p>
          <a:p>
            <a:r>
              <a:rPr lang="en-US" dirty="0"/>
              <a:t>We'll use /Jarvis/ for the examples in this workshop</a:t>
            </a:r>
            <a:br>
              <a:rPr lang="en-US" dirty="0"/>
            </a:br>
            <a:r>
              <a:rPr lang="en-US" dirty="0"/>
              <a:t>(You should use whatever folder name you unzipped into)</a:t>
            </a:r>
          </a:p>
          <a:p>
            <a:r>
              <a:rPr lang="en-US" dirty="0"/>
              <a:t>Using Dyalog v19.0 or later</a:t>
            </a:r>
            <a:br>
              <a:rPr lang="en-US"/>
            </a:br>
            <a:r>
              <a:rPr lang="en-US"/>
              <a:t>      </a:t>
            </a:r>
            <a:r>
              <a:rPr lang="en-US">
                <a:latin typeface="APL385 Unicode" panose="020B0709000202000203" pitchFamily="49" charset="0"/>
              </a:rPr>
              <a:t>]</a:t>
            </a:r>
            <a:r>
              <a:rPr lang="en-US" dirty="0">
                <a:latin typeface="APL385 Unicode" panose="020B0709000202000203" pitchFamily="49" charset="0"/>
              </a:rPr>
              <a:t>import # /Jarvis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1039678-7E1D-B586-2FB7-3CDFE8090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Load The Exercise Materials</a:t>
            </a:r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7FC2DD0E-8562-566B-B391-668E2841A4B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278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4C8638-18CD-80D9-DDC0-F01916D5A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820473" cy="3517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Jarvis</a:t>
            </a:r>
            <a:r>
              <a:rPr lang="en-US" sz="1600" dirty="0"/>
              <a:t> is a framework that makes it easy for an APLer to deploy applications as web services.  How easy?  Try this…</a:t>
            </a:r>
          </a:p>
          <a:p>
            <a:pPr marL="0" indent="0">
              <a:buNone/>
            </a:pPr>
            <a:r>
              <a:rPr lang="en-US" sz="1800" dirty="0">
                <a:latin typeface="APL385 Unicode" panose="020B0709000202000203" pitchFamily="49" charset="0"/>
              </a:rPr>
              <a:t>      )clear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sum←+⌿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]load /Jarvis/Jarvis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</a:t>
            </a:r>
            <a:r>
              <a:rPr lang="en-US" sz="1800" dirty="0" err="1">
                <a:latin typeface="APL385 Unicode" panose="020B0709000202000203" pitchFamily="49" charset="0"/>
              </a:rPr>
              <a:t>j←Jarvis.New</a:t>
            </a:r>
            <a:r>
              <a:rPr lang="en-US" sz="1800" dirty="0">
                <a:latin typeface="APL385 Unicode" panose="020B0709000202000203" pitchFamily="49" charset="0"/>
              </a:rPr>
              <a:t> ''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</a:t>
            </a:r>
            <a:r>
              <a:rPr lang="en-US" sz="1800" dirty="0" err="1">
                <a:latin typeface="APL385 Unicode" panose="020B0709000202000203" pitchFamily="49" charset="0"/>
              </a:rPr>
              <a:t>j.Start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]load /Jarvis/HttpCommand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</a:t>
            </a:r>
            <a:r>
              <a:rPr lang="en-US" sz="1800" dirty="0" err="1">
                <a:latin typeface="APL385 Unicode" panose="020B0709000202000203" pitchFamily="49" charset="0"/>
              </a:rPr>
              <a:t>r←HttpCommand.GetJSON</a:t>
            </a:r>
            <a:r>
              <a:rPr lang="en-US" sz="1800" dirty="0">
                <a:latin typeface="APL385 Unicode" panose="020B0709000202000203" pitchFamily="49" charset="0"/>
              </a:rPr>
              <a:t> 'post' 'localhost:8080/sum' (⍳10)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r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</a:t>
            </a:r>
            <a:r>
              <a:rPr lang="en-US" sz="1800" dirty="0" err="1">
                <a:latin typeface="APL385 Unicode" panose="020B0709000202000203" pitchFamily="49" charset="0"/>
              </a:rPr>
              <a:t>r.Data</a:t>
            </a:r>
            <a:br>
              <a:rPr lang="en-US" sz="1800" dirty="0">
                <a:latin typeface="APL385 Unicode" panose="020B0709000202000203" pitchFamily="49" charset="0"/>
              </a:rPr>
            </a:br>
            <a:r>
              <a:rPr lang="en-US" sz="1800" dirty="0">
                <a:latin typeface="APL385 Unicode" panose="020B0709000202000203" pitchFamily="49" charset="0"/>
              </a:rPr>
              <a:t>      ]open http://localhost:8080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95F9B-5D2D-BE37-F1B3-3B2DC0FEB02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9A36B63-519C-A7B6-BE6C-B110B6C2C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Make a JARVIS Web Service</a:t>
            </a:r>
          </a:p>
        </p:txBody>
      </p:sp>
    </p:spTree>
    <p:extLst>
      <p:ext uri="{BB962C8B-B14F-4D97-AF65-F5344CB8AC3E}">
        <p14:creationId xmlns:p14="http://schemas.microsoft.com/office/powerpoint/2010/main" val="145006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4885BF-C1AD-328D-9CE3-C6D1C890E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defined and started a web service</a:t>
            </a:r>
          </a:p>
          <a:p>
            <a:pPr lvl="1"/>
            <a:r>
              <a:rPr lang="en-US" dirty="0"/>
              <a:t>Defined an "endpoint" (the </a:t>
            </a:r>
            <a:r>
              <a:rPr lang="en-US" dirty="0">
                <a:latin typeface="APL385 Unicode" panose="020B0709000202000203" pitchFamily="49" charset="0"/>
              </a:rPr>
              <a:t>sum</a:t>
            </a:r>
            <a:r>
              <a:rPr lang="en-US" dirty="0"/>
              <a:t> function)</a:t>
            </a:r>
          </a:p>
          <a:p>
            <a:pPr lvl="1"/>
            <a:r>
              <a:rPr lang="en-US" dirty="0"/>
              <a:t>Created (using </a:t>
            </a:r>
            <a:r>
              <a:rPr lang="en-US" dirty="0" err="1">
                <a:latin typeface="APL385 Unicode" panose="020B0709000202000203" pitchFamily="49" charset="0"/>
              </a:rPr>
              <a:t>Jarvis.New</a:t>
            </a:r>
            <a:r>
              <a:rPr lang="en-US" dirty="0">
                <a:latin typeface="APL385 Unicode" panose="020B0709000202000203" pitchFamily="49" charset="0"/>
              </a:rPr>
              <a:t>)</a:t>
            </a:r>
            <a:r>
              <a:rPr lang="en-US" dirty="0"/>
              <a:t> and started the server (using </a:t>
            </a:r>
            <a:r>
              <a:rPr lang="en-US" dirty="0" err="1">
                <a:latin typeface="APL385 Unicode" panose="020B0709000202000203" pitchFamily="49" charset="0"/>
              </a:rPr>
              <a:t>j.Run</a:t>
            </a:r>
            <a:r>
              <a:rPr lang="en-US" dirty="0">
                <a:latin typeface="+mn-lt"/>
              </a:rPr>
              <a:t>)</a:t>
            </a:r>
          </a:p>
          <a:p>
            <a:pPr lvl="1"/>
            <a:r>
              <a:rPr lang="en-US" dirty="0">
                <a:latin typeface="+mn-lt"/>
              </a:rPr>
              <a:t>Used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r>
              <a:rPr lang="en-US" dirty="0">
                <a:latin typeface="+mn-lt"/>
              </a:rPr>
              <a:t> as a client</a:t>
            </a:r>
          </a:p>
          <a:p>
            <a:pPr lvl="1"/>
            <a:r>
              <a:rPr lang="en-US" dirty="0">
                <a:latin typeface="+mn-lt"/>
              </a:rPr>
              <a:t>Used a browser to open </a:t>
            </a:r>
            <a:r>
              <a:rPr lang="en-US" dirty="0">
                <a:latin typeface="APL385 Unicode" panose="020B0709000202000203" pitchFamily="49" charset="0"/>
              </a:rPr>
              <a:t>Jarvis</a:t>
            </a:r>
            <a:r>
              <a:rPr lang="en-US" dirty="0">
                <a:latin typeface="+mn-lt"/>
              </a:rPr>
              <a:t>' built-in HTML page that contains a JavaScript client to communicate with the web service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16CB8-A472-C495-C21B-B6B6431F165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F001C2-AB13-3E5B-C70E-02A7EDFA2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just happened?</a:t>
            </a:r>
          </a:p>
        </p:txBody>
      </p:sp>
    </p:spTree>
    <p:extLst>
      <p:ext uri="{BB962C8B-B14F-4D97-AF65-F5344CB8AC3E}">
        <p14:creationId xmlns:p14="http://schemas.microsoft.com/office/powerpoint/2010/main" val="241094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F001C2-AB13-3E5B-C70E-02A7EDFA2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n-lt"/>
              </a:rPr>
              <a:t>What happened under th</a:t>
            </a:r>
            <a:r>
              <a:rPr lang="en-US" sz="2800" dirty="0"/>
              <a:t>e covers</a:t>
            </a:r>
            <a:r>
              <a:rPr lang="en-US" sz="2800" dirty="0">
                <a:latin typeface="+mn-lt"/>
              </a:rPr>
              <a:t>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4885BF-C1AD-328D-9CE3-C6D1C890E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JavaScript running in the browser created an XMLHttpRequest and sent the contents of the input window as its payload</a:t>
            </a:r>
          </a:p>
          <a:p>
            <a:r>
              <a:rPr lang="en-US" dirty="0"/>
              <a:t>Jarvis received the request and converted the payload to APL</a:t>
            </a:r>
          </a:p>
          <a:p>
            <a:r>
              <a:rPr lang="en-US" dirty="0"/>
              <a:t>Jarvis called the endpoint, passing the APL payload as its right argument</a:t>
            </a:r>
            <a:endParaRPr lang="en-US" dirty="0">
              <a:latin typeface="+mn-lt"/>
            </a:endParaRPr>
          </a:p>
          <a:p>
            <a:r>
              <a:rPr lang="en-US" dirty="0">
                <a:latin typeface="APL385 Unicode" panose="020B0709000202000203" pitchFamily="49" charset="0"/>
              </a:rPr>
              <a:t>sum</a:t>
            </a:r>
            <a:r>
              <a:rPr lang="en-US" dirty="0">
                <a:latin typeface="+mn-lt"/>
              </a:rPr>
              <a:t> did its thing and returned an APL array as its result</a:t>
            </a:r>
          </a:p>
          <a:p>
            <a:r>
              <a:rPr lang="en-US" dirty="0">
                <a:latin typeface="+mn-lt"/>
              </a:rPr>
              <a:t>Jarvis translated the result into JSON and sent it back to the client as the response payload</a:t>
            </a:r>
          </a:p>
          <a:p>
            <a:r>
              <a:rPr lang="en-US" dirty="0">
                <a:latin typeface="+mn-lt"/>
              </a:rPr>
              <a:t>JavaScript in the client updated the output area on the page with the response payload</a:t>
            </a:r>
            <a:endParaRPr lang="en-US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3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3FD7D87-BF9B-40E3-1387-25BBA215F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JSON</a:t>
            </a:r>
          </a:p>
          <a:p>
            <a:r>
              <a:rPr lang="en-US" sz="1400" dirty="0"/>
              <a:t>Endpoints are result-returning monadic or dyadic APL functions</a:t>
            </a:r>
          </a:p>
          <a:p>
            <a:r>
              <a:rPr lang="en-US" sz="1400" dirty="0"/>
              <a:t>All requests use HTTP POST</a:t>
            </a:r>
          </a:p>
          <a:p>
            <a:r>
              <a:rPr lang="en-US" sz="1400" dirty="0"/>
              <a:t>Request and response payloads are JSON</a:t>
            </a:r>
          </a:p>
          <a:p>
            <a:pPr lvl="1"/>
            <a:r>
              <a:rPr lang="en-US" sz="1400" dirty="0"/>
              <a:t>Jarvis handles all conversion between JSON and APL</a:t>
            </a:r>
          </a:p>
          <a:p>
            <a:r>
              <a:rPr lang="en-US" sz="1600" dirty="0"/>
              <a:t>Use this when your endpoints are "functional"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9F81E0-A3E1-2C45-396B-A420DBE2DEB9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REST</a:t>
            </a:r>
          </a:p>
          <a:p>
            <a:r>
              <a:rPr lang="en-US" sz="1400" dirty="0"/>
              <a:t>Write a function for each HTTP method your service will support (GET, POST, PUT, </a:t>
            </a:r>
            <a:r>
              <a:rPr lang="en-US" sz="1400" dirty="0" err="1"/>
              <a:t>etc</a:t>
            </a:r>
            <a:r>
              <a:rPr lang="en-US" sz="1400" dirty="0"/>
              <a:t>)</a:t>
            </a:r>
          </a:p>
          <a:p>
            <a:r>
              <a:rPr lang="en-US" sz="1400" dirty="0"/>
              <a:t>Each function will:</a:t>
            </a:r>
          </a:p>
          <a:p>
            <a:pPr lvl="1"/>
            <a:r>
              <a:rPr lang="en-US" sz="1200" dirty="0"/>
              <a:t>Take the HTTP request as its right argument</a:t>
            </a:r>
          </a:p>
          <a:p>
            <a:pPr lvl="1"/>
            <a:r>
              <a:rPr lang="en-US" sz="1200" dirty="0"/>
              <a:t>Parse the requested resource and query parameters/payload</a:t>
            </a:r>
          </a:p>
          <a:p>
            <a:pPr lvl="1"/>
            <a:r>
              <a:rPr lang="en-US" sz="1200" dirty="0"/>
              <a:t> Take some appropriate action</a:t>
            </a:r>
          </a:p>
          <a:p>
            <a:r>
              <a:rPr lang="en-US" sz="1400" dirty="0"/>
              <a:t>Consider this when you are managing resources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04A4AAD-A28C-C5AB-E4E6-BFBAC4E4F35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EBCED3F-1D6D-296F-3A6F-0D1A4765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Jarvis</a:t>
            </a:r>
            <a:r>
              <a:rPr lang="en-US" dirty="0"/>
              <a:t>' Two Paradigms</a:t>
            </a:r>
          </a:p>
        </p:txBody>
      </p:sp>
    </p:spTree>
    <p:extLst>
      <p:ext uri="{BB962C8B-B14F-4D97-AF65-F5344CB8AC3E}">
        <p14:creationId xmlns:p14="http://schemas.microsoft.com/office/powerpoint/2010/main" val="94894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D516F4-6587-9BDE-98F9-93E7559CBD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723925" y="1264925"/>
            <a:ext cx="2127975" cy="1306825"/>
          </a:xfrm>
        </p:spPr>
        <p:txBody>
          <a:bodyPr>
            <a:normAutofit/>
          </a:bodyPr>
          <a:lstStyle/>
          <a:p>
            <a:r>
              <a:rPr lang="en-US" sz="1400" dirty="0"/>
              <a:t>Client Examples:</a:t>
            </a:r>
            <a:br>
              <a:rPr lang="en-US" sz="1400" dirty="0"/>
            </a:br>
            <a:r>
              <a:rPr lang="en-US" sz="1400" dirty="0"/>
              <a:t>A web browser, </a:t>
            </a:r>
            <a:r>
              <a:rPr lang="en-US" sz="1400" dirty="0">
                <a:latin typeface="APL385 Unicode" panose="020B0709000202000203" pitchFamily="49" charset="0"/>
              </a:rPr>
              <a:t>HttpCommand</a:t>
            </a:r>
            <a:r>
              <a:rPr lang="en-US" sz="1400" dirty="0"/>
              <a:t>, </a:t>
            </a:r>
            <a:r>
              <a:rPr lang="en-US" sz="1400" dirty="0" err="1"/>
              <a:t>cURL</a:t>
            </a:r>
            <a:r>
              <a:rPr lang="en-US" sz="1400" dirty="0"/>
              <a:t>, JavaScript, Python, </a:t>
            </a:r>
            <a:r>
              <a:rPr lang="en-US" sz="1400" dirty="0" err="1"/>
              <a:t>httpie</a:t>
            </a:r>
            <a:endParaRPr lang="en-US" sz="1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86B1B-0762-6839-A656-01C54254A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HTTP is a request-response protocol</a:t>
            </a:r>
          </a:p>
          <a:p>
            <a:r>
              <a:rPr lang="en-US" dirty="0"/>
              <a:t>A client sends a request to a server</a:t>
            </a:r>
          </a:p>
          <a:p>
            <a:r>
              <a:rPr lang="en-US" dirty="0"/>
              <a:t>The server receives the request</a:t>
            </a:r>
          </a:p>
          <a:p>
            <a:r>
              <a:rPr lang="en-US" dirty="0"/>
              <a:t>The server runs an application to process the request</a:t>
            </a:r>
          </a:p>
          <a:p>
            <a:r>
              <a:rPr lang="en-US" dirty="0"/>
              <a:t>The server sends a response back to the client</a:t>
            </a:r>
          </a:p>
          <a:p>
            <a:r>
              <a:rPr lang="en-US" dirty="0"/>
              <a:t>The client receives the response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7FB9A7C-90DF-ED0A-B71F-592B1E5B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HTTP Communications 101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D4129E0F-BDC5-235A-D28D-22E5C9532609}"/>
              </a:ext>
            </a:extLst>
          </p:cNvPr>
          <p:cNvSpPr txBox="1">
            <a:spLocks/>
          </p:cNvSpPr>
          <p:nvPr/>
        </p:nvSpPr>
        <p:spPr>
          <a:xfrm>
            <a:off x="6723924" y="2533620"/>
            <a:ext cx="2127975" cy="1306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16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2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Server Examples:</a:t>
            </a:r>
            <a:br>
              <a:rPr lang="en-US" sz="1400" dirty="0"/>
            </a:br>
            <a:r>
              <a:rPr lang="en-US" sz="1400" dirty="0"/>
              <a:t>IIS, Apache, Nginx, </a:t>
            </a:r>
            <a:r>
              <a:rPr lang="en-US" sz="1400" dirty="0">
                <a:latin typeface="APL385 Unicode" panose="020B0709000202000203" pitchFamily="49" charset="0"/>
              </a:rPr>
              <a:t>Jarvis</a:t>
            </a:r>
            <a:r>
              <a:rPr lang="en-US" sz="1400" dirty="0"/>
              <a:t>, </a:t>
            </a:r>
            <a:r>
              <a:rPr lang="en-US" sz="1400" dirty="0">
                <a:latin typeface="APL385 Unicode" panose="020B0709000202000203" pitchFamily="49" charset="0"/>
              </a:rPr>
              <a:t>DUI/MiServer</a:t>
            </a:r>
          </a:p>
          <a:p>
            <a:endParaRPr lang="en-US" sz="1400" dirty="0"/>
          </a:p>
        </p:txBody>
      </p:sp>
      <p:pic>
        <p:nvPicPr>
          <p:cNvPr id="24" name="Picture 23" descr="A computer screen with text on it&#10;&#10;Description automatically generated">
            <a:extLst>
              <a:ext uri="{FF2B5EF4-FFF2-40B4-BE49-F238E27FC236}">
                <a16:creationId xmlns:a16="http://schemas.microsoft.com/office/drawing/2014/main" id="{B050111B-2E1B-8B33-7E28-280DE7FAF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25" y="1078320"/>
            <a:ext cx="4652089" cy="2910600"/>
          </a:xfrm>
          <a:prstGeom prst="rect">
            <a:avLst/>
          </a:prstGeom>
        </p:spPr>
      </p:pic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12BEFB6-8738-1061-D6F2-BD57833815F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0"/>
            <a:ext cx="1610976" cy="103631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62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 build="p"/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994E4B-A2D6-AC2F-3E72-54D00BD4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JSON – JavaScript Object Notation</a:t>
            </a:r>
          </a:p>
          <a:p>
            <a:pPr marL="0" indent="0">
              <a:buNone/>
            </a:pPr>
            <a:r>
              <a:rPr lang="en-US" dirty="0"/>
              <a:t>String: "this is a string"</a:t>
            </a:r>
          </a:p>
          <a:p>
            <a:pPr marL="0" indent="0">
              <a:buNone/>
            </a:pPr>
            <a:r>
              <a:rPr lang="en-US" dirty="0"/>
              <a:t>Number: 42</a:t>
            </a:r>
          </a:p>
          <a:p>
            <a:pPr marL="0" indent="0">
              <a:buNone/>
            </a:pPr>
            <a:r>
              <a:rPr lang="en-US" dirty="0"/>
              <a:t>Array: [1,2,"hellow world"]</a:t>
            </a:r>
          </a:p>
          <a:p>
            <a:pPr marL="0" indent="0">
              <a:buNone/>
            </a:pPr>
            <a:r>
              <a:rPr lang="en-US" dirty="0"/>
              <a:t>Object: {"name": "value"}</a:t>
            </a:r>
          </a:p>
          <a:p>
            <a:pPr marL="0" indent="0">
              <a:buNone/>
            </a:pPr>
            <a:r>
              <a:rPr lang="en-US" sz="1500" dirty="0">
                <a:latin typeface="APL385 Unicode" panose="020B0709000202000203" pitchFamily="49" charset="0"/>
              </a:rPr>
              <a:t>      ns←⎕NS ''      </a:t>
            </a:r>
            <a:br>
              <a:rPr lang="en-US" sz="1500" dirty="0">
                <a:latin typeface="APL385 Unicode" panose="020B0709000202000203" pitchFamily="49" charset="0"/>
              </a:rPr>
            </a:br>
            <a:r>
              <a:rPr lang="en-US" sz="1500" dirty="0">
                <a:latin typeface="APL385 Unicode" panose="020B0709000202000203" pitchFamily="49" charset="0"/>
              </a:rPr>
              <a:t>      ns.(name age)←'Dyalog' 40</a:t>
            </a:r>
            <a:br>
              <a:rPr lang="en-US" sz="1500" dirty="0">
                <a:latin typeface="APL385 Unicode" panose="020B0709000202000203" pitchFamily="49" charset="0"/>
              </a:rPr>
            </a:br>
            <a:r>
              <a:rPr lang="en-US" sz="1500" dirty="0">
                <a:latin typeface="APL385 Unicode" panose="020B0709000202000203" pitchFamily="49" charset="0"/>
              </a:rPr>
              <a:t>      array←2 2⍴(2 2⍴⍳4)'Jarvis'('Dyalog' 23)ns</a:t>
            </a:r>
          </a:p>
          <a:p>
            <a:pPr marL="0" indent="0">
              <a:buNone/>
            </a:pPr>
            <a:r>
              <a:rPr lang="en-US" sz="1500" dirty="0">
                <a:latin typeface="APL385 Unicode" panose="020B0709000202000203" pitchFamily="49" charset="0"/>
              </a:rPr>
              <a:t>      ⎕JSON⍠('</a:t>
            </a:r>
            <a:r>
              <a:rPr lang="en-US" sz="1500" dirty="0" err="1">
                <a:latin typeface="APL385 Unicode" panose="020B0709000202000203" pitchFamily="49" charset="0"/>
              </a:rPr>
              <a:t>HighRank</a:t>
            </a:r>
            <a:r>
              <a:rPr lang="en-US" sz="1500" dirty="0">
                <a:latin typeface="APL385 Unicode" panose="020B0709000202000203" pitchFamily="49" charset="0"/>
              </a:rPr>
              <a:t>' 'Split')⊢array </a:t>
            </a:r>
          </a:p>
          <a:p>
            <a:pPr marL="0" indent="0">
              <a:buNone/>
            </a:pPr>
            <a:r>
              <a:rPr lang="en-US" sz="1500" dirty="0">
                <a:latin typeface="APL385 Unicode" panose="020B0709000202000203" pitchFamily="49" charset="0"/>
              </a:rPr>
              <a:t>[[[[1,2],[3,4]],"Jarvis"],[["Dyalog",23],{"age":40,"name":"Dyalog"}]]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FCD05-2D2B-D459-2B0B-2BB2E3227D5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255F0C-1119-8DCE-37F4-93E50DDA1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in 3 Minutes</a:t>
            </a:r>
          </a:p>
        </p:txBody>
      </p:sp>
    </p:spTree>
    <p:extLst>
      <p:ext uri="{BB962C8B-B14F-4D97-AF65-F5344CB8AC3E}">
        <p14:creationId xmlns:p14="http://schemas.microsoft.com/office/powerpoint/2010/main" val="249144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7B146-0287-DFC3-AD3E-C14E2DE31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CodeLocation</a:t>
            </a:r>
            <a:r>
              <a:rPr lang="en-US" dirty="0"/>
              <a:t> is where Jarvis will look for your Endpoint code.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CodeLocation</a:t>
            </a:r>
            <a:r>
              <a:rPr lang="en-US" dirty="0"/>
              <a:t> defaults to #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CodeLocation</a:t>
            </a:r>
            <a:r>
              <a:rPr lang="en-US" dirty="0"/>
              <a:t> can be the name of or reference to an existing namespace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</a:t>
            </a:r>
            <a:r>
              <a:rPr lang="en-US" dirty="0" err="1">
                <a:latin typeface="APL385 Unicode" panose="020B0709000202000203" pitchFamily="49" charset="0"/>
              </a:rPr>
              <a:t>j.Stop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   '</a:t>
            </a:r>
            <a:r>
              <a:rPr lang="en-US" dirty="0" err="1">
                <a:latin typeface="APL385 Unicode" panose="020B0709000202000203" pitchFamily="49" charset="0"/>
              </a:rPr>
              <a:t>myApp</a:t>
            </a:r>
            <a:r>
              <a:rPr lang="en-US" dirty="0">
                <a:latin typeface="APL385 Unicode" panose="020B0709000202000203" pitchFamily="49" charset="0"/>
              </a:rPr>
              <a:t>' #.⎕NS '' ⍝ create a namespace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   </a:t>
            </a:r>
            <a:r>
              <a:rPr lang="en-US" dirty="0" err="1">
                <a:latin typeface="APL385 Unicode" panose="020B0709000202000203" pitchFamily="49" charset="0"/>
              </a:rPr>
              <a:t>myApp.Rotate</a:t>
            </a:r>
            <a:r>
              <a:rPr lang="en-US" dirty="0">
                <a:latin typeface="APL385 Unicode" panose="020B0709000202000203" pitchFamily="49" charset="0"/>
              </a:rPr>
              <a:t>←⌽   ⍝ define an endpoint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   </a:t>
            </a:r>
            <a:r>
              <a:rPr lang="en-US" dirty="0" err="1">
                <a:latin typeface="APL385 Unicode" panose="020B0709000202000203" pitchFamily="49" charset="0"/>
              </a:rPr>
              <a:t>j.CodeLocation</a:t>
            </a:r>
            <a:r>
              <a:rPr lang="en-US" dirty="0">
                <a:latin typeface="APL385 Unicode" panose="020B0709000202000203" pitchFamily="49" charset="0"/>
              </a:rPr>
              <a:t>←#.</a:t>
            </a:r>
            <a:r>
              <a:rPr lang="en-US" dirty="0" err="1">
                <a:latin typeface="APL385 Unicode" panose="020B0709000202000203" pitchFamily="49" charset="0"/>
              </a:rPr>
              <a:t>myApp</a:t>
            </a:r>
            <a:r>
              <a:rPr lang="en-US" dirty="0">
                <a:latin typeface="APL385 Unicode" panose="020B0709000202000203" pitchFamily="49" charset="0"/>
              </a:rPr>
              <a:t> ⍝ or '#.</a:t>
            </a:r>
            <a:r>
              <a:rPr lang="en-US" dirty="0" err="1">
                <a:latin typeface="APL385 Unicode" panose="020B0709000202000203" pitchFamily="49" charset="0"/>
              </a:rPr>
              <a:t>myApp</a:t>
            </a:r>
            <a:r>
              <a:rPr lang="en-US" dirty="0">
                <a:latin typeface="APL385 Unicode" panose="020B0709000202000203" pitchFamily="49" charset="0"/>
              </a:rPr>
              <a:t>'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   </a:t>
            </a:r>
            <a:r>
              <a:rPr lang="en-US" dirty="0" err="1">
                <a:latin typeface="APL385 Unicode" panose="020B0709000202000203" pitchFamily="49" charset="0"/>
              </a:rPr>
              <a:t>j.Start</a:t>
            </a:r>
            <a:endParaRPr lang="en-US" dirty="0">
              <a:latin typeface="APL385 Unicode" panose="020B0709000202000203" pitchFamily="49" charset="0"/>
            </a:endParaRP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18642-09BC-8711-14F7-B290FE29A40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0FD776-1AF5-1A25-91D2-53627472D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CodeLocation</a:t>
            </a:r>
          </a:p>
        </p:txBody>
      </p:sp>
    </p:spTree>
    <p:extLst>
      <p:ext uri="{BB962C8B-B14F-4D97-AF65-F5344CB8AC3E}">
        <p14:creationId xmlns:p14="http://schemas.microsoft.com/office/powerpoint/2010/main" val="295705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7B146-0287-DFC3-AD3E-C14E2DE31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CodeLocation</a:t>
            </a:r>
            <a:r>
              <a:rPr lang="en-US" dirty="0"/>
              <a:t> can also be the name of a folder from where Jarvis will load your code.</a:t>
            </a:r>
          </a:p>
          <a:p>
            <a:pPr marL="0" indent="0">
              <a:buNone/>
            </a:pPr>
            <a:r>
              <a:rPr lang="en-US" dirty="0"/>
              <a:t>If the folder is a relative file name, it will be relative to the path of:</a:t>
            </a:r>
          </a:p>
          <a:p>
            <a:r>
              <a:rPr lang="en-US" dirty="0"/>
              <a:t>your workspace if you are running in a saved workspace</a:t>
            </a:r>
          </a:p>
          <a:p>
            <a:r>
              <a:rPr lang="en-US" dirty="0"/>
              <a:t>your </a:t>
            </a:r>
            <a:r>
              <a:rPr lang="en-US" dirty="0" err="1"/>
              <a:t>JarvisConfig</a:t>
            </a:r>
            <a:r>
              <a:rPr lang="en-US" dirty="0"/>
              <a:t> file (we'll get to what this is in a couple slides)</a:t>
            </a:r>
          </a:p>
          <a:p>
            <a:r>
              <a:rPr lang="en-US" dirty="0"/>
              <a:t>the </a:t>
            </a:r>
            <a:r>
              <a:rPr lang="en-US" dirty="0">
                <a:latin typeface="APL385 Unicode" panose="020B0709000202000203" pitchFamily="49" charset="0"/>
              </a:rPr>
              <a:t>Jarvis</a:t>
            </a:r>
            <a:r>
              <a:rPr lang="en-US" dirty="0"/>
              <a:t> source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18642-09BC-8711-14F7-B290FE29A40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0FD776-1AF5-1A25-91D2-53627472D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CodeLocation</a:t>
            </a:r>
          </a:p>
        </p:txBody>
      </p:sp>
    </p:spTree>
    <p:extLst>
      <p:ext uri="{BB962C8B-B14F-4D97-AF65-F5344CB8AC3E}">
        <p14:creationId xmlns:p14="http://schemas.microsoft.com/office/powerpoint/2010/main" val="26844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C5C4B1-D789-6E12-C777-7DBFED52C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You can specify all your Jarvis settings in a JSON or JSON5 file.</a:t>
            </a:r>
          </a:p>
          <a:p>
            <a:pPr marL="0" indent="0">
              <a:buNone/>
            </a:pPr>
            <a:r>
              <a:rPr lang="en-US" dirty="0"/>
              <a:t>JSON</a:t>
            </a:r>
            <a:br>
              <a:rPr lang="en-US" dirty="0"/>
            </a:br>
            <a:r>
              <a:rPr lang="en-US" dirty="0">
                <a:latin typeface="APL385 Unicode" panose="020B0709000202000203" pitchFamily="49" charset="0"/>
              </a:rPr>
              <a:t>{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"Port": 22361,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"CodeLocation": "./</a:t>
            </a:r>
            <a:r>
              <a:rPr lang="en-US" dirty="0" err="1">
                <a:latin typeface="APL385 Unicode" panose="020B0709000202000203" pitchFamily="49" charset="0"/>
              </a:rPr>
              <a:t>myApp</a:t>
            </a:r>
            <a:r>
              <a:rPr lang="en-US" dirty="0">
                <a:latin typeface="APL385 Unicode" panose="020B0709000202000203" pitchFamily="49" charset="0"/>
              </a:rPr>
              <a:t>"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JSON5</a:t>
            </a:r>
            <a:br>
              <a:rPr lang="en-US" dirty="0">
                <a:latin typeface="+mn-lt"/>
              </a:rPr>
            </a:br>
            <a:r>
              <a:rPr lang="en-US" dirty="0">
                <a:latin typeface="APL385 Unicode" panose="020B0709000202000203" pitchFamily="49" charset="0"/>
              </a:rPr>
              <a:t>{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Port: 22361,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CodeLocation: "./</a:t>
            </a:r>
            <a:r>
              <a:rPr lang="en-US" dirty="0" err="1">
                <a:latin typeface="APL385 Unicode" panose="020B0709000202000203" pitchFamily="49" charset="0"/>
              </a:rPr>
              <a:t>myApp</a:t>
            </a:r>
            <a:r>
              <a:rPr lang="en-US" dirty="0">
                <a:latin typeface="APL385 Unicode" panose="020B0709000202000203" pitchFamily="49" charset="0"/>
              </a:rPr>
              <a:t>", // JSON5 allows comments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35BD6-AA81-B52D-238B-A9E44DC029A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4206906-B29E-C18E-C365-6FAD8C58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JarvisConfig</a:t>
            </a:r>
            <a:r>
              <a:rPr lang="en-US" dirty="0"/>
              <a:t> File</a:t>
            </a:r>
          </a:p>
        </p:txBody>
      </p:sp>
    </p:spTree>
    <p:extLst>
      <p:ext uri="{BB962C8B-B14F-4D97-AF65-F5344CB8AC3E}">
        <p14:creationId xmlns:p14="http://schemas.microsoft.com/office/powerpoint/2010/main" val="375926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CF5018-3DBB-3B19-2751-E89338C9F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By default, </a:t>
            </a:r>
            <a:r>
              <a:rPr lang="en-US" dirty="0">
                <a:latin typeface="APL385 Unicode" panose="020B0709000202000203" pitchFamily="49" charset="0"/>
              </a:rPr>
              <a:t>Jarvis</a:t>
            </a:r>
            <a:r>
              <a:rPr lang="en-US" dirty="0"/>
              <a:t> will see all result-returning, monadic, dyadic, and ambivalent functions in </a:t>
            </a:r>
            <a:r>
              <a:rPr lang="en-US" dirty="0">
                <a:latin typeface="APL385 Unicode" panose="020B0709000202000203" pitchFamily="49" charset="0"/>
              </a:rPr>
              <a:t>CodeLocation</a:t>
            </a:r>
            <a:r>
              <a:rPr lang="en-US" dirty="0"/>
              <a:t> and all descendent namespaces as possible endpoints.</a:t>
            </a:r>
          </a:p>
          <a:p>
            <a:pPr marL="0" indent="0">
              <a:buNone/>
            </a:pPr>
            <a:r>
              <a:rPr lang="en-US" dirty="0"/>
              <a:t>You can use </a:t>
            </a:r>
            <a:r>
              <a:rPr lang="en-US" dirty="0" err="1">
                <a:latin typeface="APL385 Unicode" panose="020B0709000202000203" pitchFamily="49" charset="0"/>
              </a:rPr>
              <a:t>IncludeFns</a:t>
            </a:r>
            <a:r>
              <a:rPr lang="en-US" dirty="0"/>
              <a:t> and </a:t>
            </a:r>
            <a:r>
              <a:rPr lang="en-US" dirty="0" err="1">
                <a:latin typeface="APL385 Unicode" panose="020B0709000202000203" pitchFamily="49" charset="0"/>
              </a:rPr>
              <a:t>ExcludeFns</a:t>
            </a:r>
            <a:r>
              <a:rPr lang="en-US" dirty="0">
                <a:latin typeface="+mn-lt"/>
              </a:rPr>
              <a:t> to restrict what functions seen as endpoints.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Both can contain individual function names, simple wildcarded expressions, or regex (or any combination thereof).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</a:t>
            </a:r>
            <a:r>
              <a:rPr lang="en-US" dirty="0" err="1">
                <a:latin typeface="APL385 Unicode" panose="020B0709000202000203" pitchFamily="49" charset="0"/>
              </a:rPr>
              <a:t>j.ExcludeFns</a:t>
            </a:r>
            <a:r>
              <a:rPr lang="en-US" dirty="0">
                <a:latin typeface="APL385 Unicode" panose="020B0709000202000203" pitchFamily="49" charset="0"/>
              </a:rPr>
              <a:t>←'*.*' '∆*'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   j.</a:t>
            </a:r>
            <a:r>
              <a:rPr lang="en-US" dirty="0" err="1">
                <a:latin typeface="APL385 Unicode" panose="020B0709000202000203" pitchFamily="49" charset="0"/>
              </a:rPr>
              <a:t>IncludeFns</a:t>
            </a:r>
            <a:r>
              <a:rPr lang="en-US" dirty="0">
                <a:latin typeface="APL385 Unicode" panose="020B0709000202000203" pitchFamily="49" charset="0"/>
              </a:rPr>
              <a:t>←'</a:t>
            </a:r>
            <a:r>
              <a:rPr lang="en-US" dirty="0" err="1">
                <a:latin typeface="APL385 Unicode" panose="020B0709000202000203" pitchFamily="49" charset="0"/>
              </a:rPr>
              <a:t>GetPortfolio</a:t>
            </a:r>
            <a:r>
              <a:rPr lang="en-US" dirty="0">
                <a:latin typeface="APL385 Unicode" panose="020B0709000202000203" pitchFamily="49" charset="0"/>
              </a:rPr>
              <a:t>' '</a:t>
            </a:r>
            <a:r>
              <a:rPr lang="en-US" dirty="0" err="1">
                <a:latin typeface="APL385 Unicode" panose="020B0709000202000203" pitchFamily="49" charset="0"/>
              </a:rPr>
              <a:t>BuyStock</a:t>
            </a:r>
            <a:r>
              <a:rPr lang="en-US" dirty="0">
                <a:latin typeface="APL385 Unicode" panose="020B0709000202000203" pitchFamily="49" charset="0"/>
              </a:rPr>
              <a:t>'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60D4-7F72-B52B-D81C-12832618586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B88B07-7978-91CB-2EBE-D11A969B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Endpoints</a:t>
            </a:r>
          </a:p>
        </p:txBody>
      </p:sp>
    </p:spTree>
    <p:extLst>
      <p:ext uri="{BB962C8B-B14F-4D97-AF65-F5344CB8AC3E}">
        <p14:creationId xmlns:p14="http://schemas.microsoft.com/office/powerpoint/2010/main" val="398196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35E34AD-9527-5E82-A9CC-C84BD64BA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</a:t>
            </a:r>
            <a:r>
              <a:rPr lang="en-US" sz="2000" dirty="0" err="1">
                <a:latin typeface="APL385 Unicode" panose="020B0709000202000203" pitchFamily="49" charset="0"/>
              </a:rPr>
              <a:t>j.Stop</a:t>
            </a: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</a:t>
            </a:r>
            <a:r>
              <a:rPr lang="en-US" sz="2000" dirty="0" err="1">
                <a:latin typeface="APL385 Unicode" panose="020B0709000202000203" pitchFamily="49" charset="0"/>
              </a:rPr>
              <a:t>j.CodeLocation</a:t>
            </a:r>
            <a:r>
              <a:rPr lang="en-US" sz="2000" dirty="0">
                <a:latin typeface="APL385 Unicode" panose="020B0709000202000203" pitchFamily="49" charset="0"/>
              </a:rPr>
              <a:t> ← #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</a:t>
            </a:r>
            <a:r>
              <a:rPr lang="en-US" sz="2000" dirty="0" err="1">
                <a:latin typeface="APL385 Unicode" panose="020B0709000202000203" pitchFamily="49" charset="0"/>
              </a:rPr>
              <a:t>j.Start</a:t>
            </a:r>
            <a:endParaRPr lang="en-US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+mn-lt"/>
              </a:rPr>
              <a:t>Open your browser to localhost:8080</a:t>
            </a:r>
          </a:p>
          <a:p>
            <a:pPr marL="0" indent="0">
              <a:buNone/>
            </a:pPr>
            <a:r>
              <a:rPr lang="en-US" sz="2000" dirty="0">
                <a:latin typeface="+mn-lt"/>
              </a:rPr>
              <a:t>Look at the list of endpoints in the dropdown</a:t>
            </a:r>
          </a:p>
          <a:p>
            <a:pPr marL="0" indent="0">
              <a:buNone/>
            </a:pPr>
            <a:r>
              <a:rPr lang="en-US" sz="2000" dirty="0">
                <a:latin typeface="+mn-lt"/>
              </a:rPr>
              <a:t>Use </a:t>
            </a:r>
            <a:r>
              <a:rPr lang="en-US" sz="2000" dirty="0" err="1">
                <a:latin typeface="+mn-lt"/>
              </a:rPr>
              <a:t>IncludeFns</a:t>
            </a:r>
            <a:r>
              <a:rPr lang="en-US" sz="2000" dirty="0">
                <a:latin typeface="+mn-lt"/>
              </a:rPr>
              <a:t> and/or </a:t>
            </a:r>
            <a:r>
              <a:rPr lang="en-US" sz="2000" dirty="0" err="1">
                <a:latin typeface="+mn-lt"/>
              </a:rPr>
              <a:t>ExcludeFns</a:t>
            </a:r>
            <a:r>
              <a:rPr lang="en-US" sz="2000" dirty="0">
                <a:latin typeface="+mn-lt"/>
              </a:rPr>
              <a:t> to "hide" the functions in #.myApp 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7D8A4-B4E6-3BD3-DEE7-92A7F4CFBFD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374EF9-2B38-DBC3-1420-B2DFE24B3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Limiting Your API</a:t>
            </a:r>
          </a:p>
        </p:txBody>
      </p:sp>
    </p:spTree>
    <p:extLst>
      <p:ext uri="{BB962C8B-B14F-4D97-AF65-F5344CB8AC3E}">
        <p14:creationId xmlns:p14="http://schemas.microsoft.com/office/powerpoint/2010/main" val="21962944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48B8A4-357E-76BA-319C-CDE9FEDA7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j.Debug←0  ⍝ Jarvis traps all errors (default setting)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j.Debug←1  ⍝ Stop on error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j.Debug←2  ⍝ Intentional stop before calling your code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   j.Debug←4  ⍝ Intentional stop after receiving request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Codes are additive.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   ∇ </a:t>
            </a:r>
            <a:r>
              <a:rPr lang="en-US" dirty="0" err="1">
                <a:latin typeface="APL385 Unicode" panose="020B0709000202000203" pitchFamily="49" charset="0"/>
              </a:rPr>
              <a:t>r←req</a:t>
            </a:r>
            <a:r>
              <a:rPr lang="en-US" dirty="0">
                <a:latin typeface="APL385 Unicode" panose="020B0709000202000203" pitchFamily="49" charset="0"/>
              </a:rPr>
              <a:t> oops payload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[1] ∘∘∘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 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EC90D-6B5A-3EDA-3AB8-CA41403F092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81BC68-0C2C-82FA-DD14-487FFD9D9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Jarvis</a:t>
            </a:r>
          </a:p>
        </p:txBody>
      </p:sp>
    </p:spTree>
    <p:extLst>
      <p:ext uri="{BB962C8B-B14F-4D97-AF65-F5344CB8AC3E}">
        <p14:creationId xmlns:p14="http://schemas.microsoft.com/office/powerpoint/2010/main" val="209646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28BECF-6374-6273-3CBA-3718AA290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If your endpoint function is dyadic or ambivalent, Jarvis will pass the request object as the left argument. </a:t>
            </a:r>
          </a:p>
          <a:p>
            <a:pPr marL="0" indent="0">
              <a:buNone/>
            </a:pPr>
            <a:r>
              <a:rPr lang="en-US" sz="1600" dirty="0"/>
              <a:t>The request object is the same for both JSON and REST paradigms.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</a:t>
            </a:r>
            <a:r>
              <a:rPr lang="en-US" sz="1400" dirty="0" err="1">
                <a:latin typeface="APL385 Unicode" panose="020B0709000202000203" pitchFamily="49" charset="0"/>
              </a:rPr>
              <a:t>AcceptEncodings</a:t>
            </a:r>
            <a:r>
              <a:rPr lang="en-US" sz="1400" dirty="0">
                <a:latin typeface="APL385 Unicode" panose="020B0709000202000203" pitchFamily="49" charset="0"/>
              </a:rPr>
              <a:t>  Body            Boundary      Charset    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Complete         </a:t>
            </a:r>
            <a:r>
              <a:rPr lang="en-US" sz="1400" dirty="0" err="1">
                <a:latin typeface="APL385 Unicode" panose="020B0709000202000203" pitchFamily="49" charset="0"/>
              </a:rPr>
              <a:t>ContentType</a:t>
            </a:r>
            <a:r>
              <a:rPr lang="en-US" sz="1400" dirty="0">
                <a:latin typeface="APL385 Unicode" panose="020B0709000202000203" pitchFamily="49" charset="0"/>
              </a:rPr>
              <a:t>     </a:t>
            </a:r>
            <a:r>
              <a:rPr lang="en-US" sz="1400" dirty="0" err="1">
                <a:latin typeface="APL385 Unicode" panose="020B0709000202000203" pitchFamily="49" charset="0"/>
              </a:rPr>
              <a:t>ContentTypes</a:t>
            </a:r>
            <a:r>
              <a:rPr lang="en-US" sz="1400" dirty="0">
                <a:latin typeface="APL385 Unicode" panose="020B0709000202000203" pitchFamily="49" charset="0"/>
              </a:rPr>
              <a:t>  Cookies    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Endpoint         </a:t>
            </a:r>
            <a:r>
              <a:rPr lang="en-US" sz="1400" dirty="0" err="1">
                <a:latin typeface="APL385 Unicode" panose="020B0709000202000203" pitchFamily="49" charset="0"/>
              </a:rPr>
              <a:t>ErrorInfoLevel</a:t>
            </a:r>
            <a:r>
              <a:rPr lang="en-US" sz="1400" dirty="0">
                <a:latin typeface="APL385 Unicode" panose="020B0709000202000203" pitchFamily="49" charset="0"/>
              </a:rPr>
              <a:t>  </a:t>
            </a:r>
            <a:r>
              <a:rPr lang="en-US" sz="1400" dirty="0" err="1">
                <a:latin typeface="APL385 Unicode" panose="020B0709000202000203" pitchFamily="49" charset="0"/>
              </a:rPr>
              <a:t>HTTPVersion</a:t>
            </a:r>
            <a:r>
              <a:rPr lang="en-US" sz="1400" dirty="0">
                <a:latin typeface="APL385 Unicode" panose="020B0709000202000203" pitchFamily="49" charset="0"/>
              </a:rPr>
              <a:t>   Headers    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</a:t>
            </a:r>
            <a:r>
              <a:rPr lang="en-US" sz="1400" dirty="0" err="1">
                <a:latin typeface="APL385 Unicode" panose="020B0709000202000203" pitchFamily="49" charset="0"/>
              </a:rPr>
              <a:t>HttpStatus</a:t>
            </a:r>
            <a:r>
              <a:rPr lang="en-US" sz="1400" dirty="0">
                <a:latin typeface="APL385 Unicode" panose="020B0709000202000203" pitchFamily="49" charset="0"/>
              </a:rPr>
              <a:t>       Input           Method        Password   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Payload          </a:t>
            </a:r>
            <a:r>
              <a:rPr lang="en-US" sz="1400" dirty="0" err="1">
                <a:latin typeface="APL385 Unicode" panose="020B0709000202000203" pitchFamily="49" charset="0"/>
              </a:rPr>
              <a:t>PeerAddr</a:t>
            </a:r>
            <a:r>
              <a:rPr lang="en-US" sz="1400" dirty="0">
                <a:latin typeface="APL385 Unicode" panose="020B0709000202000203" pitchFamily="49" charset="0"/>
              </a:rPr>
              <a:t>        </a:t>
            </a:r>
            <a:r>
              <a:rPr lang="en-US" sz="1400" dirty="0" err="1">
                <a:latin typeface="APL385 Unicode" panose="020B0709000202000203" pitchFamily="49" charset="0"/>
              </a:rPr>
              <a:t>PeerCert</a:t>
            </a: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QueryParams</a:t>
            </a:r>
            <a:r>
              <a:rPr lang="en-US" sz="1400" dirty="0">
                <a:latin typeface="APL385 Unicode" panose="020B0709000202000203" pitchFamily="49" charset="0"/>
              </a:rPr>
              <a:t> 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Response         Server          Session       </a:t>
            </a:r>
            <a:r>
              <a:rPr lang="en-US" sz="1400" dirty="0" err="1">
                <a:latin typeface="APL385 Unicode" panose="020B0709000202000203" pitchFamily="49" charset="0"/>
              </a:rPr>
              <a:t>UserID</a:t>
            </a:r>
            <a:r>
              <a:rPr lang="en-US" sz="1400" dirty="0"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en-US" sz="1600" dirty="0"/>
              <a:t>This means that some elements may not have meaning in one paradigm or the other.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For instance, in the JSON paradigm the </a:t>
            </a:r>
            <a:r>
              <a:rPr lang="en-US" sz="1600" dirty="0">
                <a:latin typeface="APL385 Unicode" panose="020B0709000202000203" pitchFamily="49" charset="0"/>
              </a:rPr>
              <a:t>Method</a:t>
            </a:r>
            <a:r>
              <a:rPr lang="en-US" sz="1600" dirty="0"/>
              <a:t> is always 'POST'</a:t>
            </a:r>
          </a:p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0DF2F-D171-8B94-ED03-57F48414E3F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9F9B1E-4F45-9259-8CE7-233264CD5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Left Argument - Request</a:t>
            </a:r>
          </a:p>
        </p:txBody>
      </p:sp>
    </p:spTree>
    <p:extLst>
      <p:ext uri="{BB962C8B-B14F-4D97-AF65-F5344CB8AC3E}">
        <p14:creationId xmlns:p14="http://schemas.microsoft.com/office/powerpoint/2010/main" val="223733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EEA43C-4174-A087-9F8B-7F11BAD74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There are several points (hooks) in </a:t>
            </a:r>
            <a:r>
              <a:rPr lang="en-US" sz="1600" dirty="0">
                <a:latin typeface="APL385 Unicode" panose="020B0709000202000203" pitchFamily="49" charset="0"/>
              </a:rPr>
              <a:t>Jarvis</a:t>
            </a:r>
            <a:r>
              <a:rPr lang="en-US" sz="1600" dirty="0"/>
              <a:t>' flow where you can inject custom behavior.</a:t>
            </a:r>
          </a:p>
          <a:p>
            <a:pPr marL="0" indent="0">
              <a:buNone/>
            </a:pPr>
            <a:r>
              <a:rPr lang="en-US" sz="1600" dirty="0"/>
              <a:t>You specify these by setting a hook setting to the name of a function to execute.</a:t>
            </a:r>
          </a:p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AppCloseFn</a:t>
            </a:r>
            <a:r>
              <a:rPr lang="en-US" sz="1600" dirty="0">
                <a:latin typeface="+mn-lt"/>
              </a:rPr>
              <a:t> - called when </a:t>
            </a:r>
            <a:r>
              <a:rPr lang="en-US" sz="1600" dirty="0">
                <a:latin typeface="APL385 Unicode" panose="020B0709000202000203" pitchFamily="49" charset="0"/>
              </a:rPr>
              <a:t>Jarvis</a:t>
            </a:r>
            <a:r>
              <a:rPr lang="en-US" sz="1600" dirty="0">
                <a:latin typeface="+mn-lt"/>
              </a:rPr>
              <a:t> shuts down</a:t>
            </a:r>
            <a:endParaRPr lang="en-US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AppInitFn</a:t>
            </a:r>
            <a:r>
              <a:rPr lang="en-US" sz="1600" dirty="0"/>
              <a:t> - called when Jarvis starts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AuthenticateFn</a:t>
            </a:r>
            <a:r>
              <a:rPr lang="en-US" sz="1600" dirty="0"/>
              <a:t> - called on every request to authenticate the request</a:t>
            </a:r>
          </a:p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SessionInitFn</a:t>
            </a:r>
            <a:r>
              <a:rPr lang="en-US" sz="1600" dirty="0"/>
              <a:t> - called when a new session is initialized</a:t>
            </a:r>
          </a:p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ValidateRequestFn</a:t>
            </a:r>
            <a:r>
              <a:rPr lang="en-US" sz="1600" dirty="0"/>
              <a:t> - called on every request to perform any other validation you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76EBA-EF23-E73F-D31B-CB6876E6BE6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3910756-4D80-495B-F782-F5198F9E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"Hooks"</a:t>
            </a:r>
          </a:p>
        </p:txBody>
      </p:sp>
    </p:spTree>
    <p:extLst>
      <p:ext uri="{BB962C8B-B14F-4D97-AF65-F5344CB8AC3E}">
        <p14:creationId xmlns:p14="http://schemas.microsoft.com/office/powerpoint/2010/main" val="28120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725BE8-18D9-1EA8-E2D9-AF5A4F978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If you need to maintain state between requests, Jarvis supports sessions using the following settings:</a:t>
            </a:r>
          </a:p>
          <a:p>
            <a:pPr marL="0" indent="0">
              <a:buNone/>
            </a:pPr>
            <a:r>
              <a:rPr lang="en-US" sz="1400" dirty="0" err="1">
                <a:latin typeface="APL385 Unicode" panose="020B0709000202000203" pitchFamily="49" charset="0"/>
              </a:rPr>
              <a:t>SessionTimeout</a:t>
            </a:r>
            <a:r>
              <a:rPr lang="en-US" sz="1400" dirty="0"/>
              <a:t> - 0 = do not use sessions, ¯1 = no timeout, 0&lt; session timeout time (in minutes)</a:t>
            </a:r>
          </a:p>
          <a:p>
            <a:pPr marL="0" indent="0">
              <a:buNone/>
            </a:pPr>
            <a:r>
              <a:rPr lang="en-US" sz="1400" dirty="0" err="1">
                <a:latin typeface="APL385 Unicode" panose="020B0709000202000203" pitchFamily="49" charset="0"/>
              </a:rPr>
              <a:t>SessionIdHeader</a:t>
            </a:r>
            <a:r>
              <a:rPr lang="en-US" sz="1400" dirty="0"/>
              <a:t> – the name of the header field for the session token</a:t>
            </a:r>
          </a:p>
          <a:p>
            <a:pPr marL="0" indent="0">
              <a:buNone/>
            </a:pPr>
            <a:r>
              <a:rPr lang="en-US" sz="1400" dirty="0" err="1">
                <a:latin typeface="APL385 Unicode" panose="020B0709000202000203" pitchFamily="49" charset="0"/>
              </a:rPr>
              <a:t>SessionUseCookie</a:t>
            </a:r>
            <a:r>
              <a:rPr lang="en-US" sz="1400" dirty="0"/>
              <a:t> - 0 = just use the header; 1 = use an HTTP cookie</a:t>
            </a:r>
          </a:p>
          <a:p>
            <a:pPr marL="0" indent="0">
              <a:buNone/>
            </a:pPr>
            <a:r>
              <a:rPr lang="en-US" sz="1400" dirty="0" err="1">
                <a:latin typeface="APL385 Unicode" panose="020B0709000202000203" pitchFamily="49" charset="0"/>
              </a:rPr>
              <a:t>SessionPollingTime</a:t>
            </a:r>
            <a:r>
              <a:rPr lang="en-US" sz="1400" dirty="0"/>
              <a:t> - how frequently (in minutes) we should poll for timed out sessions</a:t>
            </a:r>
          </a:p>
          <a:p>
            <a:pPr marL="0" indent="0">
              <a:buNone/>
            </a:pPr>
            <a:r>
              <a:rPr lang="en-US" sz="1400" dirty="0" err="1">
                <a:latin typeface="APL385 Unicode" panose="020B0709000202000203" pitchFamily="49" charset="0"/>
              </a:rPr>
              <a:t>SessionCleanupTime</a:t>
            </a:r>
            <a:r>
              <a:rPr lang="en-US" sz="1400" dirty="0"/>
              <a:t> - how frequently (in minutes) do we clean up timed out session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B825-663D-ADD8-9068-47CC02D711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ED3D59-9F75-5D72-19DE-E6A35247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Maintaining State With Sessions</a:t>
            </a:r>
          </a:p>
        </p:txBody>
      </p:sp>
    </p:spTree>
    <p:extLst>
      <p:ext uri="{BB962C8B-B14F-4D97-AF65-F5344CB8AC3E}">
        <p14:creationId xmlns:p14="http://schemas.microsoft.com/office/powerpoint/2010/main" val="310602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DAAC25-4CCA-3AB5-5132-217F9E12A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APL385 Unicode" panose="020B0709000202000203" pitchFamily="49" charset="0"/>
              </a:rPr>
              <a:t>HttpCommand</a:t>
            </a:r>
            <a:r>
              <a:rPr lang="en-US" sz="1600" dirty="0">
                <a:latin typeface="+mn-lt"/>
              </a:rPr>
              <a:t> is a utility that is well-suited to enable the APLer to interact with web services because it:</a:t>
            </a:r>
          </a:p>
          <a:p>
            <a:r>
              <a:rPr lang="en-US" sz="1600" dirty="0"/>
              <a:t>Allows you to specify an HTTP request in a manner that is conducive to an APLer</a:t>
            </a:r>
          </a:p>
          <a:p>
            <a:r>
              <a:rPr lang="en-US" sz="1600" dirty="0"/>
              <a:t>Sends a properly formatted HTTP request to the server</a:t>
            </a:r>
          </a:p>
          <a:p>
            <a:r>
              <a:rPr lang="en-US" sz="1600" dirty="0"/>
              <a:t>Receives the server's response</a:t>
            </a:r>
          </a:p>
          <a:p>
            <a:r>
              <a:rPr lang="en-US" sz="1600" dirty="0"/>
              <a:t>Decomposes the response in a manner that is conducive to an APLer</a:t>
            </a:r>
          </a:p>
          <a:p>
            <a:r>
              <a:rPr lang="en-US" sz="1600" dirty="0"/>
              <a:t>Minimizes the need for you to learn a lot about HTTP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C34BCD-0BD1-6B31-9000-BFE55E159BE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274D1C-A70C-FC56-16C9-5CCE3574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US" sz="3200" dirty="0" err="1">
                <a:latin typeface="APL385 Unicode" panose="020B0709000202000203" pitchFamily="49" charset="0"/>
              </a:rPr>
              <a:t>HttpCommand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53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7C91DE-DE75-A07D-3A77-8E112DDDF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Stop Jarvis, if it's running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Add sessions to the service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Write a new endpoint named Add that will add its argument to a running total kept in the session.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Use a 1 minute session timeout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Start Jarvis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PL385 Unicode" panose="020B0709000202000203" pitchFamily="49" charset="0"/>
              </a:rPr>
              <a:t>Test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CADB7-9862-8381-DD46-20C39FEFCC5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2B0678-33C9-96E9-5EA3-48DBEB74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Using Sessions</a:t>
            </a:r>
          </a:p>
        </p:txBody>
      </p:sp>
    </p:spTree>
    <p:extLst>
      <p:ext uri="{BB962C8B-B14F-4D97-AF65-F5344CB8AC3E}">
        <p14:creationId xmlns:p14="http://schemas.microsoft.com/office/powerpoint/2010/main" val="207467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13C57-F405-85E6-5522-2BD944485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8EFB2C-E8C8-149D-0D91-522D29551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j.Stop</a:t>
            </a:r>
            <a:endParaRPr lang="en-US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j.SessionTimeout←1 ⍝ 1 minute session timeout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j.</a:t>
            </a:r>
            <a:r>
              <a:rPr lang="en-US" sz="1600" dirty="0" err="1">
                <a:latin typeface="APL385 Unicode" panose="020B0709000202000203" pitchFamily="49" charset="0"/>
              </a:rPr>
              <a:t>SessionInitFn</a:t>
            </a:r>
            <a:r>
              <a:rPr lang="en-US" sz="1600" dirty="0">
                <a:latin typeface="APL385 Unicode" panose="020B0709000202000203" pitchFamily="49" charset="0"/>
              </a:rPr>
              <a:t>←'</a:t>
            </a:r>
            <a:r>
              <a:rPr lang="en-US" sz="1600" dirty="0" err="1">
                <a:latin typeface="APL385 Unicode" panose="020B0709000202000203" pitchFamily="49" charset="0"/>
              </a:rPr>
              <a:t>initSession</a:t>
            </a:r>
            <a:r>
              <a:rPr lang="en-US" sz="1600" dirty="0">
                <a:latin typeface="APL385 Unicode" panose="020B0709000202000203" pitchFamily="49" charset="0"/>
              </a:rPr>
              <a:t>'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j.SessionUseCookie←1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initSession</a:t>
            </a:r>
            <a:r>
              <a:rPr lang="en-US" sz="1600" dirty="0">
                <a:latin typeface="APL385 Unicode" panose="020B0709000202000203" pitchFamily="49" charset="0"/>
              </a:rPr>
              <a:t>←{⍵.Session.Total←0} 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add←{⍺.</a:t>
            </a:r>
            <a:r>
              <a:rPr lang="en-US" sz="1600" dirty="0" err="1">
                <a:latin typeface="APL385 Unicode" panose="020B0709000202000203" pitchFamily="49" charset="0"/>
              </a:rPr>
              <a:t>Session.Total</a:t>
            </a:r>
            <a:r>
              <a:rPr lang="en-US" sz="1600" dirty="0">
                <a:latin typeface="APL385 Unicode" panose="020B0709000202000203" pitchFamily="49" charset="0"/>
              </a:rPr>
              <a:t> ⊣ ⍺.</a:t>
            </a:r>
            <a:r>
              <a:rPr lang="en-US" sz="1600" dirty="0" err="1">
                <a:latin typeface="APL385 Unicode" panose="020B0709000202000203" pitchFamily="49" charset="0"/>
              </a:rPr>
              <a:t>Session.Total</a:t>
            </a:r>
            <a:r>
              <a:rPr lang="en-US" sz="1600" dirty="0">
                <a:latin typeface="APL385 Unicode" panose="020B0709000202000203" pitchFamily="49" charset="0"/>
              </a:rPr>
              <a:t>+←+/∊⍵}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j.Start</a:t>
            </a:r>
            <a:endParaRPr lang="en-US" sz="1600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7AD47-0F22-D1C0-E053-71C4E5B8FC1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E5E1203-E8FD-9E15-A4C9-78CB7160A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Using Sessions</a:t>
            </a:r>
          </a:p>
        </p:txBody>
      </p:sp>
    </p:spTree>
    <p:extLst>
      <p:ext uri="{BB962C8B-B14F-4D97-AF65-F5344CB8AC3E}">
        <p14:creationId xmlns:p14="http://schemas.microsoft.com/office/powerpoint/2010/main" val="328791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51F8FD-C40A-ADEA-F098-70C417FE2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AuthenticateFn</a:t>
            </a:r>
            <a:r>
              <a:rPr lang="en-US" sz="1600" dirty="0"/>
              <a:t> specifies the name of a function to perform authentication.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AuthenticateFn</a:t>
            </a:r>
            <a:r>
              <a:rPr lang="en-US" sz="1600" dirty="0"/>
              <a:t> should return a 0 if the authentication succeeds or is not necessary.</a:t>
            </a:r>
          </a:p>
          <a:p>
            <a:pPr marL="0" indent="0">
              <a:buNone/>
            </a:pPr>
            <a:r>
              <a:rPr lang="en-US" sz="1600" dirty="0"/>
              <a:t>If you use HTTPS, you can safely transmit credentials in plaintext. Otherwise, you should be running on a network you trust or using salt and encryption to encrypt credentials.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C63AB-AD5C-EF32-7CF9-BDA83DC3BD9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E319BF-CE9D-5FD3-FDA5-CA555A04C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29FE43-0E73-4930-9096-06D16011E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693" y="2909227"/>
            <a:ext cx="6212362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06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51F8FD-C40A-ADEA-F098-70C417FE2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Jarvis</a:t>
            </a:r>
            <a:r>
              <a:rPr lang="en-US" sz="1600" dirty="0"/>
              <a:t> can use HTTP Basic authentication (using the </a:t>
            </a:r>
            <a:r>
              <a:rPr lang="en-US" sz="1600" dirty="0">
                <a:latin typeface="APL385 Unicode" panose="020B0709000202000203" pitchFamily="49" charset="0"/>
              </a:rPr>
              <a:t>HTTPAuthentication</a:t>
            </a:r>
            <a:r>
              <a:rPr lang="en-US" sz="1600" dirty="0"/>
              <a:t> setting)</a:t>
            </a:r>
          </a:p>
          <a:p>
            <a:pPr marL="0" indent="0">
              <a:buNone/>
            </a:pPr>
            <a:r>
              <a:rPr lang="en-US" sz="1600" dirty="0"/>
              <a:t>When using HTTP Basic authentication Jarvis will set the request </a:t>
            </a:r>
            <a:r>
              <a:rPr lang="en-US" sz="1600" dirty="0" err="1"/>
              <a:t>UserID</a:t>
            </a:r>
            <a:r>
              <a:rPr lang="en-US" sz="1600" dirty="0"/>
              <a:t> and Password settings.</a:t>
            </a:r>
          </a:p>
          <a:p>
            <a:pPr marL="0" indent="0">
              <a:buNone/>
            </a:pPr>
            <a:r>
              <a:rPr lang="en-US" sz="1600" dirty="0"/>
              <a:t>Browsers will send credentials with every subsequent request.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∇ </a:t>
            </a:r>
            <a:r>
              <a:rPr lang="en-US" sz="1400" dirty="0" err="1">
                <a:latin typeface="APL385 Unicode" panose="020B0709000202000203" pitchFamily="49" charset="0"/>
              </a:rPr>
              <a:t>r←Login</a:t>
            </a:r>
            <a:r>
              <a:rPr lang="en-US" sz="1400" dirty="0">
                <a:latin typeface="APL385 Unicode" panose="020B0709000202000203" pitchFamily="49" charset="0"/>
              </a:rPr>
              <a:t> req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[1]  ⍝ non-empty and </a:t>
            </a:r>
            <a:r>
              <a:rPr lang="en-US" sz="1400" dirty="0" err="1">
                <a:latin typeface="APL385 Unicode" panose="020B0709000202000203" pitchFamily="49" charset="0"/>
              </a:rPr>
              <a:t>UserID≡Password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[2]    r←(0∊⍴</a:t>
            </a:r>
            <a:r>
              <a:rPr lang="en-US" sz="1400" dirty="0" err="1">
                <a:latin typeface="APL385 Unicode" panose="020B0709000202000203" pitchFamily="49" charset="0"/>
              </a:rPr>
              <a:t>req.UserID</a:t>
            </a:r>
            <a:r>
              <a:rPr lang="en-US" sz="1400" dirty="0">
                <a:latin typeface="APL385 Unicode" panose="020B0709000202000203" pitchFamily="49" charset="0"/>
              </a:rPr>
              <a:t>)∨</a:t>
            </a:r>
            <a:r>
              <a:rPr lang="en-US" sz="1400" dirty="0" err="1">
                <a:latin typeface="APL385 Unicode" panose="020B0709000202000203" pitchFamily="49" charset="0"/>
              </a:rPr>
              <a:t>req.UserID≢req.Password</a:t>
            </a:r>
            <a:br>
              <a:rPr lang="en-US" sz="1400" dirty="0">
                <a:latin typeface="APL385 Unicode" panose="020B0709000202000203" pitchFamily="49" charset="0"/>
              </a:rPr>
            </a:br>
            <a:r>
              <a:rPr lang="en-US" sz="1400" dirty="0">
                <a:latin typeface="APL385 Unicode" panose="020B0709000202000203" pitchFamily="49" charset="0"/>
              </a:rPr>
              <a:t>     ∇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j.Stop</a:t>
            </a:r>
            <a:endParaRPr lang="en-US" sz="14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j.AuthenticateFn←'Login</a:t>
            </a:r>
            <a:r>
              <a:rPr lang="en-US" sz="1400" dirty="0">
                <a:latin typeface="APL385 Unicode" panose="020B0709000202000203" pitchFamily="49" charset="0"/>
              </a:rPr>
              <a:t>'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      </a:t>
            </a:r>
            <a:r>
              <a:rPr lang="en-US" sz="1400" dirty="0" err="1">
                <a:latin typeface="APL385 Unicode" panose="020B0709000202000203" pitchFamily="49" charset="0"/>
              </a:rPr>
              <a:t>j.Start</a:t>
            </a:r>
            <a:endParaRPr lang="en-US" sz="1400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C63AB-AD5C-EF32-7CF9-BDA83DC3BD9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E319BF-CE9D-5FD3-FDA5-CA555A04C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70F1FE-5D74-D89A-196B-220B93BB0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542" y="1184790"/>
            <a:ext cx="3878916" cy="277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6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8BE2EC-DD4E-2592-C88C-75C4C779C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18172" cy="324204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Write a simple authentication function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Use the </a:t>
            </a:r>
            <a:r>
              <a:rPr lang="en-US" sz="1800" dirty="0" err="1">
                <a:latin typeface="APL385 Unicode" panose="020B0709000202000203" pitchFamily="49" charset="0"/>
              </a:rPr>
              <a:t>UserID</a:t>
            </a:r>
            <a:r>
              <a:rPr lang="en-US" sz="1800" dirty="0">
                <a:latin typeface="APL385 Unicode" panose="020B0709000202000203" pitchFamily="49" charset="0"/>
              </a:rPr>
              <a:t> and Password request fields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The function should return a 0 if the authentication passes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Set </a:t>
            </a:r>
            <a:r>
              <a:rPr lang="en-US" sz="1800" dirty="0" err="1">
                <a:latin typeface="APL385 Unicode" panose="020B0709000202000203" pitchFamily="49" charset="0"/>
              </a:rPr>
              <a:t>j.AuthenticateFn</a:t>
            </a:r>
            <a:r>
              <a:rPr lang="en-US" sz="1800" dirty="0">
                <a:latin typeface="APL385 Unicode" panose="020B0709000202000203" pitchFamily="49" charset="0"/>
              </a:rPr>
              <a:t> to the name of your function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Start the 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APL385 Unicode" panose="020B0709000202000203" pitchFamily="49" charset="0"/>
              </a:rPr>
              <a:t>Try the sample web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F81E-3CDA-CF71-2329-73A6EA63952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310590-E978-987D-AD13-63E2AA3C6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36295676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F2BE82-C11A-0CAA-FCCE-0478ED1E8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PL385 Unicode" panose="020B0709000202000203" pitchFamily="49" charset="0"/>
              </a:rPr>
              <a:t>      )clear</a:t>
            </a:r>
          </a:p>
          <a:p>
            <a:pPr marL="0" indent="0">
              <a:buNone/>
            </a:pPr>
            <a:r>
              <a:rPr lang="en-US" sz="2800" dirty="0">
                <a:latin typeface="APL385 Unicode" panose="020B0709000202000203" pitchFamily="49" charset="0"/>
              </a:rPr>
              <a:t>      ]import # /Jarvis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23997-56C8-B310-650F-F2D04B5DDA8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4A3909-50DB-DA65-0D83-424AA315A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8229753" cy="685535"/>
          </a:xfrm>
        </p:spPr>
        <p:txBody>
          <a:bodyPr/>
          <a:lstStyle/>
          <a:p>
            <a:r>
              <a:rPr lang="en-US" dirty="0"/>
              <a:t>Load and Examine the WebSocket Sample App</a:t>
            </a:r>
          </a:p>
        </p:txBody>
      </p:sp>
    </p:spTree>
    <p:extLst>
      <p:ext uri="{BB962C8B-B14F-4D97-AF65-F5344CB8AC3E}">
        <p14:creationId xmlns:p14="http://schemas.microsoft.com/office/powerpoint/2010/main" val="26273443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4AE477-DFA8-055D-0C9E-4D308085D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the subscribe function to instead return a random "dad joke" </a:t>
            </a:r>
            <a:r>
              <a:rPr lang="en-US"/>
              <a:t>from https://icanhasdadjoke.com.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17D40-6851-B3EB-9613-7CB8BF271ED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03A470-3262-655C-2D00-E98AF8815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1930" cy="685535"/>
          </a:xfrm>
        </p:spPr>
        <p:txBody>
          <a:bodyPr/>
          <a:lstStyle/>
          <a:p>
            <a:r>
              <a:rPr lang="en-US" dirty="0"/>
              <a:t>Last Exercise: Change the subscribe sample</a:t>
            </a:r>
          </a:p>
        </p:txBody>
      </p:sp>
    </p:spTree>
    <p:extLst>
      <p:ext uri="{BB962C8B-B14F-4D97-AF65-F5344CB8AC3E}">
        <p14:creationId xmlns:p14="http://schemas.microsoft.com/office/powerpoint/2010/main" val="38764759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F4438B-93E6-DE35-BC26-5D568DC91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73017"/>
            <a:ext cx="8634356" cy="324204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Make Jarvis more "industrial"</a:t>
            </a:r>
          </a:p>
          <a:p>
            <a:pPr lvl="1"/>
            <a:r>
              <a:rPr lang="en-US" dirty="0"/>
              <a:t>Logging</a:t>
            </a:r>
          </a:p>
          <a:p>
            <a:pPr lvl="2"/>
            <a:r>
              <a:rPr lang="en-US" dirty="0"/>
              <a:t>HTTP logging</a:t>
            </a:r>
          </a:p>
          <a:p>
            <a:pPr lvl="2"/>
            <a:r>
              <a:rPr lang="en-US" dirty="0"/>
              <a:t>Error logging with email notification</a:t>
            </a:r>
          </a:p>
          <a:p>
            <a:pPr lvl="1"/>
            <a:r>
              <a:rPr lang="en-US" dirty="0" err="1"/>
              <a:t>Restartability</a:t>
            </a:r>
            <a:endParaRPr lang="en-US" dirty="0"/>
          </a:p>
          <a:p>
            <a:pPr lvl="1"/>
            <a:r>
              <a:rPr lang="en-US" dirty="0"/>
              <a:t>Remote monitoring / administration</a:t>
            </a:r>
          </a:p>
          <a:p>
            <a:pPr lvl="1"/>
            <a:r>
              <a:rPr lang="en-US" dirty="0"/>
              <a:t>Make cloud deployment easier (or at least document the process better)</a:t>
            </a:r>
          </a:p>
          <a:p>
            <a:r>
              <a:rPr lang="en-US" dirty="0"/>
              <a:t>Finish the documentation!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73269-5D4C-ECE4-1A20-751A6A8111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35B6133-B078-A039-5FBA-606289FE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Jarvis 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359991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2F5BDE-351C-9D7F-3279-B8D9F75E5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WebSocket Protocol</a:t>
            </a:r>
          </a:p>
          <a:p>
            <a:pPr lvl="1"/>
            <a:r>
              <a:rPr lang="en-US" dirty="0"/>
              <a:t>The JavaScript WebSocket API hides a lot of the underpinnings of the WebSocket protocol.</a:t>
            </a:r>
          </a:p>
          <a:p>
            <a:pPr lvl="1"/>
            <a:r>
              <a:rPr lang="en-US" dirty="0"/>
              <a:t>Tools like Conga, JavaScript's XMLHttpRequest can make use of features not available through JavaScript.</a:t>
            </a:r>
          </a:p>
          <a:p>
            <a:pPr lvl="1"/>
            <a:r>
              <a:rPr lang="en-US" dirty="0"/>
              <a:t>Should we support the full protocol or will JavaScript be sufficient?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28237-3892-D0D5-E0FE-29BEE4397E6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28104E-949F-1B1A-0AD6-B5DC2961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Questions</a:t>
            </a:r>
          </a:p>
        </p:txBody>
      </p:sp>
    </p:spTree>
    <p:extLst>
      <p:ext uri="{BB962C8B-B14F-4D97-AF65-F5344CB8AC3E}">
        <p14:creationId xmlns:p14="http://schemas.microsoft.com/office/powerpoint/2010/main" val="334566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12C7D1-B47C-923C-6D03-68095EC0F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500" dirty="0" err="1">
                <a:latin typeface="APL385 Unicode" panose="020B0709000202000203" pitchFamily="49" charset="0"/>
              </a:rPr>
              <a:t>HttpCommand</a:t>
            </a:r>
            <a:r>
              <a:rPr lang="en-US" sz="1500" dirty="0">
                <a:latin typeface="+mn-lt"/>
              </a:rPr>
              <a:t> is bundled with Dyalog APL and can be loaded using </a:t>
            </a:r>
            <a:r>
              <a:rPr lang="en-US" sz="1500" dirty="0">
                <a:latin typeface="APL385 Unicode" panose="020B0709000202000203" pitchFamily="49" charset="0"/>
              </a:rPr>
              <a:t>]load</a:t>
            </a:r>
          </a:p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]load </a:t>
            </a:r>
            <a:r>
              <a:rPr lang="en-US" sz="1200" dirty="0" err="1">
                <a:latin typeface="APL385 Unicode" panose="020B0709000202000203" pitchFamily="49" charset="0"/>
              </a:rPr>
              <a:t>HttpCommand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#.HttpCommand</a:t>
            </a:r>
          </a:p>
          <a:p>
            <a:pPr marL="0" indent="0">
              <a:buNone/>
            </a:pPr>
            <a:r>
              <a:rPr lang="en-US" sz="1500" dirty="0">
                <a:latin typeface="APL385 Unicode" panose="020B0709000202000203" pitchFamily="49" charset="0"/>
              </a:rPr>
              <a:t>HttpCommand.Upgrade</a:t>
            </a:r>
            <a:r>
              <a:rPr lang="en-US" sz="1500" dirty="0">
                <a:latin typeface="+mn-lt"/>
              </a:rPr>
              <a:t> can obtain the latest released version, if one is available.</a:t>
            </a:r>
            <a:br>
              <a:rPr lang="en-US" sz="1500" dirty="0">
                <a:latin typeface="APL385 Unicode" panose="020B0709000202000203" pitchFamily="49" charset="0"/>
              </a:rPr>
            </a:br>
            <a:r>
              <a:rPr lang="en-US" sz="1500" dirty="0">
                <a:latin typeface="+mn-lt"/>
              </a:rPr>
              <a:t>DO NOT use </a:t>
            </a:r>
            <a:r>
              <a:rPr lang="en-US" sz="1500" dirty="0" err="1">
                <a:latin typeface="APL385 Unicode" panose="020B0709000202000203" pitchFamily="49" charset="0"/>
              </a:rPr>
              <a:t>HttpCommand.Upgrade</a:t>
            </a:r>
            <a:r>
              <a:rPr lang="en-US" sz="1500" dirty="0">
                <a:latin typeface="+mn-lt"/>
              </a:rPr>
              <a:t> in production code as you won't know in advance if the new version has a major version change that potentially introduces a breaking change.</a:t>
            </a:r>
            <a:r>
              <a:rPr lang="en-US" sz="1200" dirty="0"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HttpCommand.Upgrade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0  Upgraded to HttpCommand ...</a:t>
            </a:r>
          </a:p>
          <a:p>
            <a:pPr marL="0" indent="0">
              <a:buNone/>
            </a:pPr>
            <a:r>
              <a:rPr lang="en-US" sz="1400" dirty="0">
                <a:latin typeface="APL385 Unicode" panose="020B0709000202000203" pitchFamily="49" charset="0"/>
              </a:rPr>
              <a:t>HttpCommand</a:t>
            </a:r>
            <a:r>
              <a:rPr lang="en-US" sz="1400" dirty="0">
                <a:latin typeface="+mn-lt"/>
              </a:rPr>
              <a:t> is documented online; </a:t>
            </a:r>
            <a:r>
              <a:rPr lang="en-US" sz="1400" dirty="0" err="1">
                <a:latin typeface="APL385 Unicode" panose="020B0709000202000203" pitchFamily="49" charset="0"/>
              </a:rPr>
              <a:t>HttpCommand.Documentation</a:t>
            </a:r>
            <a:r>
              <a:rPr lang="en-US" sz="1400" dirty="0">
                <a:latin typeface="+mn-lt"/>
              </a:rPr>
              <a:t> will display a link to the online documentation.</a:t>
            </a:r>
          </a:p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</a:t>
            </a:r>
            <a:r>
              <a:rPr lang="en-US" sz="1200" dirty="0" err="1">
                <a:latin typeface="APL385 Unicode" panose="020B0709000202000203" pitchFamily="49" charset="0"/>
              </a:rPr>
              <a:t>HttpCommand.Documentation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See https://dyalog.github.io/HttpCommand/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E8483AE-6D7C-DD19-9296-6AF8EAE52F8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5CEB5B4-7414-0B41-6118-60599F011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1: Obtaining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1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in content">
            <a:extLst>
              <a:ext uri="{FF2B5EF4-FFF2-40B4-BE49-F238E27FC236}">
                <a16:creationId xmlns:a16="http://schemas.microsoft.com/office/drawing/2014/main" id="{0412C7D1-B47C-923C-6D03-68095EC0F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76835"/>
            <a:ext cx="6092513" cy="3144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⊢ resp ← </a:t>
            </a:r>
            <a:r>
              <a:rPr lang="en-US" sz="1200" dirty="0" err="1">
                <a:latin typeface="APL385 Unicode" panose="020B0709000202000203" pitchFamily="49" charset="0"/>
              </a:rPr>
              <a:t>HttpCommand.Get</a:t>
            </a:r>
            <a:r>
              <a:rPr lang="en-US" sz="1200" dirty="0">
                <a:latin typeface="APL385 Unicode" panose="020B0709000202000203" pitchFamily="49" charset="0"/>
              </a:rPr>
              <a:t> 'dyalog.com'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[</a:t>
            </a:r>
            <a:r>
              <a:rPr lang="en-US" sz="1200" dirty="0" err="1">
                <a:latin typeface="APL385 Unicode" panose="020B0709000202000203" pitchFamily="49" charset="0"/>
              </a:rPr>
              <a:t>rc</a:t>
            </a:r>
            <a:r>
              <a:rPr lang="en-US" sz="1200" dirty="0">
                <a:latin typeface="APL385 Unicode" panose="020B0709000202000203" pitchFamily="49" charset="0"/>
              </a:rPr>
              <a:t>: 0 | msg:  | HTTP Status: 200 "OK" | ≢Data: 21783]</a:t>
            </a:r>
          </a:p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resp.(7 3⍴⎕</a:t>
            </a:r>
            <a:r>
              <a:rPr lang="en-US" sz="1200" dirty="0" err="1">
                <a:latin typeface="APL385 Unicode" panose="020B0709000202000203" pitchFamily="49" charset="0"/>
              </a:rPr>
              <a:t>nl</a:t>
            </a:r>
            <a:r>
              <a:rPr lang="en-US" sz="1200" dirty="0">
                <a:latin typeface="APL385 Unicode" panose="020B0709000202000203" pitchFamily="49" charset="0"/>
              </a:rPr>
              <a:t> -⍳9)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</a:t>
            </a:r>
            <a:r>
              <a:rPr lang="en-US" sz="1200" dirty="0" err="1">
                <a:latin typeface="APL385 Unicode" panose="020B0709000202000203" pitchFamily="49" charset="0"/>
              </a:rPr>
              <a:t>BytesWritten</a:t>
            </a:r>
            <a:r>
              <a:rPr lang="en-US" sz="1200" dirty="0">
                <a:latin typeface="APL385 Unicode" panose="020B0709000202000203" pitchFamily="49" charset="0"/>
              </a:rPr>
              <a:t>  Command       Cookies    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Data          Elapsed       </a:t>
            </a:r>
            <a:r>
              <a:rPr lang="en-US" sz="1200" dirty="0" err="1">
                <a:latin typeface="APL385 Unicode" panose="020B0709000202000203" pitchFamily="49" charset="0"/>
              </a:rPr>
              <a:t>GetHeader</a:t>
            </a:r>
            <a:r>
              <a:rPr lang="en-US" sz="1200" dirty="0">
                <a:latin typeface="APL385 Unicode" panose="020B0709000202000203" pitchFamily="49" charset="0"/>
              </a:rPr>
              <a:t>  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Headers       Host          </a:t>
            </a:r>
            <a:r>
              <a:rPr lang="en-US" sz="1200" dirty="0" err="1">
                <a:latin typeface="APL385 Unicode" panose="020B0709000202000203" pitchFamily="49" charset="0"/>
              </a:rPr>
              <a:t>HttpMessage</a:t>
            </a:r>
            <a:r>
              <a:rPr lang="en-US" sz="1200" dirty="0">
                <a:latin typeface="APL385 Unicode" panose="020B0709000202000203" pitchFamily="49" charset="0"/>
              </a:rPr>
              <a:t>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</a:t>
            </a:r>
            <a:r>
              <a:rPr lang="en-US" sz="1200" dirty="0" err="1">
                <a:latin typeface="APL385 Unicode" panose="020B0709000202000203" pitchFamily="49" charset="0"/>
              </a:rPr>
              <a:t>HttpStatus</a:t>
            </a:r>
            <a:r>
              <a:rPr lang="en-US" sz="1200" dirty="0">
                <a:latin typeface="APL385 Unicode" panose="020B0709000202000203" pitchFamily="49" charset="0"/>
              </a:rPr>
              <a:t>    </a:t>
            </a:r>
            <a:r>
              <a:rPr lang="en-US" sz="1200" dirty="0" err="1">
                <a:latin typeface="APL385 Unicode" panose="020B0709000202000203" pitchFamily="49" charset="0"/>
              </a:rPr>
              <a:t>HttpVersion</a:t>
            </a:r>
            <a:r>
              <a:rPr lang="en-US" sz="1200" dirty="0">
                <a:latin typeface="APL385 Unicode" panose="020B0709000202000203" pitchFamily="49" charset="0"/>
              </a:rPr>
              <a:t>   </a:t>
            </a:r>
            <a:r>
              <a:rPr lang="en-US" sz="1200" dirty="0" err="1">
                <a:latin typeface="APL385 Unicode" panose="020B0709000202000203" pitchFamily="49" charset="0"/>
              </a:rPr>
              <a:t>IsOK</a:t>
            </a:r>
            <a:r>
              <a:rPr lang="en-US" sz="1200" dirty="0">
                <a:latin typeface="APL385 Unicode" panose="020B0709000202000203" pitchFamily="49" charset="0"/>
              </a:rPr>
              <a:t>       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</a:t>
            </a:r>
            <a:r>
              <a:rPr lang="en-US" sz="1200" dirty="0" err="1">
                <a:latin typeface="APL385 Unicode" panose="020B0709000202000203" pitchFamily="49" charset="0"/>
              </a:rPr>
              <a:t>OutFile</a:t>
            </a:r>
            <a:r>
              <a:rPr lang="en-US" sz="1200" dirty="0">
                <a:latin typeface="APL385 Unicode" panose="020B0709000202000203" pitchFamily="49" charset="0"/>
              </a:rPr>
              <a:t>       Path          </a:t>
            </a:r>
            <a:r>
              <a:rPr lang="en-US" sz="1200" dirty="0" err="1">
                <a:latin typeface="APL385 Unicode" panose="020B0709000202000203" pitchFamily="49" charset="0"/>
              </a:rPr>
              <a:t>PeerCert</a:t>
            </a:r>
            <a:r>
              <a:rPr lang="en-US" sz="1200" dirty="0">
                <a:latin typeface="APL385 Unicode" panose="020B0709000202000203" pitchFamily="49" charset="0"/>
              </a:rPr>
              <a:t>   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Port          Redirections  Secure      </a:t>
            </a:r>
            <a:br>
              <a:rPr lang="en-US" sz="1200" dirty="0">
                <a:latin typeface="APL385 Unicode" panose="020B0709000202000203" pitchFamily="49" charset="0"/>
              </a:rPr>
            </a:br>
            <a:r>
              <a:rPr lang="en-US" sz="1200" dirty="0">
                <a:latin typeface="APL385 Unicode" panose="020B0709000202000203" pitchFamily="49" charset="0"/>
              </a:rPr>
              <a:t> URL           msg           </a:t>
            </a:r>
            <a:r>
              <a:rPr lang="en-US" sz="1200" dirty="0" err="1">
                <a:latin typeface="APL385 Unicode" panose="020B0709000202000203" pitchFamily="49" charset="0"/>
              </a:rPr>
              <a:t>rc</a:t>
            </a:r>
            <a:r>
              <a:rPr lang="en-US" sz="1200" dirty="0">
                <a:latin typeface="APL385 Unicode" panose="020B0709000202000203" pitchFamily="49" charset="0"/>
              </a:rPr>
              <a:t>           </a:t>
            </a:r>
          </a:p>
          <a:p>
            <a:pPr marL="0" indent="0">
              <a:buNone/>
            </a:pPr>
            <a:r>
              <a:rPr lang="en-US" sz="1200" dirty="0">
                <a:latin typeface="APL385 Unicode" panose="020B0709000202000203" pitchFamily="49" charset="0"/>
              </a:rPr>
              <a:t>      '</a:t>
            </a:r>
            <a:r>
              <a:rPr lang="en-US" sz="1200" dirty="0" err="1">
                <a:latin typeface="APL385 Unicode" panose="020B0709000202000203" pitchFamily="49" charset="0"/>
              </a:rPr>
              <a:t>hr</a:t>
            </a:r>
            <a:r>
              <a:rPr lang="en-US" sz="1200" dirty="0">
                <a:latin typeface="APL385 Unicode" panose="020B0709000202000203" pitchFamily="49" charset="0"/>
              </a:rPr>
              <a:t>' ⎕WC '</a:t>
            </a:r>
            <a:r>
              <a:rPr lang="en-US" sz="1200" dirty="0" err="1">
                <a:latin typeface="APL385 Unicode" panose="020B0709000202000203" pitchFamily="49" charset="0"/>
              </a:rPr>
              <a:t>HTMLRenderer</a:t>
            </a:r>
            <a:r>
              <a:rPr lang="en-US" sz="1200" dirty="0">
                <a:latin typeface="APL385 Unicode" panose="020B0709000202000203" pitchFamily="49" charset="0"/>
              </a:rPr>
              <a:t>' ('HTML' </a:t>
            </a:r>
            <a:r>
              <a:rPr lang="en-US" sz="1200" dirty="0" err="1">
                <a:latin typeface="APL385 Unicode" panose="020B0709000202000203" pitchFamily="49" charset="0"/>
              </a:rPr>
              <a:t>resp.Data</a:t>
            </a:r>
            <a:r>
              <a:rPr lang="en-US" sz="1200" dirty="0">
                <a:latin typeface="APL385 Unicode" panose="020B0709000202000203" pitchFamily="49" charset="0"/>
              </a:rPr>
              <a:t>)</a:t>
            </a:r>
          </a:p>
        </p:txBody>
      </p:sp>
      <p:sp>
        <p:nvSpPr>
          <p:cNvPr id="5" name="PICinPIC">
            <a:extLst>
              <a:ext uri="{FF2B5EF4-FFF2-40B4-BE49-F238E27FC236}">
                <a16:creationId xmlns:a16="http://schemas.microsoft.com/office/drawing/2014/main" id="{E4E1D7F9-4E92-837C-09CD-99E705E04DD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5CEB5B4-7414-0B41-6118-60599F011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first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5BF86619-4533-07BB-3F32-82E630FBDC2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1400" dirty="0">
                <a:latin typeface="APL385 Unicode" panose="020B0709000202000203" pitchFamily="49" charset="0"/>
              </a:rPr>
              <a:t>resp</a:t>
            </a:r>
            <a:r>
              <a:rPr lang="en-US" sz="1400" dirty="0"/>
              <a:t> is a namespace that contains the response payload, if any, and metadata about the response.</a:t>
            </a:r>
          </a:p>
        </p:txBody>
      </p:sp>
      <p:pic>
        <p:nvPicPr>
          <p:cNvPr id="8" name="Picture 7" hidden="1">
            <a:extLst>
              <a:ext uri="{FF2B5EF4-FFF2-40B4-BE49-F238E27FC236}">
                <a16:creationId xmlns:a16="http://schemas.microsoft.com/office/drawing/2014/main" id="{D6E5B170-F75F-3BF7-0960-93D08A8F5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291" y="864463"/>
            <a:ext cx="4572000" cy="257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42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54D1F7-2D8B-B622-ECF9-0AA9E007C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"One time" functions:</a:t>
            </a:r>
          </a:p>
          <a:p>
            <a:r>
              <a:rPr lang="en-US" sz="1600" dirty="0">
                <a:latin typeface="APL385 Unicode" panose="020B0709000202000203" pitchFamily="49" charset="0"/>
              </a:rPr>
              <a:t>Get</a:t>
            </a:r>
            <a:r>
              <a:rPr lang="en-US" sz="1600" dirty="0">
                <a:latin typeface="+mn-lt"/>
              </a:rPr>
              <a:t> - Issue a GET request</a:t>
            </a:r>
            <a:br>
              <a:rPr lang="en-US" sz="1600" dirty="0">
                <a:latin typeface="+mn-lt"/>
              </a:rPr>
            </a:br>
            <a:r>
              <a:rPr lang="en-US" sz="1400" dirty="0">
                <a:latin typeface="APL385 Unicode" panose="020B0709000202000203" pitchFamily="49" charset="0"/>
              </a:rPr>
              <a:t>      resp← </a:t>
            </a:r>
            <a:r>
              <a:rPr lang="en-US" sz="1400" dirty="0" err="1">
                <a:latin typeface="APL385 Unicode" panose="020B0709000202000203" pitchFamily="49" charset="0"/>
              </a:rPr>
              <a:t>HttpCommand.</a:t>
            </a:r>
            <a:r>
              <a:rPr lang="en-US" sz="14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Get</a:t>
            </a:r>
            <a:r>
              <a:rPr lang="en-US" sz="1400" dirty="0">
                <a:latin typeface="APL385 Unicode" panose="020B0709000202000203" pitchFamily="49" charset="0"/>
              </a:rPr>
              <a:t> URL Params Headers</a:t>
            </a:r>
          </a:p>
          <a:p>
            <a:r>
              <a:rPr lang="en-US" sz="1600" dirty="0">
                <a:latin typeface="APL385 Unicode" panose="020B0709000202000203" pitchFamily="49" charset="0"/>
              </a:rPr>
              <a:t>Do</a:t>
            </a:r>
            <a:r>
              <a:rPr lang="en-US" sz="1600" dirty="0"/>
              <a:t> - Send any HTTP Command:</a:t>
            </a:r>
            <a:br>
              <a:rPr lang="en-US" dirty="0"/>
            </a:br>
            <a:r>
              <a:rPr lang="en-US" sz="1400" dirty="0">
                <a:latin typeface="APL385 Unicode" panose="020B0709000202000203" pitchFamily="49" charset="0"/>
              </a:rPr>
              <a:t>      resp← </a:t>
            </a:r>
            <a:r>
              <a:rPr lang="en-US" sz="1400" dirty="0" err="1">
                <a:latin typeface="APL385 Unicode" panose="020B0709000202000203" pitchFamily="49" charset="0"/>
              </a:rPr>
              <a:t>HttpCommand.</a:t>
            </a:r>
            <a:r>
              <a:rPr lang="en-US" sz="14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Do</a:t>
            </a:r>
            <a:r>
              <a:rPr lang="en-US" sz="1400" dirty="0">
                <a:latin typeface="APL385 Unicode" panose="020B0709000202000203" pitchFamily="49" charset="0"/>
              </a:rPr>
              <a:t> Command URL Params Headers</a:t>
            </a:r>
          </a:p>
          <a:p>
            <a:r>
              <a:rPr lang="en-US" sz="1600" dirty="0">
                <a:latin typeface="APL385 Unicode" panose="020B0709000202000203" pitchFamily="49" charset="0"/>
              </a:rPr>
              <a:t>GetJSON</a:t>
            </a:r>
            <a:r>
              <a:rPr lang="en-US" sz="1600" dirty="0"/>
              <a:t> - Interact with JSON-based web services</a:t>
            </a:r>
            <a:br>
              <a:rPr lang="en-US" sz="1600" dirty="0"/>
            </a:br>
            <a:r>
              <a:rPr lang="en-US" sz="1400" dirty="0">
                <a:latin typeface="APL385 Unicode" panose="020B0709000202000203" pitchFamily="49" charset="0"/>
              </a:rPr>
              <a:t>      resp← </a:t>
            </a:r>
            <a:r>
              <a:rPr lang="en-US" sz="1400" dirty="0" err="1">
                <a:latin typeface="APL385 Unicode" panose="020B0709000202000203" pitchFamily="49" charset="0"/>
              </a:rPr>
              <a:t>HttpCommand.</a:t>
            </a:r>
            <a:r>
              <a:rPr lang="en-US" sz="14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GetJSON</a:t>
            </a:r>
            <a:r>
              <a:rPr lang="en-US" sz="1400" dirty="0">
                <a:latin typeface="APL385 Unicode" panose="020B0709000202000203" pitchFamily="49" charset="0"/>
              </a:rPr>
              <a:t> Command URL Params Headers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New</a:t>
            </a:r>
            <a:r>
              <a:rPr lang="en-US" dirty="0"/>
              <a:t> - Create a new request instance:</a:t>
            </a:r>
            <a:br>
              <a:rPr lang="en-US" dirty="0"/>
            </a:br>
            <a:r>
              <a:rPr lang="en-US" sz="1400" dirty="0">
                <a:latin typeface="APL385 Unicode" panose="020B0709000202000203" pitchFamily="49" charset="0"/>
              </a:rPr>
              <a:t>          req← </a:t>
            </a:r>
            <a:r>
              <a:rPr lang="en-US" sz="1400" dirty="0" err="1">
                <a:latin typeface="APL385 Unicode" panose="020B0709000202000203" pitchFamily="49" charset="0"/>
              </a:rPr>
              <a:t>HttpCommand.</a:t>
            </a:r>
            <a:r>
              <a:rPr lang="en-US" sz="1400" dirty="0" err="1">
                <a:highlight>
                  <a:srgbClr val="00FFFF"/>
                </a:highlight>
                <a:latin typeface="APL385 Unicode" panose="020B0709000202000203" pitchFamily="49" charset="0"/>
              </a:rPr>
              <a:t>New</a:t>
            </a:r>
            <a:r>
              <a:rPr lang="en-US" sz="1400" dirty="0">
                <a:latin typeface="APL385 Unicode" panose="020B0709000202000203" pitchFamily="49" charset="0"/>
              </a:rPr>
              <a:t> Command URL Params 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DE3A9-4707-FA90-2BAA-18C475D61B2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AF9337-05E0-7432-BD60-CBF694297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L385 Unicode" panose="020B0709000202000203" pitchFamily="49" charset="0"/>
              </a:rPr>
              <a:t>HttpCommand</a:t>
            </a:r>
            <a:r>
              <a:rPr lang="en-US" dirty="0"/>
              <a:t> "Shortcut" Functions</a:t>
            </a:r>
          </a:p>
        </p:txBody>
      </p:sp>
    </p:spTree>
    <p:extLst>
      <p:ext uri="{BB962C8B-B14F-4D97-AF65-F5344CB8AC3E}">
        <p14:creationId xmlns:p14="http://schemas.microsoft.com/office/powerpoint/2010/main" val="399655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482D07-242D-A07F-BB9A-DC3D0B5B8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"One time"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r>
              <a:rPr lang="en-US" dirty="0"/>
              <a:t> functions (</a:t>
            </a:r>
            <a:r>
              <a:rPr lang="en-US" dirty="0">
                <a:latin typeface="APL385 Unicode" panose="020B0709000202000203" pitchFamily="49" charset="0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APL385 Unicode" panose="020B0709000202000203" pitchFamily="49" charset="0"/>
              </a:rPr>
              <a:t>GetJSON</a:t>
            </a:r>
            <a:r>
              <a:rPr lang="en-US" dirty="0"/>
              <a:t>, and </a:t>
            </a:r>
            <a:r>
              <a:rPr lang="en-US" dirty="0">
                <a:latin typeface="APL385 Unicode" panose="020B0709000202000203" pitchFamily="49" charset="0"/>
              </a:rPr>
              <a:t>Do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create, configure and run a local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r>
              <a:rPr lang="en-US" dirty="0"/>
              <a:t> instance.</a:t>
            </a:r>
            <a:br>
              <a:rPr lang="en-US" dirty="0"/>
            </a:br>
            <a:r>
              <a:rPr lang="en-US" dirty="0"/>
              <a:t>They send the request and return the response namespace.</a:t>
            </a:r>
            <a:br>
              <a:rPr lang="en-US" dirty="0"/>
            </a:br>
            <a:r>
              <a:rPr lang="en-US" dirty="0"/>
              <a:t>The instance, being local to the function, disappears when the function exits.</a:t>
            </a:r>
          </a:p>
          <a:p>
            <a:pPr lvl="1"/>
            <a:r>
              <a:rPr lang="en-US" dirty="0"/>
              <a:t>No information is carried over from one invocation to the next</a:t>
            </a:r>
          </a:p>
          <a:p>
            <a:pPr marL="57150" indent="0">
              <a:buNone/>
            </a:pPr>
            <a:r>
              <a:rPr lang="en-US" dirty="0"/>
              <a:t>When you create an </a:t>
            </a:r>
            <a:r>
              <a:rPr lang="en-US" dirty="0" err="1">
                <a:latin typeface="APL385 Unicode" panose="020B0709000202000203" pitchFamily="49" charset="0"/>
              </a:rPr>
              <a:t>HttpCommand</a:t>
            </a:r>
            <a:r>
              <a:rPr lang="en-US" dirty="0"/>
              <a:t> instance using </a:t>
            </a:r>
            <a:r>
              <a:rPr lang="en-US" dirty="0" err="1">
                <a:latin typeface="APL385 Unicode" panose="020B0709000202000203" pitchFamily="49" charset="0"/>
              </a:rPr>
              <a:t>HttpCommand.New</a:t>
            </a:r>
            <a:r>
              <a:rPr lang="en-US" dirty="0"/>
              <a:t>:</a:t>
            </a:r>
          </a:p>
          <a:p>
            <a:pPr marL="742950" lvl="1" indent="-285750"/>
            <a:r>
              <a:rPr lang="en-US" dirty="0"/>
              <a:t>request settings that you set persist in the instance - you don't need to respecify them each time</a:t>
            </a:r>
          </a:p>
          <a:p>
            <a:pPr marL="742950" lvl="1" indent="-285750"/>
            <a:r>
              <a:rPr lang="en-US" dirty="0"/>
              <a:t>HTTP cookies that are returned by the server are preserved and sent on subsequent requests </a:t>
            </a:r>
          </a:p>
          <a:p>
            <a:pPr marL="742950" lvl="1" indent="-285750"/>
            <a:r>
              <a:rPr lang="en-US" dirty="0"/>
              <a:t>the connection to the server remains open unless it's closed by the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BFDDD-EDA6-1F82-11AC-AAAE69202A4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D91936-B6D3-6ADB-2C5B-119D98891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"One time" vs "Create an Instance"</a:t>
            </a:r>
          </a:p>
        </p:txBody>
      </p:sp>
    </p:spTree>
    <p:extLst>
      <p:ext uri="{BB962C8B-B14F-4D97-AF65-F5344CB8AC3E}">
        <p14:creationId xmlns:p14="http://schemas.microsoft.com/office/powerpoint/2010/main" val="236965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Dyalog 2025.6">
      <a:dk1>
        <a:srgbClr val="232222"/>
      </a:dk1>
      <a:lt1>
        <a:sysClr val="window" lastClr="FFFFFF"/>
      </a:lt1>
      <a:dk2>
        <a:srgbClr val="2A3244"/>
      </a:dk2>
      <a:lt2>
        <a:srgbClr val="F2F1F0"/>
      </a:lt2>
      <a:accent1>
        <a:srgbClr val="FF6A13"/>
      </a:accent1>
      <a:accent2>
        <a:srgbClr val="8986CA"/>
      </a:accent2>
      <a:accent3>
        <a:srgbClr val="003B5C"/>
      </a:accent3>
      <a:accent4>
        <a:srgbClr val="FFA300"/>
      </a:accent4>
      <a:accent5>
        <a:srgbClr val="CA2E51"/>
      </a:accent5>
      <a:accent6>
        <a:srgbClr val="FF6A13"/>
      </a:accent6>
      <a:hlink>
        <a:srgbClr val="FF6A13"/>
      </a:hlink>
      <a:folHlink>
        <a:srgbClr val="FF6A13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5367</TotalTime>
  <Words>4119</Words>
  <Application>Microsoft Office PowerPoint</Application>
  <PresentationFormat>On-screen Show (16:9)</PresentationFormat>
  <Paragraphs>359</Paragraphs>
  <Slides>58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6" baseType="lpstr">
      <vt:lpstr>APL385 Unicode</vt:lpstr>
      <vt:lpstr>Arial</vt:lpstr>
      <vt:lpstr>Calibri</vt:lpstr>
      <vt:lpstr>Wingdings 2</vt:lpstr>
      <vt:lpstr>Wingdings</vt:lpstr>
      <vt:lpstr>Courier New</vt:lpstr>
      <vt:lpstr>Sarabun</vt:lpstr>
      <vt:lpstr>Office Theme</vt:lpstr>
      <vt:lpstr>Expanding Your Application's Audience With Jarvis</vt:lpstr>
      <vt:lpstr>Agenda</vt:lpstr>
      <vt:lpstr>Goals</vt:lpstr>
      <vt:lpstr>HTTP Communications 101</vt:lpstr>
      <vt:lpstr>HttpCommand</vt:lpstr>
      <vt:lpstr>Exercise 1: Obtaining HttpCommand</vt:lpstr>
      <vt:lpstr>Your first HttpCommand</vt:lpstr>
      <vt:lpstr>HttpCommand "Shortcut" Functions</vt:lpstr>
      <vt:lpstr>"One time" vs "Create an Instance"</vt:lpstr>
      <vt:lpstr>Anatomy of an HTTP Request</vt:lpstr>
      <vt:lpstr>Anatomy of an HTTP Request</vt:lpstr>
      <vt:lpstr>Anatomy of an HTTP Response</vt:lpstr>
      <vt:lpstr>Using HttpCommand</vt:lpstr>
      <vt:lpstr>1. Create an instance</vt:lpstr>
      <vt:lpstr>1. Create an instance</vt:lpstr>
      <vt:lpstr>Using HttpCommand</vt:lpstr>
      <vt:lpstr>2. Configure your request</vt:lpstr>
      <vt:lpstr>2. Configure your request</vt:lpstr>
      <vt:lpstr>Working with Headers</vt:lpstr>
      <vt:lpstr>req.TranslateData←1</vt:lpstr>
      <vt:lpstr>Using HttpCommand</vt:lpstr>
      <vt:lpstr>3. Send the request</vt:lpstr>
      <vt:lpstr>3. Send the request</vt:lpstr>
      <vt:lpstr>Using HttpCommand</vt:lpstr>
      <vt:lpstr>4. Inspect the response</vt:lpstr>
      <vt:lpstr>4. Inspect the response</vt:lpstr>
      <vt:lpstr>Recap</vt:lpstr>
      <vt:lpstr>Web Service APIs</vt:lpstr>
      <vt:lpstr>Translating API Examples into HttpCommand</vt:lpstr>
      <vt:lpstr>Translating API Examples into HttpCommand</vt:lpstr>
      <vt:lpstr>Generic Steps to Using an API</vt:lpstr>
      <vt:lpstr>Exercises:</vt:lpstr>
      <vt:lpstr>Break Time</vt:lpstr>
      <vt:lpstr>Web Service vs. Web Server</vt:lpstr>
      <vt:lpstr>Load The Exercise Materials</vt:lpstr>
      <vt:lpstr>Exercise: Make a JARVIS Web Service</vt:lpstr>
      <vt:lpstr>What just happened?</vt:lpstr>
      <vt:lpstr>What happened under the covers?</vt:lpstr>
      <vt:lpstr>Jarvis' Two Paradigms</vt:lpstr>
      <vt:lpstr>JSON in 3 Minutes</vt:lpstr>
      <vt:lpstr>CodeLocation</vt:lpstr>
      <vt:lpstr>CodeLocation</vt:lpstr>
      <vt:lpstr>JarvisConfig File</vt:lpstr>
      <vt:lpstr>Filtering Endpoints</vt:lpstr>
      <vt:lpstr>Exercise: Limiting Your API</vt:lpstr>
      <vt:lpstr>Debugging Jarvis</vt:lpstr>
      <vt:lpstr>Optional Left Argument - Request</vt:lpstr>
      <vt:lpstr>User "Hooks"</vt:lpstr>
      <vt:lpstr>Maintaining State With Sessions</vt:lpstr>
      <vt:lpstr>Exercise: Using Sessions</vt:lpstr>
      <vt:lpstr>Exercise: Using Sessions</vt:lpstr>
      <vt:lpstr>Authenticating</vt:lpstr>
      <vt:lpstr>Authenticating</vt:lpstr>
      <vt:lpstr>Exercise: Add Authentication</vt:lpstr>
      <vt:lpstr>Load and Examine the WebSocket Sample App</vt:lpstr>
      <vt:lpstr>Last Exercise: Change the subscribe sample</vt:lpstr>
      <vt:lpstr>Jarvis Work In Progress</vt:lpstr>
      <vt:lpstr>Design 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Brian Becker</cp:lastModifiedBy>
  <cp:revision>246</cp:revision>
  <dcterms:created xsi:type="dcterms:W3CDTF">2019-07-25T11:46:05Z</dcterms:created>
  <dcterms:modified xsi:type="dcterms:W3CDTF">2025-10-16T18:22:12Z</dcterms:modified>
</cp:coreProperties>
</file>