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9" r:id="rId2"/>
    <p:sldId id="699" r:id="rId3"/>
    <p:sldId id="717" r:id="rId4"/>
    <p:sldId id="624" r:id="rId5"/>
    <p:sldId id="625" r:id="rId6"/>
    <p:sldId id="626" r:id="rId7"/>
    <p:sldId id="627" r:id="rId8"/>
    <p:sldId id="630" r:id="rId9"/>
    <p:sldId id="712" r:id="rId10"/>
    <p:sldId id="631" r:id="rId11"/>
    <p:sldId id="628" r:id="rId12"/>
    <p:sldId id="722" r:id="rId13"/>
    <p:sldId id="632" r:id="rId14"/>
    <p:sldId id="647" r:id="rId15"/>
    <p:sldId id="650" r:id="rId16"/>
    <p:sldId id="407" r:id="rId17"/>
    <p:sldId id="633" r:id="rId18"/>
    <p:sldId id="635" r:id="rId19"/>
    <p:sldId id="701" r:id="rId20"/>
    <p:sldId id="636" r:id="rId21"/>
    <p:sldId id="637" r:id="rId22"/>
    <p:sldId id="638" r:id="rId23"/>
    <p:sldId id="713" r:id="rId24"/>
    <p:sldId id="639" r:id="rId25"/>
    <p:sldId id="641" r:id="rId26"/>
    <p:sldId id="640" r:id="rId27"/>
    <p:sldId id="642" r:id="rId28"/>
    <p:sldId id="702" r:id="rId29"/>
    <p:sldId id="644" r:id="rId30"/>
    <p:sldId id="645" r:id="rId31"/>
    <p:sldId id="646" r:id="rId32"/>
    <p:sldId id="714" r:id="rId33"/>
    <p:sldId id="715" r:id="rId34"/>
    <p:sldId id="648" r:id="rId35"/>
    <p:sldId id="649" r:id="rId36"/>
    <p:sldId id="651" r:id="rId37"/>
    <p:sldId id="652" r:id="rId38"/>
    <p:sldId id="654" r:id="rId39"/>
    <p:sldId id="655" r:id="rId40"/>
    <p:sldId id="656" r:id="rId41"/>
    <p:sldId id="657" r:id="rId42"/>
    <p:sldId id="711" r:id="rId43"/>
    <p:sldId id="710" r:id="rId44"/>
    <p:sldId id="660" r:id="rId45"/>
    <p:sldId id="716" r:id="rId46"/>
    <p:sldId id="662" r:id="rId47"/>
    <p:sldId id="674" r:id="rId48"/>
    <p:sldId id="667" r:id="rId49"/>
    <p:sldId id="675" r:id="rId50"/>
    <p:sldId id="671" r:id="rId51"/>
    <p:sldId id="672" r:id="rId52"/>
    <p:sldId id="670" r:id="rId53"/>
    <p:sldId id="673" r:id="rId54"/>
    <p:sldId id="723" r:id="rId55"/>
    <p:sldId id="676" r:id="rId56"/>
    <p:sldId id="677" r:id="rId57"/>
    <p:sldId id="725" r:id="rId58"/>
    <p:sldId id="726" r:id="rId59"/>
    <p:sldId id="678" r:id="rId60"/>
    <p:sldId id="679" r:id="rId61"/>
    <p:sldId id="681" r:id="rId62"/>
    <p:sldId id="680" r:id="rId63"/>
    <p:sldId id="682" r:id="rId64"/>
    <p:sldId id="683" r:id="rId65"/>
    <p:sldId id="684" r:id="rId66"/>
    <p:sldId id="685" r:id="rId67"/>
    <p:sldId id="693" r:id="rId68"/>
    <p:sldId id="302" r:id="rId69"/>
    <p:sldId id="731" r:id="rId70"/>
    <p:sldId id="732" r:id="rId71"/>
    <p:sldId id="733" r:id="rId72"/>
    <p:sldId id="736" r:id="rId73"/>
  </p:sldIdLst>
  <p:sldSz cx="9144000" cy="5143500" type="screen16x9"/>
  <p:notesSz cx="9144000" cy="6858000"/>
  <p:embeddedFontLst>
    <p:embeddedFont>
      <p:font typeface="APL385 Unicode" panose="020B0709000202000203" pitchFamily="49" charset="0"/>
      <p:regular r:id="rId76"/>
    </p:embeddedFont>
    <p:embeddedFont>
      <p:font typeface="APL386 Unicode" panose="020B0604020202020204" charset="0"/>
      <p:regular r:id="rId77"/>
    </p:embeddedFont>
    <p:embeddedFont>
      <p:font typeface="APL387 Unicode" panose="020B0709000202000203" pitchFamily="50" charset="0"/>
      <p:regular r:id="rId78"/>
    </p:embeddedFont>
    <p:embeddedFont>
      <p:font typeface="Consolas" panose="020B0609020204030204" pitchFamily="49" charset="0"/>
      <p:regular r:id="rId79"/>
      <p:bold r:id="rId80"/>
      <p:italic r:id="rId81"/>
      <p:boldItalic r:id="rId82"/>
    </p:embeddedFont>
    <p:embeddedFont>
      <p:font typeface="MV Boli" panose="02000500030200090000" pitchFamily="2" charset="0"/>
      <p:regular r:id="rId83"/>
    </p:embeddedFont>
    <p:embeddedFont>
      <p:font typeface="Sarabun" panose="020B0604020202020204" charset="-34"/>
      <p:regular r:id="rId84"/>
      <p:bold r:id="rId85"/>
      <p:italic r:id="rId86"/>
      <p:boldItalic r:id="rId87"/>
    </p:embeddedFont>
    <p:embeddedFont>
      <p:font typeface="Wingdings 2" panose="05020102010507070707" pitchFamily="18" charset="2"/>
      <p:regular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97ED70D-EE3C-43D9-B1A1-00F1FB79342E}">
          <p14:sldIdLst>
            <p14:sldId id="259"/>
            <p14:sldId id="699"/>
          </p14:sldIdLst>
        </p14:section>
        <p14:section name="Teaching 1" id="{2723B6B4-5EFC-4961-AB7F-AD1006F264F0}">
          <p14:sldIdLst>
            <p14:sldId id="717"/>
            <p14:sldId id="624"/>
            <p14:sldId id="625"/>
            <p14:sldId id="626"/>
            <p14:sldId id="627"/>
            <p14:sldId id="630"/>
            <p14:sldId id="712"/>
            <p14:sldId id="631"/>
            <p14:sldId id="628"/>
            <p14:sldId id="722"/>
          </p14:sldIdLst>
        </p14:section>
        <p14:section name="Exercises 1" id="{83D0D5FB-EFEC-4405-8CD9-E90C57F5F458}">
          <p14:sldIdLst>
            <p14:sldId id="632"/>
            <p14:sldId id="647"/>
            <p14:sldId id="650"/>
          </p14:sldIdLst>
        </p14:section>
        <p14:section name="Teaching 2" id="{88C18D57-FD20-4A0C-BCCD-6597263D0E69}">
          <p14:sldIdLst>
            <p14:sldId id="407"/>
            <p14:sldId id="633"/>
            <p14:sldId id="635"/>
            <p14:sldId id="701"/>
            <p14:sldId id="636"/>
            <p14:sldId id="637"/>
            <p14:sldId id="638"/>
            <p14:sldId id="713"/>
            <p14:sldId id="639"/>
            <p14:sldId id="641"/>
            <p14:sldId id="640"/>
            <p14:sldId id="642"/>
            <p14:sldId id="702"/>
            <p14:sldId id="644"/>
            <p14:sldId id="645"/>
            <p14:sldId id="646"/>
            <p14:sldId id="714"/>
            <p14:sldId id="715"/>
          </p14:sldIdLst>
        </p14:section>
        <p14:section name="Exercises 2" id="{2704F9A6-515F-43C5-86C1-C65C8AC0586E}">
          <p14:sldIdLst>
            <p14:sldId id="648"/>
            <p14:sldId id="649"/>
            <p14:sldId id="651"/>
            <p14:sldId id="652"/>
          </p14:sldIdLst>
        </p14:section>
        <p14:section name="Teaching 3" id="{1D6E7F40-71EA-4FA7-8C2E-5D078232E541}">
          <p14:sldIdLst>
            <p14:sldId id="654"/>
            <p14:sldId id="655"/>
          </p14:sldIdLst>
        </p14:section>
        <p14:section name="Exercises 3" id="{FE55EF19-A3CF-47C0-9AAA-55E116751BA0}">
          <p14:sldIdLst>
            <p14:sldId id="656"/>
            <p14:sldId id="657"/>
            <p14:sldId id="711"/>
            <p14:sldId id="710"/>
          </p14:sldIdLst>
        </p14:section>
        <p14:section name="Teaching 4" id="{71454857-5BD2-48DA-81AF-0A132C9CB7CA}">
          <p14:sldIdLst>
            <p14:sldId id="660"/>
            <p14:sldId id="716"/>
            <p14:sldId id="662"/>
            <p14:sldId id="674"/>
            <p14:sldId id="667"/>
            <p14:sldId id="675"/>
            <p14:sldId id="671"/>
            <p14:sldId id="672"/>
            <p14:sldId id="670"/>
            <p14:sldId id="673"/>
            <p14:sldId id="723"/>
            <p14:sldId id="676"/>
            <p14:sldId id="677"/>
            <p14:sldId id="725"/>
            <p14:sldId id="726"/>
          </p14:sldIdLst>
        </p14:section>
        <p14:section name="Exercises 4" id="{169AAC1F-8C5D-4B58-ADF4-7345AB33C502}">
          <p14:sldIdLst>
            <p14:sldId id="678"/>
            <p14:sldId id="679"/>
            <p14:sldId id="681"/>
            <p14:sldId id="680"/>
          </p14:sldIdLst>
        </p14:section>
        <p14:section name="Teaching 5" id="{4CDFE606-6DC7-4A8E-B1AD-808682EC6D14}">
          <p14:sldIdLst>
            <p14:sldId id="682"/>
            <p14:sldId id="683"/>
            <p14:sldId id="684"/>
            <p14:sldId id="685"/>
          </p14:sldIdLst>
        </p14:section>
        <p14:section name="Closing" id="{3BC35B06-1D1A-4BAD-982C-568391D34FA8}">
          <p14:sldIdLst>
            <p14:sldId id="693"/>
          </p14:sldIdLst>
        </p14:section>
        <p14:section name="APLAN" id="{6E951715-6F50-465B-A227-8ADAA5DD6CD9}">
          <p14:sldIdLst>
            <p14:sldId id="302"/>
            <p14:sldId id="731"/>
          </p14:sldIdLst>
        </p14:section>
        <p14:section name="JSON" id="{99F9C40E-9C7A-4AF9-97B3-75BAB54F5ABF}">
          <p14:sldIdLst>
            <p14:sldId id="732"/>
            <p14:sldId id="733"/>
            <p14:sldId id="7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0000FF"/>
    <a:srgbClr val="008080"/>
    <a:srgbClr val="FFFFFF"/>
    <a:srgbClr val="FF6600"/>
    <a:srgbClr val="D8D8F1"/>
    <a:srgbClr val="FF0000"/>
    <a:srgbClr val="A33D00"/>
    <a:srgbClr val="423F93"/>
    <a:srgbClr val="615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87" autoAdjust="0"/>
    <p:restoredTop sz="83572" autoAdjust="0"/>
  </p:normalViewPr>
  <p:slideViewPr>
    <p:cSldViewPr snapToGrid="0">
      <p:cViewPr varScale="1">
        <p:scale>
          <a:sx n="114" d="100"/>
          <a:sy n="114" d="100"/>
        </p:scale>
        <p:origin x="104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1.fntdata"/><Relationship Id="rId84" Type="http://schemas.openxmlformats.org/officeDocument/2006/relationships/font" Target="fonts/font9.fntdata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87" Type="http://schemas.openxmlformats.org/officeDocument/2006/relationships/font" Target="fonts/font1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7.fntdata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font" Target="fonts/font13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16/10/2025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16/10/2025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Workshop, not lecture — interrupt and ask!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821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567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98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happens if we move ? Outside ()</a:t>
            </a:r>
          </a:p>
        </p:txBody>
      </p:sp>
    </p:spTree>
    <p:extLst>
      <p:ext uri="{BB962C8B-B14F-4D97-AF65-F5344CB8AC3E}">
        <p14:creationId xmlns:p14="http://schemas.microsoft.com/office/powerpoint/2010/main" val="2499415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>
                <a:latin typeface="APL385 Unicode" panose="020B0709000202000203" pitchFamily="49" charset="0"/>
              </a:rPr>
              <a:t>←⎕NS⍬</a:t>
            </a:r>
          </a:p>
          <a:p>
            <a:r>
              <a:rPr lang="en-GB" dirty="0">
                <a:latin typeface="APL385 Unicode" panose="020B0709000202000203" pitchFamily="49" charset="0"/>
              </a:rPr>
              <a:t>req.status←200</a:t>
            </a:r>
          </a:p>
          <a:p>
            <a:r>
              <a:rPr lang="en-GB" dirty="0" err="1">
                <a:latin typeface="APL385 Unicode" panose="020B0709000202000203" pitchFamily="49" charset="0"/>
              </a:rPr>
              <a:t>req.Method</a:t>
            </a:r>
            <a:r>
              <a:rPr lang="en-GB" dirty="0">
                <a:latin typeface="APL385 Unicode" panose="020B0709000202000203" pitchFamily="49" charset="0"/>
              </a:rPr>
              <a:t>←{4+2×⍵}</a:t>
            </a:r>
          </a:p>
        </p:txBody>
      </p:sp>
    </p:spTree>
    <p:extLst>
      <p:ext uri="{BB962C8B-B14F-4D97-AF65-F5344CB8AC3E}">
        <p14:creationId xmlns:p14="http://schemas.microsoft.com/office/powerpoint/2010/main" val="2502443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req.status←req.Method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req.status←req</a:t>
            </a:r>
            <a:r>
              <a:rPr lang="en-GB" dirty="0">
                <a:latin typeface="APL385 Unicode" panose="020B0709000202000203" pitchFamily="49" charset="0"/>
              </a:rPr>
              <a:t>.(Method status)</a:t>
            </a:r>
          </a:p>
          <a:p>
            <a:r>
              <a:rPr lang="en-GB" dirty="0">
                <a:latin typeface="APL385 Unicode" panose="020B0709000202000203" pitchFamily="49" charset="0"/>
              </a:rPr>
              <a:t>req.(</a:t>
            </a:r>
            <a:r>
              <a:rPr lang="en-GB" dirty="0" err="1">
                <a:latin typeface="APL385 Unicode" panose="020B0709000202000203" pitchFamily="49" charset="0"/>
              </a:rPr>
              <a:t>status←Method</a:t>
            </a:r>
            <a:r>
              <a:rPr lang="en-GB" dirty="0">
                <a:latin typeface="APL385 Unicode" panose="020B0709000202000203" pitchFamily="49" charset="0"/>
              </a:rPr>
              <a:t> status)</a:t>
            </a:r>
          </a:p>
        </p:txBody>
      </p:sp>
    </p:spTree>
    <p:extLst>
      <p:ext uri="{BB962C8B-B14F-4D97-AF65-F5344CB8AC3E}">
        <p14:creationId xmlns:p14="http://schemas.microsoft.com/office/powerpoint/2010/main" val="2420868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Into←{⍵.(⎕CY ⍺)}</a:t>
            </a:r>
          </a:p>
          <a:p>
            <a:r>
              <a:rPr lang="en-GB" dirty="0">
                <a:latin typeface="APL385 Unicode" panose="020B0709000202000203" pitchFamily="49" charset="0"/>
              </a:rPr>
              <a:t>Into←{⍵.⎕CY ⍺}</a:t>
            </a:r>
          </a:p>
        </p:txBody>
      </p:sp>
    </p:spTree>
    <p:extLst>
      <p:ext uri="{BB962C8B-B14F-4D97-AF65-F5344CB8AC3E}">
        <p14:creationId xmlns:p14="http://schemas.microsoft.com/office/powerpoint/2010/main" val="3696454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879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108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628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63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Workshop, not lecture — interrupt and ask!</a:t>
            </a:r>
          </a:p>
        </p:txBody>
      </p:sp>
    </p:spTree>
    <p:extLst>
      <p:ext uri="{BB962C8B-B14F-4D97-AF65-F5344CB8AC3E}">
        <p14:creationId xmlns:p14="http://schemas.microsoft.com/office/powerpoint/2010/main" val="20919490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8046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77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972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945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976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359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45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356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691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E.g. GUI</a:t>
            </a:r>
          </a:p>
        </p:txBody>
      </p:sp>
    </p:spTree>
    <p:extLst>
      <p:ext uri="{BB962C8B-B14F-4D97-AF65-F5344CB8AC3E}">
        <p14:creationId xmlns:p14="http://schemas.microsoft.com/office/powerpoint/2010/main" val="1789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469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192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8858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(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r>
              <a:rPr lang="en-GB" dirty="0">
                <a:latin typeface="APL385 Unicode" panose="020B0709000202000203" pitchFamily="49" charset="0"/>
              </a:rPr>
              <a:t>)←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endParaRPr lang="en-GB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ns.(x y)←ns.(y x)</a:t>
            </a:r>
          </a:p>
        </p:txBody>
      </p:sp>
    </p:spTree>
    <p:extLst>
      <p:ext uri="{BB962C8B-B14F-4D97-AF65-F5344CB8AC3E}">
        <p14:creationId xmlns:p14="http://schemas.microsoft.com/office/powerpoint/2010/main" val="3237356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(ns1.x ns2.x)←ns2.x ns1.x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effectLst/>
                <a:latin typeface="APL385 Unicode" panose="020B0709000202000203" pitchFamily="49" charset="0"/>
              </a:rPr>
              <a:t>(ns1 ns2).x←(ns2 ns1).x</a:t>
            </a:r>
            <a:r>
              <a:rPr lang="en-GB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Cannot do</a:t>
            </a:r>
            <a:r>
              <a:rPr lang="en-GB" dirty="0">
                <a:latin typeface="APL385 Unicode" panose="020B0709000202000203" pitchFamily="49" charset="0"/>
              </a:rPr>
              <a:t> (ns1 ns2).x⌽⍨←1 </a:t>
            </a:r>
            <a:r>
              <a:rPr lang="en-GB" dirty="0"/>
              <a:t>because of implied</a:t>
            </a:r>
            <a:r>
              <a:rPr lang="en-GB" dirty="0">
                <a:latin typeface="APL385 Unicode" panose="020B0709000202000203" pitchFamily="49" charset="0"/>
              </a:rPr>
              <a:t> ¨</a:t>
            </a:r>
          </a:p>
        </p:txBody>
      </p:sp>
    </p:spTree>
    <p:extLst>
      <p:ext uri="{BB962C8B-B14F-4D97-AF65-F5344CB8AC3E}">
        <p14:creationId xmlns:p14="http://schemas.microsoft.com/office/powerpoint/2010/main" val="2397340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←(0=≡)∧(326=⎕DR)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ScalarRef←0 326≡≡,⎕DR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←{9=40⎕ATX'⍵'}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>
                <a:latin typeface="APL385 Unicode" panose="020B0709000202000203" pitchFamily="49" charset="0"/>
              </a:rPr>
              <a:t>ScalarRef</a:t>
            </a:r>
            <a:r>
              <a:rPr lang="en-GB" dirty="0">
                <a:latin typeface="APL385 Unicode" panose="020B0709000202000203" pitchFamily="49" charset="0"/>
              </a:rPr>
              <a:t>←{9∊⎕NC'⍵'} ⍝ note the ∊</a:t>
            </a:r>
          </a:p>
        </p:txBody>
      </p:sp>
    </p:spTree>
    <p:extLst>
      <p:ext uri="{BB962C8B-B14F-4D97-AF65-F5344CB8AC3E}">
        <p14:creationId xmlns:p14="http://schemas.microsoft.com/office/powerpoint/2010/main" val="3384795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effectLst/>
                <a:latin typeface="APL386 Unicode" panose="020B0709000202000203" pitchFamily="50" charset="0"/>
              </a:rPr>
              <a:t>RefMask</a:t>
            </a:r>
            <a:r>
              <a:rPr lang="en-GB" dirty="0">
                <a:effectLst/>
                <a:latin typeface="APL386 Unicode" panose="020B0709000202000203" pitchFamily="50" charset="0"/>
              </a:rPr>
              <a:t>←{0=≡⍵:40⎕ATX'⍵' ⋄ ∇¨⍵}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6 Unicode" panose="020B0709000202000203" pitchFamily="50" charset="0"/>
              </a:rPr>
              <a:t>RefMask</a:t>
            </a:r>
            <a:r>
              <a:rPr lang="en-GB" dirty="0">
                <a:effectLst/>
                <a:latin typeface="APL386 Unicode" panose="020B0709000202000203" pitchFamily="50" charset="0"/>
              </a:rPr>
              <a:t>←{b⊣(∊b)←{40⎕ATX'⍵'}¨∊b←⍵}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5 Unicode" panose="020B0709000202000203" pitchFamily="49" charset="0"/>
              </a:rPr>
              <a:t>RefMask</a:t>
            </a:r>
            <a:r>
              <a:rPr lang="en-GB" dirty="0">
                <a:effectLst/>
                <a:latin typeface="APL385 Unicode" panose="020B0709000202000203" pitchFamily="49" charset="0"/>
              </a:rPr>
              <a:t>←{0=≡⍵:326=⎕DR ⍵ ⋄ ∇¨⍵}</a:t>
            </a:r>
            <a:r>
              <a:rPr lang="en-GB" dirty="0"/>
              <a:t> </a:t>
            </a:r>
          </a:p>
          <a:p>
            <a:r>
              <a:rPr lang="en-GB" dirty="0" err="1">
                <a:effectLst/>
                <a:latin typeface="APL385 Unicode" panose="020B0709000202000203" pitchFamily="49" charset="0"/>
              </a:rPr>
              <a:t>RefMask</a:t>
            </a:r>
            <a:r>
              <a:rPr lang="en-GB" dirty="0">
                <a:effectLst/>
                <a:latin typeface="APL385 Unicode" panose="020B0709000202000203" pitchFamily="49" charset="0"/>
              </a:rPr>
              <a:t>←{b⊣(∊b)←326=⎕DR¨∊b←⍵}</a:t>
            </a:r>
            <a:r>
              <a:rPr lang="en-GB" dirty="0"/>
              <a:t> 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06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519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014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Get←{⍺⍎⍕⍵} or ⍎∘⍕ ⍝ inconsistent depth with single enclosed name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Get←{⍺⍎¨⍵} or ⍎¨ ⍝ requires nested argument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Get←{⍺⍎¨⊆⍵} or ⍎¨ ∘⊆ ⍝ inconsistent depth with single simple name</a:t>
            </a:r>
          </a:p>
          <a:p>
            <a:r>
              <a:rPr lang="en-GB" dirty="0">
                <a:latin typeface="APL385 Unicode" panose="020B0709000202000203" pitchFamily="49" charset="0"/>
              </a:rPr>
              <a:t>Get←{1≥|≡⍵:⍺⍎⍵ ⋄ ⍺⍎¨⍵}</a:t>
            </a:r>
          </a:p>
        </p:txBody>
      </p:sp>
    </p:spTree>
    <p:extLst>
      <p:ext uri="{BB962C8B-B14F-4D97-AF65-F5344CB8AC3E}">
        <p14:creationId xmlns:p14="http://schemas.microsoft.com/office/powerpoint/2010/main" val="22545565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4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8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{⍺.{⍎⍺,'←⍵'}/⍵}</a:t>
            </a:r>
          </a:p>
          <a:p>
            <a:r>
              <a:rPr lang="en-GB" dirty="0">
                <a:latin typeface="APL385 Unicode" panose="020B0709000202000203" pitchFamily="49" charset="0"/>
              </a:rPr>
              <a:t>{⍺.⍎(⊃⍵),'←⊃⍬⍴⍵'} ⍝ beware of ⎕ML and ⎕IO: {⍺.⍎(⊃⍵),'←⊃⌽⍵'} and {⍺.⍎(1⊃⍵),'←2⊃⍵'}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∇{v}←</a:t>
            </a:r>
            <a:r>
              <a:rPr lang="pt-BR" dirty="0">
                <a:latin typeface="APL385 Unicode" panose="020B0709000202000203" pitchFamily="49" charset="0"/>
              </a:rPr>
              <a:t>ns Set(n v)</a:t>
            </a:r>
          </a:p>
          <a:p>
            <a:r>
              <a:rPr lang="pt-BR" dirty="0">
                <a:latin typeface="APL385 Unicode" panose="020B0709000202000203" pitchFamily="49" charset="0"/>
              </a:rPr>
              <a:t> n ns.{⍎⍺,'←⍵'}v</a:t>
            </a:r>
          </a:p>
          <a:p>
            <a:r>
              <a:rPr lang="pt-BR" dirty="0">
                <a:latin typeface="APL385 Unicode" panose="020B0709000202000203" pitchFamily="49" charset="0"/>
              </a:rPr>
              <a:t>∇</a:t>
            </a:r>
          </a:p>
          <a:p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04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PL385 Unicode" panose="020B0709000202000203" pitchFamily="49" charset="0"/>
              </a:rPr>
              <a:t>Set←{⍺.{⍎⍺,'←⍵'}/¨⍵}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PL385 Unicode" panose="020B0709000202000203" pitchFamily="49" charset="0"/>
              </a:rPr>
              <a:t>Set←{⍺.{⍎⍺,'←⍵'}/↑⍵}</a:t>
            </a:r>
          </a:p>
        </p:txBody>
      </p:sp>
    </p:spTree>
    <p:extLst>
      <p:ext uri="{BB962C8B-B14F-4D97-AF65-F5344CB8AC3E}">
        <p14:creationId xmlns:p14="http://schemas.microsoft.com/office/powerpoint/2010/main" val="18781651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753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65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46840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0927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01617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←{⍵=⍵.##}</a:t>
            </a:r>
          </a:p>
        </p:txBody>
      </p:sp>
    </p:spTree>
    <p:extLst>
      <p:ext uri="{BB962C8B-B14F-4D97-AF65-F5344CB8AC3E}">
        <p14:creationId xmlns:p14="http://schemas.microsoft.com/office/powerpoint/2010/main" val="361201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←{⍵.##}⍣=</a:t>
            </a:r>
          </a:p>
        </p:txBody>
      </p:sp>
    </p:spTree>
    <p:extLst>
      <p:ext uri="{BB962C8B-B14F-4D97-AF65-F5344CB8AC3E}">
        <p14:creationId xmlns:p14="http://schemas.microsoft.com/office/powerpoint/2010/main" val="25582899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>
                <a:latin typeface="APL385 Unicode" panose="020B0709000202000203" pitchFamily="49" charset="0"/>
              </a:rPr>
              <a:t>←{⍵.##}⍣≡</a:t>
            </a:r>
          </a:p>
        </p:txBody>
      </p:sp>
    </p:spTree>
    <p:extLst>
      <p:ext uri="{BB962C8B-B14F-4D97-AF65-F5344CB8AC3E}">
        <p14:creationId xmlns:p14="http://schemas.microsoft.com/office/powerpoint/2010/main" val="70637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732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/>
                <a:latin typeface="APL386 Unicode" panose="020B0709000202000203" pitchFamily="50" charset="0"/>
              </a:rPr>
              <a:t>Line←{⍺←⍬ ⋄ ⍵≡p←⍵.##:⍵,⍺ ⋄ p∇⍨⍵,⍺}</a:t>
            </a:r>
            <a:r>
              <a:rPr lang="en-GB" dirty="0"/>
              <a:t> </a:t>
            </a:r>
          </a:p>
          <a:p>
            <a:r>
              <a:rPr lang="en-GB" dirty="0">
                <a:effectLst/>
                <a:latin typeface="APL386 Unicode" panose="020B0709000202000203" pitchFamily="50" charset="0"/>
              </a:rPr>
              <a:t>Line←{1↓r⊣{r,⍨←⍵.##}⍣≡r←⍵}</a:t>
            </a:r>
            <a:r>
              <a:rPr lang="en-GB" dirty="0"/>
              <a:t> 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538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show←⎕</a:t>
            </a:r>
            <a:r>
              <a:rPr lang="en-US" dirty="0" err="1"/>
              <a:t>JSON⍠'Compact</a:t>
            </a:r>
            <a:r>
              <a:rPr lang="en-US" dirty="0"/>
              <a:t>' 0</a:t>
            </a:r>
          </a:p>
        </p:txBody>
      </p:sp>
    </p:spTree>
    <p:extLst>
      <p:ext uri="{BB962C8B-B14F-4D97-AF65-F5344CB8AC3E}">
        <p14:creationId xmlns:p14="http://schemas.microsoft.com/office/powerpoint/2010/main" val="1731396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3695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Sarabun" panose="00000500000000000000" pitchFamily="2" charset="-34"/>
                <a:ea typeface="+mn-ea"/>
                <a:cs typeface="+mn-cs"/>
              </a:rPr>
              <a:t>⎕JSON ⍠ 'Compact' 0 ⊢ ⎕DMX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880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566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Errors if array is empty</a:t>
            </a:r>
          </a:p>
        </p:txBody>
      </p:sp>
    </p:spTree>
    <p:extLst>
      <p:ext uri="{BB962C8B-B14F-4D97-AF65-F5344CB8AC3E}">
        <p14:creationId xmlns:p14="http://schemas.microsoft.com/office/powerpoint/2010/main" val="194635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844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42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Glasgow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A7F93E-0AC9-4994-C087-EC47479093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83" y="534519"/>
            <a:ext cx="2039329" cy="33648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356615"/>
            <a:ext cx="6192003" cy="3150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356615"/>
            <a:ext cx="2078545" cy="3150350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31382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6061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Media Placeholder 3">
            <a:extLst>
              <a:ext uri="{FF2B5EF4-FFF2-40B4-BE49-F238E27FC236}">
                <a16:creationId xmlns:a16="http://schemas.microsoft.com/office/drawing/2014/main" id="{CFE9A372-03E3-E60F-6496-867B43D28DD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957391" y="0"/>
            <a:ext cx="2186609" cy="1311965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84219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– 29-30 September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8AD2F-6E59-B34F-E8E3-81D22462DF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92" y="573927"/>
            <a:ext cx="1414230" cy="3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05740" y="402343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982246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Dyalog North America – 29-30 September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FF9E41-7D19-942B-7E48-7229E88721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5A1B3A2-B67B-97C0-5922-C5E5774A4147}"/>
              </a:ext>
            </a:extLst>
          </p:cNvPr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45060" y="376881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064CD12-E4BB-A250-1B3D-404328B8A3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3405" y="4028997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478DF96-BA35-07D6-2F0C-51AAC8944023}"/>
              </a:ext>
            </a:extLst>
          </p:cNvPr>
          <p:cNvSpPr>
            <a:spLocks noGrp="1" noChangeAspect="1"/>
          </p:cNvSpPr>
          <p:nvPr>
            <p:ph sz="quarter" idx="15" hasCustomPrompt="1"/>
          </p:nvPr>
        </p:nvSpPr>
        <p:spPr>
          <a:xfrm>
            <a:off x="3332725" y="3774379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86A3A7A7-E601-DCD6-5E54-400DB2BA94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9391" y="4009185"/>
            <a:ext cx="1732760" cy="664125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0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80A913AA-B1FE-852E-E245-5AF85CECEC69}"/>
              </a:ext>
            </a:extLst>
          </p:cNvPr>
          <p:cNvSpPr>
            <a:spLocks noGrp="1" noChangeAspect="1"/>
          </p:cNvSpPr>
          <p:nvPr>
            <p:ph sz="quarter" idx="17" hasCustomPrompt="1"/>
          </p:nvPr>
        </p:nvSpPr>
        <p:spPr>
          <a:xfrm>
            <a:off x="6228711" y="3754567"/>
            <a:ext cx="1177213" cy="1158817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/>
              <a:t>Profile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CD1F98-A23A-BF52-0D5A-7B2C24018A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332" y="518448"/>
            <a:ext cx="1414230" cy="3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417983"/>
            <a:ext cx="2127975" cy="30889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07968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D952242-8C5B-5D1C-6EEB-5EED6E14074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6F99F-A17D-B8F2-8077-F9E67C3A55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40290" y="4721649"/>
            <a:ext cx="994264" cy="3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54350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6B9AF9E6-AA45-9785-A1CE-16C2DFAA1EE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267657"/>
            <a:ext cx="6527846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D421E95-D184-F593-396A-1A5CE1C16842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ADD9B8E7-D289-52C5-BF85-DF39F0452610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6936581" y="0"/>
            <a:ext cx="2207419" cy="1320800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05928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4024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0" y="4745354"/>
            <a:ext cx="914400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Namespaces in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59BECC-82A6-F419-4E44-6FC9CFB53B8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505" y="4859078"/>
            <a:ext cx="700775" cy="16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50" r:id="rId4"/>
    <p:sldLayoutId id="2147483652" r:id="rId5"/>
    <p:sldLayoutId id="2147483654" r:id="rId6"/>
    <p:sldLayoutId id="2147483655" r:id="rId7"/>
    <p:sldLayoutId id="2147483660" r:id="rId8"/>
    <p:sldLayoutId id="2147483661" r:id="rId9"/>
    <p:sldLayoutId id="2147483663" r:id="rId10"/>
    <p:sldLayoutId id="2147483666" r:id="rId11"/>
    <p:sldLayoutId id="2147483667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spc="-10" baseline="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 spc="-10" baseline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C2E357-6F44-8F60-E7CA-7F7279DD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Namespaces in Dyalog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DA680D-D019-4986-8F5F-F68A4B48A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349" y="2898378"/>
            <a:ext cx="2621975" cy="1114138"/>
          </a:xfrm>
        </p:spPr>
        <p:txBody>
          <a:bodyPr/>
          <a:lstStyle/>
          <a:p>
            <a:r>
              <a:rPr lang="en-GB" sz="2000" i="1" dirty="0"/>
              <a:t>Josh David</a:t>
            </a:r>
          </a:p>
          <a:p>
            <a:r>
              <a:rPr lang="en-GB" sz="2000" i="1" dirty="0"/>
              <a:t>Morten Kromberg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E2BBF-C431-4A12-8CEF-DDB9A86FF7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236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ns2)←(⎕NS⍬)(⎕NS⍬)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ns1.(a b)←'Hello' 'World'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HelloWorld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0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ns2.a←{2/⍵}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ns2.b←2 2⍴6 7 8 9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6 6 7 7 8 8 9 9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10280973" cy="324204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Right side of the dot can be any expression (that is, without </a:t>
            </a:r>
            <a:r>
              <a:rPr lang="en-GB" dirty="0">
                <a:latin typeface="APL385 Unicode" panose="020B0709000202000203" pitchFamily="49" charset="0"/>
              </a:rPr>
              <a:t>⋄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executed in the namespace(s) on the left side.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      (2 3⍴ns1 ns2).(</a:t>
            </a:r>
            <a:r>
              <a:rPr lang="en-GB" dirty="0" err="1">
                <a:latin typeface="APL385 Unicode" panose="020B0709000202000203" pitchFamily="49" charset="0"/>
              </a:rPr>
              <a:t>a,b</a:t>
            </a:r>
            <a:r>
              <a:rPr lang="en-GB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┌───────────────┬───────────────┬───────────────┐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│HelloWorld     │6 6 7 7 8 8 9 9│HelloWorld     │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├───────────────┼───────────────┼───────────────┤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│6 6 7 7 8 8 9 9│HelloWorld     │6 6 7 7 8 8 9 9│</a:t>
            </a:r>
          </a:p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└───────────────┴───────────────┴───────────────┘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C99293-E7DE-1619-7582-457DE876D7DB}"/>
              </a:ext>
            </a:extLst>
          </p:cNvPr>
          <p:cNvSpPr/>
          <p:nvPr/>
        </p:nvSpPr>
        <p:spPr>
          <a:xfrm rot="16200000">
            <a:off x="7215448" y="2794467"/>
            <a:ext cx="3458094" cy="3990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19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1a: </a:t>
            </a:r>
            <a:r>
              <a:rPr lang="en-GB" dirty="0"/>
              <a:t>Creation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Create a namespace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/>
              <a:t> where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 is</a:t>
            </a:r>
            <a:r>
              <a:rPr lang="en-GB" dirty="0">
                <a:latin typeface="APL385 Unicode" panose="020B0709000202000203" pitchFamily="49" charset="0"/>
              </a:rPr>
              <a:t> 200 </a:t>
            </a:r>
            <a:r>
              <a:rPr lang="en-GB" dirty="0"/>
              <a:t>and </a:t>
            </a:r>
            <a:r>
              <a:rPr lang="en-GB" dirty="0">
                <a:latin typeface="APL385 Unicode" panose="020B0709000202000203" pitchFamily="49" charset="0"/>
              </a:rPr>
              <a:t>Method</a:t>
            </a:r>
            <a:r>
              <a:rPr lang="en-GB" dirty="0"/>
              <a:t> is</a:t>
            </a:r>
            <a:r>
              <a:rPr lang="en-GB" dirty="0">
                <a:latin typeface="APL385 Unicode" panose="020B0709000202000203" pitchFamily="49" charset="0"/>
              </a:rPr>
              <a:t> {4+2×⍵}</a:t>
            </a:r>
            <a:r>
              <a:rPr lang="en-GB" dirty="0"/>
              <a:t> 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>
                <a:latin typeface="APL385 Unicode" panose="020B0709000202000203" pitchFamily="49" charset="0"/>
              </a:rPr>
              <a:t>your</a:t>
            </a:r>
            <a:r>
              <a:rPr lang="en-GB" dirty="0">
                <a:latin typeface="APL385 Unicode" panose="020B0709000202000203" pitchFamily="49" charset="0"/>
              </a:rPr>
              <a:t> ⋄ </a:t>
            </a:r>
            <a:r>
              <a:rPr lang="en-GB" i="1" dirty="0">
                <a:latin typeface="APL385 Unicode" panose="020B0709000202000203" pitchFamily="49" charset="0"/>
              </a:rPr>
              <a:t>expressions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req.Method</a:t>
            </a:r>
            <a:r>
              <a:rPr lang="en-GB" dirty="0">
                <a:latin typeface="APL385 Unicode" panose="020B0709000202000203" pitchFamily="49" charset="0"/>
              </a:rPr>
              <a:t> 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404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1b: </a:t>
            </a:r>
            <a:r>
              <a:rPr lang="en-GB" dirty="0"/>
              <a:t>Updating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Within </a:t>
            </a:r>
            <a:r>
              <a:rPr lang="en-GB" dirty="0" err="1">
                <a:latin typeface="APL385 Unicode" panose="020B0709000202000203" pitchFamily="49" charset="0"/>
              </a:rPr>
              <a:t>req</a:t>
            </a:r>
            <a:r>
              <a:rPr lang="en-GB" dirty="0"/>
              <a:t>, apply </a:t>
            </a:r>
            <a:r>
              <a:rPr lang="en-GB" dirty="0">
                <a:latin typeface="APL385 Unicode" panose="020B0709000202000203" pitchFamily="49" charset="0"/>
              </a:rPr>
              <a:t>Method</a:t>
            </a:r>
            <a:r>
              <a:rPr lang="en-GB" dirty="0"/>
              <a:t> to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, and update </a:t>
            </a:r>
            <a:r>
              <a:rPr lang="en-GB" dirty="0">
                <a:latin typeface="APL385 Unicode" panose="020B0709000202000203" pitchFamily="49" charset="0"/>
              </a:rPr>
              <a:t>status</a:t>
            </a:r>
            <a:r>
              <a:rPr lang="en-GB" dirty="0"/>
              <a:t> with the result.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 err="1">
                <a:latin typeface="APL385 Unicode" panose="020B0709000202000203" pitchFamily="49" charset="0"/>
              </a:rPr>
              <a:t>your_expression</a:t>
            </a:r>
            <a:endParaRPr lang="en-GB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req.status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404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0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47856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1c: </a:t>
            </a:r>
            <a:r>
              <a:rPr lang="en-GB" dirty="0"/>
              <a:t>Importing a workspace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Into</a:t>
            </a:r>
            <a:r>
              <a:rPr lang="en-GB" dirty="0"/>
              <a:t> that copies a workspace into a namespace (using </a:t>
            </a:r>
            <a:r>
              <a:rPr lang="en-GB" dirty="0">
                <a:latin typeface="APL385 Unicode" panose="020B0709000202000203" pitchFamily="49" charset="0"/>
              </a:rPr>
              <a:t>⎕CY</a:t>
            </a:r>
            <a:r>
              <a:rPr lang="en-GB" dirty="0"/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dfns←⎕NS⍬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'</a:t>
            </a:r>
            <a:r>
              <a:rPr lang="en-GB" dirty="0" err="1">
                <a:latin typeface="APL385 Unicode" panose="020B0709000202000203" pitchFamily="49" charset="0"/>
              </a:rPr>
              <a:t>dfns.dws</a:t>
            </a:r>
            <a:r>
              <a:rPr lang="en-GB" dirty="0">
                <a:latin typeface="APL385 Unicode" panose="020B0709000202000203" pitchFamily="49" charset="0"/>
              </a:rPr>
              <a:t>' Into dfns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dfns.disp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dfns.morse'SOS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┌───┬───┬───┐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│...│---│...│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└───┴───┴───┘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554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/>
              <a:t>Non-namespaces have value semantics: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B←A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arrays have the same value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1 2 3  1 2 3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A←4 5 6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B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 not affected   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4 5 6  1 2 3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90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/>
              <a:t>Non-namespaces have value semantics: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B←A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arrays have the same value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1 2 3  1 2 3 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8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A[3]←9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     A B      </a:t>
            </a:r>
            <a:r>
              <a:rPr lang="en-GB" sz="2800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B</a:t>
            </a:r>
            <a:r>
              <a:rPr lang="en-GB" sz="2800" dirty="0">
                <a:solidFill>
                  <a:srgbClr val="FF6A13"/>
                </a:solidFill>
                <a:latin typeface="+mn-lt"/>
              </a:rPr>
              <a:t> not affected</a:t>
            </a:r>
          </a:p>
          <a:p>
            <a:pPr marL="0" indent="0">
              <a:lnSpc>
                <a:spcPct val="110000"/>
              </a:lnSpc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800" dirty="0">
                <a:latin typeface="APL385 Unicode" panose="020B0709000202000203" pitchFamily="49" charset="0"/>
              </a:rPr>
              <a:t> 1 2 9  1 2 3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76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56895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z="2400" dirty="0"/>
              <a:t>Non-namespaces have value semantics</a:t>
            </a:r>
            <a:r>
              <a:rPr lang="en-GB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57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568953" cy="344738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A←3 ⋄ </a:t>
            </a:r>
            <a:r>
              <a:rPr lang="en-GB" dirty="0" err="1">
                <a:latin typeface="APL385 Unicode" panose="020B0709000202000203" pitchFamily="49" charset="0"/>
              </a:rPr>
              <a:t>f←A</a:t>
            </a:r>
            <a:r>
              <a:rPr lang="en-GB" dirty="0">
                <a:latin typeface="APL385 Unicode" panose="020B0709000202000203" pitchFamily="49" charset="0"/>
              </a:rPr>
              <a:t>∘+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A←4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was passed by value –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hasn’t changed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f←A</a:t>
            </a:r>
            <a:r>
              <a:rPr lang="en-GB" dirty="0">
                <a:latin typeface="APL385 Unicode" panose="020B0709000202000203" pitchFamily="49" charset="0"/>
              </a:rPr>
              <a:t>∘+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 100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f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changed – not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 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9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BE-A430-4C77-B985-4F802D7F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25925" algn="l"/>
              </a:tabLst>
            </a:pPr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338D3-F89A-4E9C-98A8-AD44A4554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0961" cy="315035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Self-contained dictionary of name-value pairs</a:t>
            </a:r>
          </a:p>
          <a:p>
            <a:pPr marL="798512" lvl="2" indent="0">
              <a:lnSpc>
                <a:spcPct val="160000"/>
              </a:lnSpc>
              <a:buSzPct val="100000"/>
              <a:buNone/>
              <a:tabLst>
                <a:tab pos="1828800" algn="l"/>
              </a:tabLst>
            </a:pPr>
            <a:endParaRPr lang="en-GB" dirty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Structured container to organise your code</a:t>
            </a:r>
          </a:p>
          <a:p>
            <a:pPr marL="1255712" lvl="2" indent="-457200">
              <a:lnSpc>
                <a:spcPct val="160000"/>
              </a:lnSpc>
              <a:buSzPct val="100000"/>
              <a:buFont typeface="+mj-lt"/>
              <a:buAutoNum type="arabicPeriod"/>
              <a:tabLst>
                <a:tab pos="1828800" algn="l"/>
              </a:tabLst>
            </a:pPr>
            <a:endParaRPr lang="en-GB" dirty="0"/>
          </a:p>
          <a:p>
            <a:pPr marL="457200" indent="-457200">
              <a:lnSpc>
                <a:spcPct val="160000"/>
              </a:lnSpc>
              <a:spcBef>
                <a:spcPts val="0"/>
              </a:spcBef>
              <a:buSzPct val="100000"/>
              <a:buFont typeface="+mj-lt"/>
              <a:buAutoNum type="arabicPeriod"/>
              <a:tabLst>
                <a:tab pos="1828800" algn="l"/>
              </a:tabLst>
            </a:pPr>
            <a:r>
              <a:rPr lang="en-GB" dirty="0"/>
              <a:t>Display form and scripted namespaces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58CAB9-DB5E-1D1D-173E-B8E383FBBBA0}"/>
              </a:ext>
            </a:extLst>
          </p:cNvPr>
          <p:cNvGrpSpPr/>
          <p:nvPr/>
        </p:nvGrpSpPr>
        <p:grpSpPr>
          <a:xfrm>
            <a:off x="6599643" y="1537691"/>
            <a:ext cx="2011237" cy="2042316"/>
            <a:chOff x="6330613" y="2427451"/>
            <a:chExt cx="2011237" cy="20423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8D6B4428-44D4-61FF-F9DE-6C099DF4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330613" y="2427451"/>
              <a:ext cx="2011237" cy="2042316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75A463-95EF-7D6F-A473-B418EB69915B}"/>
                </a:ext>
              </a:extLst>
            </p:cNvPr>
            <p:cNvGrpSpPr/>
            <p:nvPr/>
          </p:nvGrpSpPr>
          <p:grpSpPr>
            <a:xfrm>
              <a:off x="6406313" y="2535311"/>
              <a:ext cx="1087049" cy="1282366"/>
              <a:chOff x="6406313" y="2535311"/>
              <a:chExt cx="1087049" cy="1282366"/>
            </a:xfrm>
          </p:grpSpPr>
          <p:sp>
            <p:nvSpPr>
              <p:cNvPr id="1964" name="Parallelogram 1963">
                <a:extLst>
                  <a:ext uri="{FF2B5EF4-FFF2-40B4-BE49-F238E27FC236}">
                    <a16:creationId xmlns:a16="http://schemas.microsoft.com/office/drawing/2014/main" id="{F1F36D3E-8C79-FBC2-C90F-5E5C2AB5901B}"/>
                  </a:ext>
                </a:extLst>
              </p:cNvPr>
              <p:cNvSpPr/>
              <p:nvPr/>
            </p:nvSpPr>
            <p:spPr>
              <a:xfrm rot="5400000" flipV="1">
                <a:off x="6409344" y="308397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Parallelogram 3">
                <a:extLst>
                  <a:ext uri="{FF2B5EF4-FFF2-40B4-BE49-F238E27FC236}">
                    <a16:creationId xmlns:a16="http://schemas.microsoft.com/office/drawing/2014/main" id="{97DAC08A-D640-1813-5F8E-BFAAE4F88192}"/>
                  </a:ext>
                </a:extLst>
              </p:cNvPr>
              <p:cNvSpPr/>
              <p:nvPr/>
            </p:nvSpPr>
            <p:spPr>
              <a:xfrm rot="5400000" flipV="1">
                <a:off x="6605751" y="2967295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Parallelogram 5">
                <a:extLst>
                  <a:ext uri="{FF2B5EF4-FFF2-40B4-BE49-F238E27FC236}">
                    <a16:creationId xmlns:a16="http://schemas.microsoft.com/office/drawing/2014/main" id="{00150C61-3384-C918-C74F-28C423BFFE19}"/>
                  </a:ext>
                </a:extLst>
              </p:cNvPr>
              <p:cNvSpPr/>
              <p:nvPr/>
            </p:nvSpPr>
            <p:spPr>
              <a:xfrm rot="5400000" flipV="1">
                <a:off x="6799777" y="284899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9B670578-9B95-D6B8-CA7A-6CACAE27AECC}"/>
                  </a:ext>
                </a:extLst>
              </p:cNvPr>
              <p:cNvSpPr/>
              <p:nvPr/>
            </p:nvSpPr>
            <p:spPr>
              <a:xfrm rot="5400000" flipV="1">
                <a:off x="6985513" y="274897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795353EC-F6D2-63C5-0CE7-2AC335DAA77B}"/>
                  </a:ext>
                </a:extLst>
              </p:cNvPr>
              <p:cNvSpPr/>
              <p:nvPr/>
            </p:nvSpPr>
            <p:spPr>
              <a:xfrm rot="5400000" flipV="1">
                <a:off x="7166487" y="264182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F26C0FC0-F595-8DF2-8BDD-7D8A3F2DA95D}"/>
                  </a:ext>
                </a:extLst>
              </p:cNvPr>
              <p:cNvSpPr/>
              <p:nvPr/>
            </p:nvSpPr>
            <p:spPr>
              <a:xfrm rot="5400000" flipV="1">
                <a:off x="7354604" y="2532283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95EFDD28-D189-D782-5CC4-B0EF04B95025}"/>
                  </a:ext>
                </a:extLst>
              </p:cNvPr>
              <p:cNvSpPr/>
              <p:nvPr/>
            </p:nvSpPr>
            <p:spPr>
              <a:xfrm rot="5400000" flipV="1">
                <a:off x="6409341" y="344354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9D3A8AAF-2B14-F0F0-D4B8-68E807E2082B}"/>
                  </a:ext>
                </a:extLst>
              </p:cNvPr>
              <p:cNvSpPr/>
              <p:nvPr/>
            </p:nvSpPr>
            <p:spPr>
              <a:xfrm rot="5400000" flipV="1">
                <a:off x="6605748" y="332686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B57D353F-3676-1D0A-FBA8-FE5C41980E1A}"/>
                  </a:ext>
                </a:extLst>
              </p:cNvPr>
              <p:cNvSpPr/>
              <p:nvPr/>
            </p:nvSpPr>
            <p:spPr>
              <a:xfrm rot="5400000" flipV="1">
                <a:off x="6797393" y="321094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ACE7FF66-C324-9D7E-9A8D-854EB56F659E}"/>
                  </a:ext>
                </a:extLst>
              </p:cNvPr>
              <p:cNvSpPr/>
              <p:nvPr/>
            </p:nvSpPr>
            <p:spPr>
              <a:xfrm rot="5400000" flipV="1">
                <a:off x="6985510" y="310855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AAAE2977-45FF-9DB1-78A2-8B1AB56195BF}"/>
                  </a:ext>
                </a:extLst>
              </p:cNvPr>
              <p:cNvSpPr/>
              <p:nvPr/>
            </p:nvSpPr>
            <p:spPr>
              <a:xfrm rot="5400000" flipV="1">
                <a:off x="7166484" y="3001394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049D9E2D-355A-A48D-267E-32C34AE4B6B0}"/>
                  </a:ext>
                </a:extLst>
              </p:cNvPr>
              <p:cNvSpPr/>
              <p:nvPr/>
            </p:nvSpPr>
            <p:spPr>
              <a:xfrm rot="5400000" flipV="1">
                <a:off x="7352220" y="289185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DA22FB5E-3390-5A2F-FBB7-D137B0527970}"/>
                  </a:ext>
                </a:extLst>
              </p:cNvPr>
              <p:cNvSpPr/>
              <p:nvPr/>
            </p:nvSpPr>
            <p:spPr>
              <a:xfrm rot="5400000" flipV="1">
                <a:off x="6385433" y="329510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A91EAF1A-A793-2305-D699-84B3FA5B4074}"/>
                  </a:ext>
                </a:extLst>
              </p:cNvPr>
              <p:cNvSpPr/>
              <p:nvPr/>
            </p:nvSpPr>
            <p:spPr>
              <a:xfrm rot="5400000" flipV="1">
                <a:off x="6587414" y="3183993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28C3754A-46B4-CC41-0000-83C3E7BD293B}"/>
                  </a:ext>
                </a:extLst>
              </p:cNvPr>
              <p:cNvSpPr/>
              <p:nvPr/>
            </p:nvSpPr>
            <p:spPr>
              <a:xfrm rot="5400000" flipV="1">
                <a:off x="6773106" y="3071643"/>
                <a:ext cx="184303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0F53DDE8-57D5-FC9A-CC7C-FE7168E58B8F}"/>
                  </a:ext>
                </a:extLst>
              </p:cNvPr>
              <p:cNvSpPr/>
              <p:nvPr/>
            </p:nvSpPr>
            <p:spPr>
              <a:xfrm rot="5400000" flipV="1">
                <a:off x="6967176" y="296567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D6F8F8D1-2CC3-5F86-3665-318EA842354E}"/>
                  </a:ext>
                </a:extLst>
              </p:cNvPr>
              <p:cNvSpPr/>
              <p:nvPr/>
            </p:nvSpPr>
            <p:spPr>
              <a:xfrm rot="5400000" flipV="1">
                <a:off x="7166486" y="288161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EA1F6AA5-B68B-BAB0-0D0C-AE311D170007}"/>
                  </a:ext>
                </a:extLst>
              </p:cNvPr>
              <p:cNvSpPr/>
              <p:nvPr/>
            </p:nvSpPr>
            <p:spPr>
              <a:xfrm rot="5400000" flipV="1">
                <a:off x="7330316" y="2750174"/>
                <a:ext cx="18430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7AA8919B-CABE-4A55-046E-86597C6616D5}"/>
                  </a:ext>
                </a:extLst>
              </p:cNvPr>
              <p:cNvSpPr/>
              <p:nvPr/>
            </p:nvSpPr>
            <p:spPr>
              <a:xfrm rot="5400000" flipV="1">
                <a:off x="7152420" y="2879732"/>
                <a:ext cx="135726" cy="113653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34D5E57-23BF-FA85-AE66-9BEF1F202683}"/>
                  </a:ext>
                </a:extLst>
              </p:cNvPr>
              <p:cNvSpPr/>
              <p:nvPr/>
            </p:nvSpPr>
            <p:spPr>
              <a:xfrm rot="5400000" flipV="1">
                <a:off x="6385434" y="365501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1744F753-ACFE-7D3B-DBD6-02DEE8349DCD}"/>
                  </a:ext>
                </a:extLst>
              </p:cNvPr>
              <p:cNvSpPr/>
              <p:nvPr/>
            </p:nvSpPr>
            <p:spPr>
              <a:xfrm rot="5400000" flipV="1">
                <a:off x="6581839" y="3549480"/>
                <a:ext cx="183550" cy="141786"/>
              </a:xfrm>
              <a:prstGeom prst="parallelogram">
                <a:avLst>
                  <a:gd name="adj" fmla="val 6089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F7A0DE81-2FA6-3639-7B7F-D958B08E1980}"/>
                  </a:ext>
                </a:extLst>
              </p:cNvPr>
              <p:cNvSpPr/>
              <p:nvPr/>
            </p:nvSpPr>
            <p:spPr>
              <a:xfrm rot="5400000" flipV="1">
                <a:off x="6967177" y="332558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419ECAF6-54EF-1352-495C-F01F426236E7}"/>
                  </a:ext>
                </a:extLst>
              </p:cNvPr>
              <p:cNvSpPr/>
              <p:nvPr/>
            </p:nvSpPr>
            <p:spPr>
              <a:xfrm rot="5400000" flipV="1">
                <a:off x="7166487" y="324152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25836155-4F37-8DDE-22C8-1FA294626A4D}"/>
                  </a:ext>
                </a:extLst>
              </p:cNvPr>
              <p:cNvSpPr/>
              <p:nvPr/>
            </p:nvSpPr>
            <p:spPr>
              <a:xfrm rot="5400000" flipV="1">
                <a:off x="7327936" y="3110086"/>
                <a:ext cx="184300" cy="141783"/>
              </a:xfrm>
              <a:prstGeom prst="parallelogram">
                <a:avLst>
                  <a:gd name="adj" fmla="val 558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Top Corners Snipped 30">
                <a:extLst>
                  <a:ext uri="{FF2B5EF4-FFF2-40B4-BE49-F238E27FC236}">
                    <a16:creationId xmlns:a16="http://schemas.microsoft.com/office/drawing/2014/main" id="{079B35B1-5E14-4465-4FE4-BF2A2882AE1D}"/>
                  </a:ext>
                </a:extLst>
              </p:cNvPr>
              <p:cNvSpPr/>
              <p:nvPr/>
            </p:nvSpPr>
            <p:spPr>
              <a:xfrm rot="9011815" flipV="1">
                <a:off x="7172270" y="3254083"/>
                <a:ext cx="129644" cy="72000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AAC4A51D-A289-5A4B-3C89-F6E789166552}"/>
                  </a:ext>
                </a:extLst>
              </p:cNvPr>
              <p:cNvSpPr/>
              <p:nvPr/>
            </p:nvSpPr>
            <p:spPr>
              <a:xfrm rot="5400000" flipV="1">
                <a:off x="6795631" y="3458353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52C5B34D-4CA5-1DBA-C751-93CB80C7A3CF}"/>
                  </a:ext>
                </a:extLst>
              </p:cNvPr>
              <p:cNvSpPr/>
              <p:nvPr/>
            </p:nvSpPr>
            <p:spPr>
              <a:xfrm rot="5400000" flipV="1">
                <a:off x="6778872" y="3455988"/>
                <a:ext cx="135726" cy="108264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480E865-2B52-51D4-5709-D27D074AB38D}"/>
              </a:ext>
            </a:extLst>
          </p:cNvPr>
          <p:cNvGrpSpPr/>
          <p:nvPr/>
        </p:nvGrpSpPr>
        <p:grpSpPr>
          <a:xfrm>
            <a:off x="2632770" y="117406"/>
            <a:ext cx="2011237" cy="1424257"/>
            <a:chOff x="6602719" y="402787"/>
            <a:chExt cx="2011237" cy="1424257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F90B20D-1EBB-B3D4-F6FF-4FA9B7655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602719" y="418363"/>
              <a:ext cx="2011237" cy="1408681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5171D4-10E6-CA0B-3571-94DCD405557C}"/>
                </a:ext>
              </a:extLst>
            </p:cNvPr>
            <p:cNvSpPr txBox="1"/>
            <p:nvPr/>
          </p:nvSpPr>
          <p:spPr>
            <a:xfrm>
              <a:off x="7596521" y="402787"/>
              <a:ext cx="461665" cy="828000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A–Z</a:t>
              </a:r>
            </a:p>
          </p:txBody>
        </p:sp>
      </p:grpSp>
      <p:grpSp>
        <p:nvGrpSpPr>
          <p:cNvPr id="1925" name="Group 1924">
            <a:extLst>
              <a:ext uri="{FF2B5EF4-FFF2-40B4-BE49-F238E27FC236}">
                <a16:creationId xmlns:a16="http://schemas.microsoft.com/office/drawing/2014/main" id="{65D7DECD-DC97-ECD5-45AF-188C4217DB24}"/>
              </a:ext>
            </a:extLst>
          </p:cNvPr>
          <p:cNvGrpSpPr/>
          <p:nvPr/>
        </p:nvGrpSpPr>
        <p:grpSpPr>
          <a:xfrm>
            <a:off x="1541117" y="3882680"/>
            <a:ext cx="1486618" cy="1156420"/>
            <a:chOff x="1541117" y="3882680"/>
            <a:chExt cx="1486618" cy="1156420"/>
          </a:xfrm>
        </p:grpSpPr>
        <p:grpSp>
          <p:nvGrpSpPr>
            <p:cNvPr id="50" name="Graphic 47">
              <a:extLst>
                <a:ext uri="{FF2B5EF4-FFF2-40B4-BE49-F238E27FC236}">
                  <a16:creationId xmlns:a16="http://schemas.microsoft.com/office/drawing/2014/main" id="{75321093-C797-0D4C-7C0A-E4A669CD7508}"/>
                </a:ext>
              </a:extLst>
            </p:cNvPr>
            <p:cNvGrpSpPr/>
            <p:nvPr/>
          </p:nvGrpSpPr>
          <p:grpSpPr>
            <a:xfrm>
              <a:off x="1541117" y="3882680"/>
              <a:ext cx="1486618" cy="1156420"/>
              <a:chOff x="1543498" y="3849343"/>
              <a:chExt cx="1486618" cy="1156420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ADBF9FC-3663-66A4-0648-9BE4C9E89153}"/>
                  </a:ext>
                </a:extLst>
              </p:cNvPr>
              <p:cNvSpPr/>
              <p:nvPr/>
            </p:nvSpPr>
            <p:spPr>
              <a:xfrm>
                <a:off x="1851069" y="4911840"/>
                <a:ext cx="878451" cy="93923"/>
              </a:xfrm>
              <a:custGeom>
                <a:avLst/>
                <a:gdLst>
                  <a:gd name="connsiteX0" fmla="*/ 34791 w 878451"/>
                  <a:gd name="connsiteY0" fmla="*/ 3562 h 93923"/>
                  <a:gd name="connsiteX1" fmla="*/ -101 w 878451"/>
                  <a:gd name="connsiteY1" fmla="*/ 89315 h 93923"/>
                  <a:gd name="connsiteX2" fmla="*/ 878214 w 878451"/>
                  <a:gd name="connsiteY2" fmla="*/ 85207 h 93923"/>
                  <a:gd name="connsiteX3" fmla="*/ 841268 w 878451"/>
                  <a:gd name="connsiteY3" fmla="*/ -546 h 93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8451" h="93923">
                    <a:moveTo>
                      <a:pt x="34791" y="3562"/>
                    </a:moveTo>
                    <a:cubicBezTo>
                      <a:pt x="-2657" y="21570"/>
                      <a:pt x="-431" y="63983"/>
                      <a:pt x="-101" y="89315"/>
                    </a:cubicBezTo>
                    <a:cubicBezTo>
                      <a:pt x="332991" y="96255"/>
                      <a:pt x="552934" y="93925"/>
                      <a:pt x="878214" y="85207"/>
                    </a:cubicBezTo>
                    <a:cubicBezTo>
                      <a:pt x="878052" y="49916"/>
                      <a:pt x="873831" y="7744"/>
                      <a:pt x="841268" y="-5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14619DC-12DA-F1DF-C3A7-06227964F07A}"/>
                  </a:ext>
                </a:extLst>
              </p:cNvPr>
              <p:cNvSpPr/>
              <p:nvPr/>
            </p:nvSpPr>
            <p:spPr>
              <a:xfrm>
                <a:off x="2221573" y="4781191"/>
                <a:ext cx="159650" cy="182009"/>
              </a:xfrm>
              <a:custGeom>
                <a:avLst/>
                <a:gdLst>
                  <a:gd name="connsiteX0" fmla="*/ 2078 w 159650"/>
                  <a:gd name="connsiteY0" fmla="*/ 5261 h 182009"/>
                  <a:gd name="connsiteX1" fmla="*/ -237 w 159650"/>
                  <a:gd name="connsiteY1" fmla="*/ 162040 h 182009"/>
                  <a:gd name="connsiteX2" fmla="*/ 159413 w 159650"/>
                  <a:gd name="connsiteY2" fmla="*/ 162040 h 182009"/>
                  <a:gd name="connsiteX3" fmla="*/ 157098 w 159650"/>
                  <a:gd name="connsiteY3" fmla="*/ -546 h 18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650" h="182009">
                    <a:moveTo>
                      <a:pt x="2078" y="5261"/>
                    </a:moveTo>
                    <a:lnTo>
                      <a:pt x="-237" y="162040"/>
                    </a:lnTo>
                    <a:cubicBezTo>
                      <a:pt x="65562" y="192253"/>
                      <a:pt x="123634" y="183235"/>
                      <a:pt x="159413" y="162040"/>
                    </a:cubicBezTo>
                    <a:lnTo>
                      <a:pt x="157098" y="-546"/>
                    </a:lnTo>
                    <a:close/>
                  </a:path>
                </a:pathLst>
              </a:custGeom>
              <a:solidFill>
                <a:srgbClr val="FFFFFF"/>
              </a:solidFill>
              <a:ln w="492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00F8BAF-A7B1-F80C-A2DA-12EF1F1B97F7}"/>
                  </a:ext>
                </a:extLst>
              </p:cNvPr>
              <p:cNvSpPr/>
              <p:nvPr/>
            </p:nvSpPr>
            <p:spPr>
              <a:xfrm>
                <a:off x="1543498" y="3849343"/>
                <a:ext cx="1486618" cy="992816"/>
              </a:xfrm>
              <a:custGeom>
                <a:avLst/>
                <a:gdLst>
                  <a:gd name="connsiteX0" fmla="*/ 2650 w 1486618"/>
                  <a:gd name="connsiteY0" fmla="*/ 23922 h 992816"/>
                  <a:gd name="connsiteX1" fmla="*/ 28588 w 1486618"/>
                  <a:gd name="connsiteY1" fmla="*/ 2861 h 992816"/>
                  <a:gd name="connsiteX2" fmla="*/ 1457229 w 1486618"/>
                  <a:gd name="connsiteY2" fmla="*/ 6259 h 992816"/>
                  <a:gd name="connsiteX3" fmla="*/ 1479246 w 1486618"/>
                  <a:gd name="connsiteY3" fmla="*/ 26193 h 992816"/>
                  <a:gd name="connsiteX4" fmla="*/ 1486083 w 1486618"/>
                  <a:gd name="connsiteY4" fmla="*/ 925146 h 992816"/>
                  <a:gd name="connsiteX5" fmla="*/ 1473099 w 1486618"/>
                  <a:gd name="connsiteY5" fmla="*/ 943621 h 992816"/>
                  <a:gd name="connsiteX6" fmla="*/ 18156 w 1486618"/>
                  <a:gd name="connsiteY6" fmla="*/ 963831 h 992816"/>
                  <a:gd name="connsiteX7" fmla="*/ -207 w 1486618"/>
                  <a:gd name="connsiteY7" fmla="*/ 945350 h 99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618" h="992816">
                    <a:moveTo>
                      <a:pt x="2650" y="23922"/>
                    </a:moveTo>
                    <a:cubicBezTo>
                      <a:pt x="2310" y="13579"/>
                      <a:pt x="8315" y="846"/>
                      <a:pt x="28588" y="2861"/>
                    </a:cubicBezTo>
                    <a:cubicBezTo>
                      <a:pt x="506435" y="-2552"/>
                      <a:pt x="982707" y="-1582"/>
                      <a:pt x="1457229" y="6259"/>
                    </a:cubicBezTo>
                    <a:cubicBezTo>
                      <a:pt x="1478005" y="6471"/>
                      <a:pt x="1478094" y="10131"/>
                      <a:pt x="1479246" y="26193"/>
                    </a:cubicBezTo>
                    <a:lnTo>
                      <a:pt x="1486083" y="925146"/>
                    </a:lnTo>
                    <a:cubicBezTo>
                      <a:pt x="1487191" y="935381"/>
                      <a:pt x="1485699" y="942129"/>
                      <a:pt x="1473099" y="943621"/>
                    </a:cubicBezTo>
                    <a:cubicBezTo>
                      <a:pt x="976166" y="996955"/>
                      <a:pt x="527452" y="1010470"/>
                      <a:pt x="18156" y="963831"/>
                    </a:cubicBezTo>
                    <a:cubicBezTo>
                      <a:pt x="-1384" y="962250"/>
                      <a:pt x="-271" y="950059"/>
                      <a:pt x="-207" y="945350"/>
                    </a:cubicBezTo>
                    <a:close/>
                  </a:path>
                </a:pathLst>
              </a:custGeom>
              <a:noFill/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EB18A4C-4813-9F80-E9D1-3BA35A66CB23}"/>
                  </a:ext>
                </a:extLst>
              </p:cNvPr>
              <p:cNvSpPr/>
              <p:nvPr/>
            </p:nvSpPr>
            <p:spPr>
              <a:xfrm>
                <a:off x="1562182" y="3869575"/>
                <a:ext cx="1453559" cy="950339"/>
              </a:xfrm>
              <a:custGeom>
                <a:avLst/>
                <a:gdLst>
                  <a:gd name="connsiteX0" fmla="*/ 3521 w 1453559"/>
                  <a:gd name="connsiteY0" fmla="*/ -546 h 950339"/>
                  <a:gd name="connsiteX1" fmla="*/ -237 w 1453559"/>
                  <a:gd name="connsiteY1" fmla="*/ 846345 h 950339"/>
                  <a:gd name="connsiteX2" fmla="*/ 1432 w 1453559"/>
                  <a:gd name="connsiteY2" fmla="*/ 920523 h 950339"/>
                  <a:gd name="connsiteX3" fmla="*/ 1453322 w 1453559"/>
                  <a:gd name="connsiteY3" fmla="*/ 905697 h 950339"/>
                  <a:gd name="connsiteX4" fmla="*/ 1443373 w 1453559"/>
                  <a:gd name="connsiteY4" fmla="*/ 5266 h 950339"/>
                  <a:gd name="connsiteX5" fmla="*/ 3452 w 1453559"/>
                  <a:gd name="connsiteY5" fmla="*/ -541 h 95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3559" h="950339">
                    <a:moveTo>
                      <a:pt x="3521" y="-546"/>
                    </a:moveTo>
                    <a:lnTo>
                      <a:pt x="-237" y="846345"/>
                    </a:lnTo>
                    <a:lnTo>
                      <a:pt x="1432" y="920523"/>
                    </a:lnTo>
                    <a:cubicBezTo>
                      <a:pt x="466217" y="967877"/>
                      <a:pt x="988552" y="954051"/>
                      <a:pt x="1453322" y="905697"/>
                    </a:cubicBezTo>
                    <a:lnTo>
                      <a:pt x="1443373" y="5266"/>
                    </a:lnTo>
                    <a:cubicBezTo>
                      <a:pt x="964136" y="-3319"/>
                      <a:pt x="463099" y="3631"/>
                      <a:pt x="3452" y="-5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731F3A0-2175-DE4B-1051-ED930B5EB869}"/>
                  </a:ext>
                </a:extLst>
              </p:cNvPr>
              <p:cNvSpPr/>
              <p:nvPr/>
            </p:nvSpPr>
            <p:spPr>
              <a:xfrm>
                <a:off x="1624652" y="3929434"/>
                <a:ext cx="1321807" cy="722570"/>
              </a:xfrm>
              <a:custGeom>
                <a:avLst/>
                <a:gdLst>
                  <a:gd name="connsiteX0" fmla="*/ -237 w 1321807"/>
                  <a:gd name="connsiteY0" fmla="*/ 1311 h 722570"/>
                  <a:gd name="connsiteX1" fmla="*/ -237 w 1321807"/>
                  <a:gd name="connsiteY1" fmla="*/ 720089 h 722570"/>
                  <a:gd name="connsiteX2" fmla="*/ 1321570 w 1321807"/>
                  <a:gd name="connsiteY2" fmla="*/ 722025 h 722570"/>
                  <a:gd name="connsiteX3" fmla="*/ 1315413 w 1321807"/>
                  <a:gd name="connsiteY3" fmla="*/ -546 h 7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807" h="722570">
                    <a:moveTo>
                      <a:pt x="-237" y="1311"/>
                    </a:moveTo>
                    <a:lnTo>
                      <a:pt x="-237" y="720089"/>
                    </a:lnTo>
                    <a:lnTo>
                      <a:pt x="1321570" y="722025"/>
                    </a:lnTo>
                    <a:lnTo>
                      <a:pt x="1315413" y="-546"/>
                    </a:lnTo>
                    <a:close/>
                  </a:path>
                </a:pathLst>
              </a:custGeom>
              <a:solidFill>
                <a:srgbClr val="FFFFFF"/>
              </a:solidFill>
              <a:ln w="492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23438A2-B169-8F5D-A35D-F98256A66A63}"/>
                  </a:ext>
                </a:extLst>
              </p:cNvPr>
              <p:cNvSpPr/>
              <p:nvPr/>
            </p:nvSpPr>
            <p:spPr>
              <a:xfrm>
                <a:off x="2193991" y="4688291"/>
                <a:ext cx="214796" cy="52259"/>
              </a:xfrm>
              <a:custGeom>
                <a:avLst/>
                <a:gdLst>
                  <a:gd name="connsiteX0" fmla="*/ -237 w 214796"/>
                  <a:gd name="connsiteY0" fmla="*/ -546 h 52259"/>
                  <a:gd name="connsiteX1" fmla="*/ 2664 w 214796"/>
                  <a:gd name="connsiteY1" fmla="*/ 51714 h 52259"/>
                  <a:gd name="connsiteX2" fmla="*/ 214559 w 214796"/>
                  <a:gd name="connsiteY2" fmla="*/ 51714 h 52259"/>
                  <a:gd name="connsiteX3" fmla="*/ 214559 w 214796"/>
                  <a:gd name="connsiteY3" fmla="*/ -546 h 52259"/>
                  <a:gd name="connsiteX4" fmla="*/ 64459 w 214796"/>
                  <a:gd name="connsiteY4" fmla="*/ -546 h 52259"/>
                  <a:gd name="connsiteX5" fmla="*/ 35724 w 214796"/>
                  <a:gd name="connsiteY5" fmla="*/ 479 h 5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796" h="52259">
                    <a:moveTo>
                      <a:pt x="-237" y="-546"/>
                    </a:moveTo>
                    <a:lnTo>
                      <a:pt x="2664" y="51714"/>
                    </a:lnTo>
                    <a:lnTo>
                      <a:pt x="214559" y="51714"/>
                    </a:lnTo>
                    <a:lnTo>
                      <a:pt x="214559" y="-546"/>
                    </a:lnTo>
                    <a:lnTo>
                      <a:pt x="64459" y="-546"/>
                    </a:lnTo>
                    <a:lnTo>
                      <a:pt x="35724" y="479"/>
                    </a:lnTo>
                    <a:close/>
                  </a:path>
                </a:pathLst>
              </a:custGeom>
              <a:noFill/>
              <a:ln w="4920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240364-89F6-8C5C-D14E-7467B24604ED}"/>
                  </a:ext>
                </a:extLst>
              </p:cNvPr>
              <p:cNvSpPr/>
              <p:nvPr/>
            </p:nvSpPr>
            <p:spPr>
              <a:xfrm>
                <a:off x="2903747" y="4682393"/>
                <a:ext cx="37737" cy="37744"/>
              </a:xfrm>
              <a:custGeom>
                <a:avLst/>
                <a:gdLst>
                  <a:gd name="connsiteX0" fmla="*/ 37578 w 37737"/>
                  <a:gd name="connsiteY0" fmla="*/ 18562 h 37744"/>
                  <a:gd name="connsiteX1" fmla="*/ 18709 w 37737"/>
                  <a:gd name="connsiteY1" fmla="*/ 37434 h 37744"/>
                  <a:gd name="connsiteX2" fmla="*/ -160 w 37737"/>
                  <a:gd name="connsiteY2" fmla="*/ 18562 h 37744"/>
                  <a:gd name="connsiteX3" fmla="*/ 18709 w 37737"/>
                  <a:gd name="connsiteY3" fmla="*/ -310 h 37744"/>
                  <a:gd name="connsiteX4" fmla="*/ 37578 w 37737"/>
                  <a:gd name="connsiteY4" fmla="*/ 18562 h 37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37" h="37744">
                    <a:moveTo>
                      <a:pt x="37578" y="18562"/>
                    </a:moveTo>
                    <a:cubicBezTo>
                      <a:pt x="37578" y="28985"/>
                      <a:pt x="29130" y="37434"/>
                      <a:pt x="18709" y="37434"/>
                    </a:cubicBezTo>
                    <a:cubicBezTo>
                      <a:pt x="8288" y="37434"/>
                      <a:pt x="-160" y="28985"/>
                      <a:pt x="-160" y="18562"/>
                    </a:cubicBezTo>
                    <a:cubicBezTo>
                      <a:pt x="-160" y="8139"/>
                      <a:pt x="8288" y="-310"/>
                      <a:pt x="18709" y="-310"/>
                    </a:cubicBezTo>
                    <a:cubicBezTo>
                      <a:pt x="29130" y="-310"/>
                      <a:pt x="37578" y="8139"/>
                      <a:pt x="37578" y="185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49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911D544-6BC5-0461-F87C-C86183988525}"/>
                  </a:ext>
                </a:extLst>
              </p:cNvPr>
              <p:cNvSpPr/>
              <p:nvPr/>
            </p:nvSpPr>
            <p:spPr>
              <a:xfrm>
                <a:off x="2857269" y="4691239"/>
                <a:ext cx="26125" cy="26131"/>
              </a:xfrm>
              <a:custGeom>
                <a:avLst/>
                <a:gdLst>
                  <a:gd name="connsiteX0" fmla="*/ 25955 w 26125"/>
                  <a:gd name="connsiteY0" fmla="*/ 12756 h 26131"/>
                  <a:gd name="connsiteX1" fmla="*/ 12892 w 26125"/>
                  <a:gd name="connsiteY1" fmla="*/ 25822 h 26131"/>
                  <a:gd name="connsiteX2" fmla="*/ -170 w 26125"/>
                  <a:gd name="connsiteY2" fmla="*/ 12756 h 26131"/>
                  <a:gd name="connsiteX3" fmla="*/ 12892 w 26125"/>
                  <a:gd name="connsiteY3" fmla="*/ -309 h 26131"/>
                  <a:gd name="connsiteX4" fmla="*/ 25955 w 26125"/>
                  <a:gd name="connsiteY4" fmla="*/ 12756 h 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" h="26131">
                    <a:moveTo>
                      <a:pt x="25955" y="12756"/>
                    </a:moveTo>
                    <a:cubicBezTo>
                      <a:pt x="25955" y="19973"/>
                      <a:pt x="20107" y="25822"/>
                      <a:pt x="12892" y="25822"/>
                    </a:cubicBezTo>
                    <a:cubicBezTo>
                      <a:pt x="5678" y="25822"/>
                      <a:pt x="-170" y="19973"/>
                      <a:pt x="-170" y="12756"/>
                    </a:cubicBezTo>
                    <a:cubicBezTo>
                      <a:pt x="-170" y="5540"/>
                      <a:pt x="5678" y="-309"/>
                      <a:pt x="12892" y="-309"/>
                    </a:cubicBezTo>
                    <a:cubicBezTo>
                      <a:pt x="20107" y="-309"/>
                      <a:pt x="25955" y="5540"/>
                      <a:pt x="25955" y="1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8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08C33B8-FBFF-352C-E997-E92CE63A39B7}"/>
                  </a:ext>
                </a:extLst>
              </p:cNvPr>
              <p:cNvSpPr/>
              <p:nvPr/>
            </p:nvSpPr>
            <p:spPr>
              <a:xfrm>
                <a:off x="2811561" y="4691239"/>
                <a:ext cx="26125" cy="26131"/>
              </a:xfrm>
              <a:custGeom>
                <a:avLst/>
                <a:gdLst>
                  <a:gd name="connsiteX0" fmla="*/ 25946 w 26125"/>
                  <a:gd name="connsiteY0" fmla="*/ 12756 h 26131"/>
                  <a:gd name="connsiteX1" fmla="*/ 12883 w 26125"/>
                  <a:gd name="connsiteY1" fmla="*/ 25822 h 26131"/>
                  <a:gd name="connsiteX2" fmla="*/ -180 w 26125"/>
                  <a:gd name="connsiteY2" fmla="*/ 12756 h 26131"/>
                  <a:gd name="connsiteX3" fmla="*/ 12883 w 26125"/>
                  <a:gd name="connsiteY3" fmla="*/ -309 h 26131"/>
                  <a:gd name="connsiteX4" fmla="*/ 25946 w 26125"/>
                  <a:gd name="connsiteY4" fmla="*/ 12756 h 2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25" h="26131">
                    <a:moveTo>
                      <a:pt x="25946" y="12756"/>
                    </a:moveTo>
                    <a:cubicBezTo>
                      <a:pt x="25946" y="19973"/>
                      <a:pt x="20098" y="25822"/>
                      <a:pt x="12883" y="25822"/>
                    </a:cubicBezTo>
                    <a:cubicBezTo>
                      <a:pt x="5668" y="25822"/>
                      <a:pt x="-180" y="19973"/>
                      <a:pt x="-180" y="12756"/>
                    </a:cubicBezTo>
                    <a:cubicBezTo>
                      <a:pt x="-180" y="5540"/>
                      <a:pt x="5668" y="-309"/>
                      <a:pt x="12883" y="-309"/>
                    </a:cubicBezTo>
                    <a:cubicBezTo>
                      <a:pt x="20098" y="-309"/>
                      <a:pt x="25946" y="5540"/>
                      <a:pt x="25946" y="127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8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1EE11B02-6EEE-104D-69F6-F3B052BC040C}"/>
                </a:ext>
              </a:extLst>
            </p:cNvPr>
            <p:cNvSpPr/>
            <p:nvPr/>
          </p:nvSpPr>
          <p:spPr>
            <a:xfrm>
              <a:off x="2071693" y="3987420"/>
              <a:ext cx="502375" cy="673077"/>
            </a:xfrm>
            <a:custGeom>
              <a:avLst/>
              <a:gdLst>
                <a:gd name="connsiteX0" fmla="*/ 82856 w 502375"/>
                <a:gd name="connsiteY0" fmla="*/ 673000 h 673077"/>
                <a:gd name="connsiteX1" fmla="*/ 73651 w 502375"/>
                <a:gd name="connsiteY1" fmla="*/ 671577 h 673077"/>
                <a:gd name="connsiteX2" fmla="*/ 47171 w 502375"/>
                <a:gd name="connsiteY2" fmla="*/ 666787 h 673077"/>
                <a:gd name="connsiteX3" fmla="*/ 41684 w 502375"/>
                <a:gd name="connsiteY3" fmla="*/ 664962 h 673077"/>
                <a:gd name="connsiteX4" fmla="*/ 37016 w 502375"/>
                <a:gd name="connsiteY4" fmla="*/ 663323 h 673077"/>
                <a:gd name="connsiteX5" fmla="*/ 31629 w 502375"/>
                <a:gd name="connsiteY5" fmla="*/ 660937 h 673077"/>
                <a:gd name="connsiteX6" fmla="*/ 25059 w 502375"/>
                <a:gd name="connsiteY6" fmla="*/ 658036 h 673077"/>
                <a:gd name="connsiteX7" fmla="*/ 16556 w 502375"/>
                <a:gd name="connsiteY7" fmla="*/ 645760 h 673077"/>
                <a:gd name="connsiteX8" fmla="*/ 14272 w 502375"/>
                <a:gd name="connsiteY8" fmla="*/ 642248 h 673077"/>
                <a:gd name="connsiteX9" fmla="*/ 12926 w 502375"/>
                <a:gd name="connsiteY9" fmla="*/ 640411 h 673077"/>
                <a:gd name="connsiteX10" fmla="*/ 11631 w 502375"/>
                <a:gd name="connsiteY10" fmla="*/ 638619 h 673077"/>
                <a:gd name="connsiteX11" fmla="*/ 8609 w 502375"/>
                <a:gd name="connsiteY11" fmla="*/ 632482 h 673077"/>
                <a:gd name="connsiteX12" fmla="*/ 6250 w 502375"/>
                <a:gd name="connsiteY12" fmla="*/ 622874 h 673077"/>
                <a:gd name="connsiteX13" fmla="*/ 2452 w 502375"/>
                <a:gd name="connsiteY13" fmla="*/ 600193 h 673077"/>
                <a:gd name="connsiteX14" fmla="*/ 2884 w 502375"/>
                <a:gd name="connsiteY14" fmla="*/ 525546 h 673077"/>
                <a:gd name="connsiteX15" fmla="*/ 2339 w 502375"/>
                <a:gd name="connsiteY15" fmla="*/ 516486 h 673077"/>
                <a:gd name="connsiteX16" fmla="*/ 2152 w 502375"/>
                <a:gd name="connsiteY16" fmla="*/ 510932 h 673077"/>
                <a:gd name="connsiteX17" fmla="*/ 5362 w 502375"/>
                <a:gd name="connsiteY17" fmla="*/ 474983 h 673077"/>
                <a:gd name="connsiteX18" fmla="*/ 8653 w 502375"/>
                <a:gd name="connsiteY18" fmla="*/ 425296 h 673077"/>
                <a:gd name="connsiteX19" fmla="*/ 9735 w 502375"/>
                <a:gd name="connsiteY19" fmla="*/ 411559 h 673077"/>
                <a:gd name="connsiteX20" fmla="*/ 11168 w 502375"/>
                <a:gd name="connsiteY20" fmla="*/ 410097 h 673077"/>
                <a:gd name="connsiteX21" fmla="*/ 10655 w 502375"/>
                <a:gd name="connsiteY21" fmla="*/ 408254 h 673077"/>
                <a:gd name="connsiteX22" fmla="*/ 10424 w 502375"/>
                <a:gd name="connsiteY22" fmla="*/ 405580 h 673077"/>
                <a:gd name="connsiteX23" fmla="*/ 12770 w 502375"/>
                <a:gd name="connsiteY23" fmla="*/ 384333 h 673077"/>
                <a:gd name="connsiteX24" fmla="*/ 15586 w 502375"/>
                <a:gd name="connsiteY24" fmla="*/ 300421 h 673077"/>
                <a:gd name="connsiteX25" fmla="*/ 15010 w 502375"/>
                <a:gd name="connsiteY25" fmla="*/ 289048 h 673077"/>
                <a:gd name="connsiteX26" fmla="*/ 15148 w 502375"/>
                <a:gd name="connsiteY26" fmla="*/ 283656 h 673077"/>
                <a:gd name="connsiteX27" fmla="*/ 15667 w 502375"/>
                <a:gd name="connsiteY27" fmla="*/ 227221 h 673077"/>
                <a:gd name="connsiteX28" fmla="*/ 15892 w 502375"/>
                <a:gd name="connsiteY28" fmla="*/ 164562 h 673077"/>
                <a:gd name="connsiteX29" fmla="*/ 15085 w 502375"/>
                <a:gd name="connsiteY29" fmla="*/ 152871 h 673077"/>
                <a:gd name="connsiteX30" fmla="*/ 12870 w 502375"/>
                <a:gd name="connsiteY30" fmla="*/ 124251 h 673077"/>
                <a:gd name="connsiteX31" fmla="*/ 9522 w 502375"/>
                <a:gd name="connsiteY31" fmla="*/ 82747 h 673077"/>
                <a:gd name="connsiteX32" fmla="*/ 8227 w 502375"/>
                <a:gd name="connsiteY32" fmla="*/ 72517 h 673077"/>
                <a:gd name="connsiteX33" fmla="*/ 4999 w 502375"/>
                <a:gd name="connsiteY33" fmla="*/ 22080 h 673077"/>
                <a:gd name="connsiteX34" fmla="*/ 4323 w 502375"/>
                <a:gd name="connsiteY34" fmla="*/ 17127 h 673077"/>
                <a:gd name="connsiteX35" fmla="*/ 3697 w 502375"/>
                <a:gd name="connsiteY35" fmla="*/ 12102 h 673077"/>
                <a:gd name="connsiteX36" fmla="*/ 4154 w 502375"/>
                <a:gd name="connsiteY36" fmla="*/ 6033 h 673077"/>
                <a:gd name="connsiteX37" fmla="*/ 64322 w 502375"/>
                <a:gd name="connsiteY37" fmla="*/ 4085 h 673077"/>
                <a:gd name="connsiteX38" fmla="*/ 123358 w 502375"/>
                <a:gd name="connsiteY38" fmla="*/ 3247 h 673077"/>
                <a:gd name="connsiteX39" fmla="*/ 133150 w 502375"/>
                <a:gd name="connsiteY39" fmla="*/ 2834 h 673077"/>
                <a:gd name="connsiteX40" fmla="*/ 143693 w 502375"/>
                <a:gd name="connsiteY40" fmla="*/ 3181 h 673077"/>
                <a:gd name="connsiteX41" fmla="*/ 184715 w 502375"/>
                <a:gd name="connsiteY41" fmla="*/ 2622 h 673077"/>
                <a:gd name="connsiteX42" fmla="*/ 226850 w 502375"/>
                <a:gd name="connsiteY42" fmla="*/ 1059 h 673077"/>
                <a:gd name="connsiteX43" fmla="*/ 232556 w 502375"/>
                <a:gd name="connsiteY43" fmla="*/ 2258 h 673077"/>
                <a:gd name="connsiteX44" fmla="*/ 238926 w 502375"/>
                <a:gd name="connsiteY44" fmla="*/ 3225 h 673077"/>
                <a:gd name="connsiteX45" fmla="*/ 389253 w 502375"/>
                <a:gd name="connsiteY45" fmla="*/ 764 h 673077"/>
                <a:gd name="connsiteX46" fmla="*/ 403056 w 502375"/>
                <a:gd name="connsiteY46" fmla="*/ 682 h 673077"/>
                <a:gd name="connsiteX47" fmla="*/ 411903 w 502375"/>
                <a:gd name="connsiteY47" fmla="*/ 727 h 673077"/>
                <a:gd name="connsiteX48" fmla="*/ 420274 w 502375"/>
                <a:gd name="connsiteY48" fmla="*/ 3916 h 673077"/>
                <a:gd name="connsiteX49" fmla="*/ 420724 w 502375"/>
                <a:gd name="connsiteY49" fmla="*/ 8719 h 673077"/>
                <a:gd name="connsiteX50" fmla="*/ 420780 w 502375"/>
                <a:gd name="connsiteY50" fmla="*/ 15944 h 673077"/>
                <a:gd name="connsiteX51" fmla="*/ 422754 w 502375"/>
                <a:gd name="connsiteY51" fmla="*/ 37153 h 673077"/>
                <a:gd name="connsiteX52" fmla="*/ 424123 w 502375"/>
                <a:gd name="connsiteY52" fmla="*/ 60535 h 673077"/>
                <a:gd name="connsiteX53" fmla="*/ 429325 w 502375"/>
                <a:gd name="connsiteY53" fmla="*/ 141204 h 673077"/>
                <a:gd name="connsiteX54" fmla="*/ 429369 w 502375"/>
                <a:gd name="connsiteY54" fmla="*/ 155817 h 673077"/>
                <a:gd name="connsiteX55" fmla="*/ 428623 w 502375"/>
                <a:gd name="connsiteY55" fmla="*/ 216026 h 673077"/>
                <a:gd name="connsiteX56" fmla="*/ 426288 w 502375"/>
                <a:gd name="connsiteY56" fmla="*/ 250514 h 673077"/>
                <a:gd name="connsiteX57" fmla="*/ 422677 w 502375"/>
                <a:gd name="connsiteY57" fmla="*/ 289679 h 673077"/>
                <a:gd name="connsiteX58" fmla="*/ 419967 w 502375"/>
                <a:gd name="connsiteY58" fmla="*/ 310139 h 673077"/>
                <a:gd name="connsiteX59" fmla="*/ 417388 w 502375"/>
                <a:gd name="connsiteY59" fmla="*/ 330014 h 673077"/>
                <a:gd name="connsiteX60" fmla="*/ 416052 w 502375"/>
                <a:gd name="connsiteY60" fmla="*/ 335859 h 673077"/>
                <a:gd name="connsiteX61" fmla="*/ 414074 w 502375"/>
                <a:gd name="connsiteY61" fmla="*/ 350257 h 673077"/>
                <a:gd name="connsiteX62" fmla="*/ 411866 w 502375"/>
                <a:gd name="connsiteY62" fmla="*/ 365455 h 673077"/>
                <a:gd name="connsiteX63" fmla="*/ 405965 w 502375"/>
                <a:gd name="connsiteY63" fmla="*/ 406628 h 673077"/>
                <a:gd name="connsiteX64" fmla="*/ 403281 w 502375"/>
                <a:gd name="connsiteY64" fmla="*/ 426503 h 673077"/>
                <a:gd name="connsiteX65" fmla="*/ 401685 w 502375"/>
                <a:gd name="connsiteY65" fmla="*/ 446339 h 673077"/>
                <a:gd name="connsiteX66" fmla="*/ 400259 w 502375"/>
                <a:gd name="connsiteY66" fmla="*/ 462707 h 673077"/>
                <a:gd name="connsiteX67" fmla="*/ 398801 w 502375"/>
                <a:gd name="connsiteY67" fmla="*/ 472060 h 673077"/>
                <a:gd name="connsiteX68" fmla="*/ 397343 w 502375"/>
                <a:gd name="connsiteY68" fmla="*/ 486674 h 673077"/>
                <a:gd name="connsiteX69" fmla="*/ 399145 w 502375"/>
                <a:gd name="connsiteY69" fmla="*/ 567341 h 673077"/>
                <a:gd name="connsiteX70" fmla="*/ 400891 w 502375"/>
                <a:gd name="connsiteY70" fmla="*/ 588386 h 673077"/>
                <a:gd name="connsiteX71" fmla="*/ 406272 w 502375"/>
                <a:gd name="connsiteY71" fmla="*/ 608479 h 673077"/>
                <a:gd name="connsiteX72" fmla="*/ 410495 w 502375"/>
                <a:gd name="connsiteY72" fmla="*/ 614544 h 673077"/>
                <a:gd name="connsiteX73" fmla="*/ 420216 w 502375"/>
                <a:gd name="connsiteY73" fmla="*/ 613971 h 673077"/>
                <a:gd name="connsiteX74" fmla="*/ 432480 w 502375"/>
                <a:gd name="connsiteY74" fmla="*/ 612985 h 673077"/>
                <a:gd name="connsiteX75" fmla="*/ 435023 w 502375"/>
                <a:gd name="connsiteY75" fmla="*/ 613672 h 673077"/>
                <a:gd name="connsiteX76" fmla="*/ 437565 w 502375"/>
                <a:gd name="connsiteY76" fmla="*/ 613700 h 673077"/>
                <a:gd name="connsiteX77" fmla="*/ 454376 w 502375"/>
                <a:gd name="connsiteY77" fmla="*/ 612430 h 673077"/>
                <a:gd name="connsiteX78" fmla="*/ 472026 w 502375"/>
                <a:gd name="connsiteY78" fmla="*/ 611199 h 673077"/>
                <a:gd name="connsiteX79" fmla="*/ 476237 w 502375"/>
                <a:gd name="connsiteY79" fmla="*/ 610831 h 673077"/>
                <a:gd name="connsiteX80" fmla="*/ 490554 w 502375"/>
                <a:gd name="connsiteY80" fmla="*/ 611728 h 673077"/>
                <a:gd name="connsiteX81" fmla="*/ 504040 w 502375"/>
                <a:gd name="connsiteY81" fmla="*/ 611957 h 673077"/>
                <a:gd name="connsiteX82" fmla="*/ 503894 w 502375"/>
                <a:gd name="connsiteY82" fmla="*/ 618293 h 673077"/>
                <a:gd name="connsiteX83" fmla="*/ 493287 w 502375"/>
                <a:gd name="connsiteY83" fmla="*/ 640892 h 673077"/>
                <a:gd name="connsiteX84" fmla="*/ 464809 w 502375"/>
                <a:gd name="connsiteY84" fmla="*/ 659655 h 673077"/>
                <a:gd name="connsiteX85" fmla="*/ 459273 w 502375"/>
                <a:gd name="connsiteY85" fmla="*/ 661224 h 673077"/>
                <a:gd name="connsiteX86" fmla="*/ 395791 w 502375"/>
                <a:gd name="connsiteY86" fmla="*/ 663759 h 673077"/>
                <a:gd name="connsiteX87" fmla="*/ 387801 w 502375"/>
                <a:gd name="connsiteY87" fmla="*/ 663643 h 673077"/>
                <a:gd name="connsiteX88" fmla="*/ 352930 w 502375"/>
                <a:gd name="connsiteY88" fmla="*/ 664483 h 673077"/>
                <a:gd name="connsiteX89" fmla="*/ 318053 w 502375"/>
                <a:gd name="connsiteY89" fmla="*/ 666035 h 673077"/>
                <a:gd name="connsiteX90" fmla="*/ 309700 w 502375"/>
                <a:gd name="connsiteY90" fmla="*/ 666192 h 673077"/>
                <a:gd name="connsiteX91" fmla="*/ 298437 w 502375"/>
                <a:gd name="connsiteY91" fmla="*/ 666130 h 673077"/>
                <a:gd name="connsiteX92" fmla="*/ 274829 w 502375"/>
                <a:gd name="connsiteY92" fmla="*/ 666716 h 673077"/>
                <a:gd name="connsiteX93" fmla="*/ 234509 w 502375"/>
                <a:gd name="connsiteY93" fmla="*/ 667689 h 673077"/>
                <a:gd name="connsiteX94" fmla="*/ 210519 w 502375"/>
                <a:gd name="connsiteY94" fmla="*/ 668563 h 673077"/>
                <a:gd name="connsiteX95" fmla="*/ 180529 w 502375"/>
                <a:gd name="connsiteY95" fmla="*/ 671107 h 673077"/>
                <a:gd name="connsiteX96" fmla="*/ 175986 w 502375"/>
                <a:gd name="connsiteY96" fmla="*/ 672929 h 673077"/>
                <a:gd name="connsiteX97" fmla="*/ 173033 w 502375"/>
                <a:gd name="connsiteY97" fmla="*/ 671885 h 673077"/>
                <a:gd name="connsiteX98" fmla="*/ 166682 w 502375"/>
                <a:gd name="connsiteY98" fmla="*/ 670132 h 673077"/>
                <a:gd name="connsiteX99" fmla="*/ 141059 w 502375"/>
                <a:gd name="connsiteY99" fmla="*/ 671393 h 673077"/>
                <a:gd name="connsiteX100" fmla="*/ 119616 w 502375"/>
                <a:gd name="connsiteY100" fmla="*/ 672614 h 673077"/>
                <a:gd name="connsiteX101" fmla="*/ 82856 w 502375"/>
                <a:gd name="connsiteY101" fmla="*/ 673000 h 673077"/>
                <a:gd name="connsiteX102" fmla="*/ 148943 w 502375"/>
                <a:gd name="connsiteY102" fmla="*/ 664340 h 673077"/>
                <a:gd name="connsiteX103" fmla="*/ 172032 w 502375"/>
                <a:gd name="connsiteY103" fmla="*/ 663165 h 673077"/>
                <a:gd name="connsiteX104" fmla="*/ 218522 w 502375"/>
                <a:gd name="connsiteY104" fmla="*/ 660730 h 673077"/>
                <a:gd name="connsiteX105" fmla="*/ 263566 w 502375"/>
                <a:gd name="connsiteY105" fmla="*/ 659625 h 673077"/>
                <a:gd name="connsiteX106" fmla="*/ 305339 w 502375"/>
                <a:gd name="connsiteY106" fmla="*/ 658561 h 673077"/>
                <a:gd name="connsiteX107" fmla="*/ 308780 w 502375"/>
                <a:gd name="connsiteY107" fmla="*/ 660556 h 673077"/>
                <a:gd name="connsiteX108" fmla="*/ 309612 w 502375"/>
                <a:gd name="connsiteY108" fmla="*/ 661162 h 673077"/>
                <a:gd name="connsiteX109" fmla="*/ 313717 w 502375"/>
                <a:gd name="connsiteY109" fmla="*/ 659116 h 673077"/>
                <a:gd name="connsiteX110" fmla="*/ 318053 w 502375"/>
                <a:gd name="connsiteY110" fmla="*/ 657947 h 673077"/>
                <a:gd name="connsiteX111" fmla="*/ 322483 w 502375"/>
                <a:gd name="connsiteY111" fmla="*/ 658942 h 673077"/>
                <a:gd name="connsiteX112" fmla="*/ 332920 w 502375"/>
                <a:gd name="connsiteY112" fmla="*/ 660639 h 673077"/>
                <a:gd name="connsiteX113" fmla="*/ 350021 w 502375"/>
                <a:gd name="connsiteY113" fmla="*/ 659137 h 673077"/>
                <a:gd name="connsiteX114" fmla="*/ 377627 w 502375"/>
                <a:gd name="connsiteY114" fmla="*/ 658072 h 673077"/>
                <a:gd name="connsiteX115" fmla="*/ 465762 w 502375"/>
                <a:gd name="connsiteY115" fmla="*/ 651923 h 673077"/>
                <a:gd name="connsiteX116" fmla="*/ 470329 w 502375"/>
                <a:gd name="connsiteY116" fmla="*/ 648331 h 673077"/>
                <a:gd name="connsiteX117" fmla="*/ 458851 w 502375"/>
                <a:gd name="connsiteY117" fmla="*/ 648925 h 673077"/>
                <a:gd name="connsiteX118" fmla="*/ 437201 w 502375"/>
                <a:gd name="connsiteY118" fmla="*/ 650763 h 673077"/>
                <a:gd name="connsiteX119" fmla="*/ 399427 w 502375"/>
                <a:gd name="connsiteY119" fmla="*/ 653847 h 673077"/>
                <a:gd name="connsiteX120" fmla="*/ 385311 w 502375"/>
                <a:gd name="connsiteY120" fmla="*/ 655021 h 673077"/>
                <a:gd name="connsiteX121" fmla="*/ 380593 w 502375"/>
                <a:gd name="connsiteY121" fmla="*/ 654515 h 673077"/>
                <a:gd name="connsiteX122" fmla="*/ 371457 w 502375"/>
                <a:gd name="connsiteY122" fmla="*/ 653921 h 673077"/>
                <a:gd name="connsiteX123" fmla="*/ 351109 w 502375"/>
                <a:gd name="connsiteY123" fmla="*/ 654982 h 673077"/>
                <a:gd name="connsiteX124" fmla="*/ 339121 w 502375"/>
                <a:gd name="connsiteY124" fmla="*/ 653861 h 673077"/>
                <a:gd name="connsiteX125" fmla="*/ 340216 w 502375"/>
                <a:gd name="connsiteY125" fmla="*/ 652042 h 673077"/>
                <a:gd name="connsiteX126" fmla="*/ 360921 w 502375"/>
                <a:gd name="connsiteY126" fmla="*/ 650328 h 673077"/>
                <a:gd name="connsiteX127" fmla="*/ 387801 w 502375"/>
                <a:gd name="connsiteY127" fmla="*/ 649177 h 673077"/>
                <a:gd name="connsiteX128" fmla="*/ 451711 w 502375"/>
                <a:gd name="connsiteY128" fmla="*/ 645093 h 673077"/>
                <a:gd name="connsiteX129" fmla="*/ 464177 w 502375"/>
                <a:gd name="connsiteY129" fmla="*/ 643918 h 673077"/>
                <a:gd name="connsiteX130" fmla="*/ 472800 w 502375"/>
                <a:gd name="connsiteY130" fmla="*/ 642612 h 673077"/>
                <a:gd name="connsiteX131" fmla="*/ 475846 w 502375"/>
                <a:gd name="connsiteY131" fmla="*/ 641948 h 673077"/>
                <a:gd name="connsiteX132" fmla="*/ 482971 w 502375"/>
                <a:gd name="connsiteY132" fmla="*/ 639701 h 673077"/>
                <a:gd name="connsiteX133" fmla="*/ 484305 w 502375"/>
                <a:gd name="connsiteY133" fmla="*/ 638072 h 673077"/>
                <a:gd name="connsiteX134" fmla="*/ 493888 w 502375"/>
                <a:gd name="connsiteY134" fmla="*/ 624759 h 673077"/>
                <a:gd name="connsiteX135" fmla="*/ 494392 w 502375"/>
                <a:gd name="connsiteY135" fmla="*/ 618096 h 673077"/>
                <a:gd name="connsiteX136" fmla="*/ 458997 w 502375"/>
                <a:gd name="connsiteY136" fmla="*/ 619551 h 673077"/>
                <a:gd name="connsiteX137" fmla="*/ 414681 w 502375"/>
                <a:gd name="connsiteY137" fmla="*/ 621183 h 673077"/>
                <a:gd name="connsiteX138" fmla="*/ 372540 w 502375"/>
                <a:gd name="connsiteY138" fmla="*/ 622215 h 673077"/>
                <a:gd name="connsiteX139" fmla="*/ 349295 w 502375"/>
                <a:gd name="connsiteY139" fmla="*/ 623470 h 673077"/>
                <a:gd name="connsiteX140" fmla="*/ 302723 w 502375"/>
                <a:gd name="connsiteY140" fmla="*/ 625834 h 673077"/>
                <a:gd name="connsiteX141" fmla="*/ 298181 w 502375"/>
                <a:gd name="connsiteY141" fmla="*/ 625354 h 673077"/>
                <a:gd name="connsiteX142" fmla="*/ 286549 w 502375"/>
                <a:gd name="connsiteY142" fmla="*/ 625343 h 673077"/>
                <a:gd name="connsiteX143" fmla="*/ 246616 w 502375"/>
                <a:gd name="connsiteY143" fmla="*/ 626900 h 673077"/>
                <a:gd name="connsiteX144" fmla="*/ 211257 w 502375"/>
                <a:gd name="connsiteY144" fmla="*/ 627582 h 673077"/>
                <a:gd name="connsiteX145" fmla="*/ 204719 w 502375"/>
                <a:gd name="connsiteY145" fmla="*/ 627567 h 673077"/>
                <a:gd name="connsiteX146" fmla="*/ 189464 w 502375"/>
                <a:gd name="connsiteY146" fmla="*/ 628027 h 673077"/>
                <a:gd name="connsiteX147" fmla="*/ 161288 w 502375"/>
                <a:gd name="connsiteY147" fmla="*/ 629307 h 673077"/>
                <a:gd name="connsiteX148" fmla="*/ 144181 w 502375"/>
                <a:gd name="connsiteY148" fmla="*/ 630589 h 673077"/>
                <a:gd name="connsiteX149" fmla="*/ 143843 w 502375"/>
                <a:gd name="connsiteY149" fmla="*/ 636950 h 673077"/>
                <a:gd name="connsiteX150" fmla="*/ 139883 w 502375"/>
                <a:gd name="connsiteY150" fmla="*/ 650892 h 673077"/>
                <a:gd name="connsiteX151" fmla="*/ 133945 w 502375"/>
                <a:gd name="connsiteY151" fmla="*/ 659112 h 673077"/>
                <a:gd name="connsiteX152" fmla="*/ 129890 w 502375"/>
                <a:gd name="connsiteY152" fmla="*/ 661722 h 673077"/>
                <a:gd name="connsiteX153" fmla="*/ 129189 w 502375"/>
                <a:gd name="connsiteY153" fmla="*/ 665701 h 673077"/>
                <a:gd name="connsiteX154" fmla="*/ 136316 w 502375"/>
                <a:gd name="connsiteY154" fmla="*/ 666003 h 673077"/>
                <a:gd name="connsiteX155" fmla="*/ 148943 w 502375"/>
                <a:gd name="connsiteY155" fmla="*/ 664336 h 673077"/>
                <a:gd name="connsiteX156" fmla="*/ 112145 w 502375"/>
                <a:gd name="connsiteY156" fmla="*/ 663038 h 673077"/>
                <a:gd name="connsiteX157" fmla="*/ 115962 w 502375"/>
                <a:gd name="connsiteY157" fmla="*/ 661455 h 673077"/>
                <a:gd name="connsiteX158" fmla="*/ 124428 w 502375"/>
                <a:gd name="connsiteY158" fmla="*/ 656420 h 673077"/>
                <a:gd name="connsiteX159" fmla="*/ 131742 w 502375"/>
                <a:gd name="connsiteY159" fmla="*/ 632206 h 673077"/>
                <a:gd name="connsiteX160" fmla="*/ 145877 w 502375"/>
                <a:gd name="connsiteY160" fmla="*/ 622076 h 673077"/>
                <a:gd name="connsiteX161" fmla="*/ 172757 w 502375"/>
                <a:gd name="connsiteY161" fmla="*/ 621120 h 673077"/>
                <a:gd name="connsiteX162" fmla="*/ 197454 w 502375"/>
                <a:gd name="connsiteY162" fmla="*/ 620252 h 673077"/>
                <a:gd name="connsiteX163" fmla="*/ 211620 w 502375"/>
                <a:gd name="connsiteY163" fmla="*/ 620671 h 673077"/>
                <a:gd name="connsiteX164" fmla="*/ 217070 w 502375"/>
                <a:gd name="connsiteY164" fmla="*/ 620671 h 673077"/>
                <a:gd name="connsiteX165" fmla="*/ 252078 w 502375"/>
                <a:gd name="connsiteY165" fmla="*/ 619643 h 673077"/>
                <a:gd name="connsiteX166" fmla="*/ 289671 w 502375"/>
                <a:gd name="connsiteY166" fmla="*/ 618220 h 673077"/>
                <a:gd name="connsiteX167" fmla="*/ 295715 w 502375"/>
                <a:gd name="connsiteY167" fmla="*/ 617774 h 673077"/>
                <a:gd name="connsiteX168" fmla="*/ 301347 w 502375"/>
                <a:gd name="connsiteY168" fmla="*/ 618421 h 673077"/>
                <a:gd name="connsiteX169" fmla="*/ 326776 w 502375"/>
                <a:gd name="connsiteY169" fmla="*/ 617070 h 673077"/>
                <a:gd name="connsiteX170" fmla="*/ 379079 w 502375"/>
                <a:gd name="connsiteY170" fmla="*/ 615355 h 673077"/>
                <a:gd name="connsiteX171" fmla="*/ 398332 w 502375"/>
                <a:gd name="connsiteY171" fmla="*/ 614788 h 673077"/>
                <a:gd name="connsiteX172" fmla="*/ 398857 w 502375"/>
                <a:gd name="connsiteY172" fmla="*/ 611183 h 673077"/>
                <a:gd name="connsiteX173" fmla="*/ 392050 w 502375"/>
                <a:gd name="connsiteY173" fmla="*/ 597154 h 673077"/>
                <a:gd name="connsiteX174" fmla="*/ 389309 w 502375"/>
                <a:gd name="connsiteY174" fmla="*/ 568511 h 673077"/>
                <a:gd name="connsiteX175" fmla="*/ 387801 w 502375"/>
                <a:gd name="connsiteY175" fmla="*/ 543960 h 673077"/>
                <a:gd name="connsiteX176" fmla="*/ 385392 w 502375"/>
                <a:gd name="connsiteY176" fmla="*/ 518409 h 673077"/>
                <a:gd name="connsiteX177" fmla="*/ 386512 w 502375"/>
                <a:gd name="connsiteY177" fmla="*/ 483751 h 673077"/>
                <a:gd name="connsiteX178" fmla="*/ 387751 w 502375"/>
                <a:gd name="connsiteY178" fmla="*/ 468552 h 673077"/>
                <a:gd name="connsiteX179" fmla="*/ 389065 w 502375"/>
                <a:gd name="connsiteY179" fmla="*/ 453938 h 673077"/>
                <a:gd name="connsiteX180" fmla="*/ 390811 w 502375"/>
                <a:gd name="connsiteY180" fmla="*/ 435233 h 673077"/>
                <a:gd name="connsiteX181" fmla="*/ 392300 w 502375"/>
                <a:gd name="connsiteY181" fmla="*/ 418281 h 673077"/>
                <a:gd name="connsiteX182" fmla="*/ 393507 w 502375"/>
                <a:gd name="connsiteY182" fmla="*/ 403422 h 673077"/>
                <a:gd name="connsiteX183" fmla="*/ 394859 w 502375"/>
                <a:gd name="connsiteY183" fmla="*/ 393996 h 673077"/>
                <a:gd name="connsiteX184" fmla="*/ 395923 w 502375"/>
                <a:gd name="connsiteY184" fmla="*/ 383181 h 673077"/>
                <a:gd name="connsiteX185" fmla="*/ 398232 w 502375"/>
                <a:gd name="connsiteY185" fmla="*/ 367472 h 673077"/>
                <a:gd name="connsiteX186" fmla="*/ 400928 w 502375"/>
                <a:gd name="connsiteY186" fmla="*/ 352525 h 673077"/>
                <a:gd name="connsiteX187" fmla="*/ 403175 w 502375"/>
                <a:gd name="connsiteY187" fmla="*/ 334988 h 673077"/>
                <a:gd name="connsiteX188" fmla="*/ 405427 w 502375"/>
                <a:gd name="connsiteY188" fmla="*/ 318323 h 673077"/>
                <a:gd name="connsiteX189" fmla="*/ 407448 w 502375"/>
                <a:gd name="connsiteY189" fmla="*/ 307216 h 673077"/>
                <a:gd name="connsiteX190" fmla="*/ 409538 w 502375"/>
                <a:gd name="connsiteY190" fmla="*/ 292603 h 673077"/>
                <a:gd name="connsiteX191" fmla="*/ 411021 w 502375"/>
                <a:gd name="connsiteY191" fmla="*/ 277404 h 673077"/>
                <a:gd name="connsiteX192" fmla="*/ 412416 w 502375"/>
                <a:gd name="connsiteY192" fmla="*/ 261890 h 673077"/>
                <a:gd name="connsiteX193" fmla="*/ 413887 w 502375"/>
                <a:gd name="connsiteY193" fmla="*/ 248851 h 673077"/>
                <a:gd name="connsiteX194" fmla="*/ 415520 w 502375"/>
                <a:gd name="connsiteY194" fmla="*/ 229905 h 673077"/>
                <a:gd name="connsiteX195" fmla="*/ 416984 w 502375"/>
                <a:gd name="connsiteY195" fmla="*/ 211186 h 673077"/>
                <a:gd name="connsiteX196" fmla="*/ 415470 w 502375"/>
                <a:gd name="connsiteY196" fmla="*/ 94439 h 673077"/>
                <a:gd name="connsiteX197" fmla="*/ 412566 w 502375"/>
                <a:gd name="connsiteY197" fmla="*/ 45921 h 673077"/>
                <a:gd name="connsiteX198" fmla="*/ 409307 w 502375"/>
                <a:gd name="connsiteY198" fmla="*/ 10158 h 673077"/>
                <a:gd name="connsiteX199" fmla="*/ 345659 w 502375"/>
                <a:gd name="connsiteY199" fmla="*/ 9746 h 673077"/>
                <a:gd name="connsiteX200" fmla="*/ 296986 w 502375"/>
                <a:gd name="connsiteY200" fmla="*/ 10529 h 673077"/>
                <a:gd name="connsiteX201" fmla="*/ 242380 w 502375"/>
                <a:gd name="connsiteY201" fmla="*/ 11256 h 673077"/>
                <a:gd name="connsiteX202" fmla="*/ 233664 w 502375"/>
                <a:gd name="connsiteY202" fmla="*/ 11432 h 673077"/>
                <a:gd name="connsiteX203" fmla="*/ 174209 w 502375"/>
                <a:gd name="connsiteY203" fmla="*/ 11021 h 673077"/>
                <a:gd name="connsiteX204" fmla="*/ 109548 w 502375"/>
                <a:gd name="connsiteY204" fmla="*/ 11430 h 673077"/>
                <a:gd name="connsiteX205" fmla="*/ 93568 w 502375"/>
                <a:gd name="connsiteY205" fmla="*/ 11527 h 673077"/>
                <a:gd name="connsiteX206" fmla="*/ 84120 w 502375"/>
                <a:gd name="connsiteY206" fmla="*/ 11560 h 673077"/>
                <a:gd name="connsiteX207" fmla="*/ 15185 w 502375"/>
                <a:gd name="connsiteY207" fmla="*/ 11977 h 673077"/>
                <a:gd name="connsiteX208" fmla="*/ 14284 w 502375"/>
                <a:gd name="connsiteY208" fmla="*/ 13652 h 673077"/>
                <a:gd name="connsiteX209" fmla="*/ 17244 w 502375"/>
                <a:gd name="connsiteY209" fmla="*/ 43583 h 673077"/>
                <a:gd name="connsiteX210" fmla="*/ 18727 w 502375"/>
                <a:gd name="connsiteY210" fmla="*/ 62050 h 673077"/>
                <a:gd name="connsiteX211" fmla="*/ 20103 w 502375"/>
                <a:gd name="connsiteY211" fmla="*/ 74910 h 673077"/>
                <a:gd name="connsiteX212" fmla="*/ 22350 w 502375"/>
                <a:gd name="connsiteY212" fmla="*/ 113145 h 673077"/>
                <a:gd name="connsiteX213" fmla="*/ 24990 w 502375"/>
                <a:gd name="connsiteY213" fmla="*/ 159324 h 673077"/>
                <a:gd name="connsiteX214" fmla="*/ 24752 w 502375"/>
                <a:gd name="connsiteY214" fmla="*/ 379701 h 673077"/>
                <a:gd name="connsiteX215" fmla="*/ 23044 w 502375"/>
                <a:gd name="connsiteY215" fmla="*/ 411266 h 673077"/>
                <a:gd name="connsiteX216" fmla="*/ 20998 w 502375"/>
                <a:gd name="connsiteY216" fmla="*/ 444001 h 673077"/>
                <a:gd name="connsiteX217" fmla="*/ 16968 w 502375"/>
                <a:gd name="connsiteY217" fmla="*/ 526423 h 673077"/>
                <a:gd name="connsiteX218" fmla="*/ 17000 w 502375"/>
                <a:gd name="connsiteY218" fmla="*/ 594816 h 673077"/>
                <a:gd name="connsiteX219" fmla="*/ 29320 w 502375"/>
                <a:gd name="connsiteY219" fmla="*/ 644795 h 673077"/>
                <a:gd name="connsiteX220" fmla="*/ 30202 w 502375"/>
                <a:gd name="connsiteY220" fmla="*/ 647425 h 673077"/>
                <a:gd name="connsiteX221" fmla="*/ 43849 w 502375"/>
                <a:gd name="connsiteY221" fmla="*/ 657070 h 673077"/>
                <a:gd name="connsiteX222" fmla="*/ 52127 w 502375"/>
                <a:gd name="connsiteY222" fmla="*/ 660285 h 673077"/>
                <a:gd name="connsiteX223" fmla="*/ 54336 w 502375"/>
                <a:gd name="connsiteY223" fmla="*/ 661246 h 673077"/>
                <a:gd name="connsiteX224" fmla="*/ 61237 w 502375"/>
                <a:gd name="connsiteY224" fmla="*/ 662518 h 673077"/>
                <a:gd name="connsiteX225" fmla="*/ 80490 w 502375"/>
                <a:gd name="connsiteY225" fmla="*/ 664181 h 673077"/>
                <a:gd name="connsiteX226" fmla="*/ 112151 w 502375"/>
                <a:gd name="connsiteY226" fmla="*/ 663038 h 673077"/>
                <a:gd name="connsiteX227" fmla="*/ 227820 w 502375"/>
                <a:gd name="connsiteY227" fmla="*/ 595442 h 673077"/>
                <a:gd name="connsiteX228" fmla="*/ 226518 w 502375"/>
                <a:gd name="connsiteY228" fmla="*/ 592651 h 673077"/>
                <a:gd name="connsiteX229" fmla="*/ 278821 w 502375"/>
                <a:gd name="connsiteY229" fmla="*/ 590342 h 673077"/>
                <a:gd name="connsiteX230" fmla="*/ 297711 w 502375"/>
                <a:gd name="connsiteY230" fmla="*/ 590597 h 673077"/>
                <a:gd name="connsiteX231" fmla="*/ 314868 w 502375"/>
                <a:gd name="connsiteY231" fmla="*/ 589934 h 673077"/>
                <a:gd name="connsiteX232" fmla="*/ 323140 w 502375"/>
                <a:gd name="connsiteY232" fmla="*/ 591875 h 673077"/>
                <a:gd name="connsiteX233" fmla="*/ 311471 w 502375"/>
                <a:gd name="connsiteY233" fmla="*/ 595858 h 673077"/>
                <a:gd name="connsiteX234" fmla="*/ 268184 w 502375"/>
                <a:gd name="connsiteY234" fmla="*/ 595912 h 673077"/>
                <a:gd name="connsiteX235" fmla="*/ 231712 w 502375"/>
                <a:gd name="connsiteY235" fmla="*/ 596515 h 673077"/>
                <a:gd name="connsiteX236" fmla="*/ 227820 w 502375"/>
                <a:gd name="connsiteY236" fmla="*/ 595441 h 673077"/>
                <a:gd name="connsiteX237" fmla="*/ 108397 w 502375"/>
                <a:gd name="connsiteY237" fmla="*/ 589135 h 673077"/>
                <a:gd name="connsiteX238" fmla="*/ 118271 w 502375"/>
                <a:gd name="connsiteY238" fmla="*/ 582104 h 673077"/>
                <a:gd name="connsiteX239" fmla="*/ 137880 w 502375"/>
                <a:gd name="connsiteY239" fmla="*/ 580237 h 673077"/>
                <a:gd name="connsiteX240" fmla="*/ 150958 w 502375"/>
                <a:gd name="connsiteY240" fmla="*/ 579502 h 673077"/>
                <a:gd name="connsiteX241" fmla="*/ 176074 w 502375"/>
                <a:gd name="connsiteY241" fmla="*/ 579969 h 673077"/>
                <a:gd name="connsiteX242" fmla="*/ 181161 w 502375"/>
                <a:gd name="connsiteY242" fmla="*/ 579802 h 673077"/>
                <a:gd name="connsiteX243" fmla="*/ 191641 w 502375"/>
                <a:gd name="connsiteY243" fmla="*/ 579073 h 673077"/>
                <a:gd name="connsiteX244" fmla="*/ 280279 w 502375"/>
                <a:gd name="connsiteY244" fmla="*/ 580324 h 673077"/>
                <a:gd name="connsiteX245" fmla="*/ 301347 w 502375"/>
                <a:gd name="connsiteY245" fmla="*/ 579427 h 673077"/>
                <a:gd name="connsiteX246" fmla="*/ 314061 w 502375"/>
                <a:gd name="connsiteY246" fmla="*/ 579586 h 673077"/>
                <a:gd name="connsiteX247" fmla="*/ 320237 w 502375"/>
                <a:gd name="connsiteY247" fmla="*/ 581801 h 673077"/>
                <a:gd name="connsiteX248" fmla="*/ 307535 w 502375"/>
                <a:gd name="connsiteY248" fmla="*/ 585944 h 673077"/>
                <a:gd name="connsiteX249" fmla="*/ 290447 w 502375"/>
                <a:gd name="connsiteY249" fmla="*/ 585708 h 673077"/>
                <a:gd name="connsiteX250" fmla="*/ 216344 w 502375"/>
                <a:gd name="connsiteY250" fmla="*/ 586114 h 673077"/>
                <a:gd name="connsiteX251" fmla="*/ 142242 w 502375"/>
                <a:gd name="connsiteY251" fmla="*/ 585830 h 673077"/>
                <a:gd name="connsiteX252" fmla="*/ 128438 w 502375"/>
                <a:gd name="connsiteY252" fmla="*/ 587091 h 673077"/>
                <a:gd name="connsiteX253" fmla="*/ 118271 w 502375"/>
                <a:gd name="connsiteY253" fmla="*/ 588295 h 673077"/>
                <a:gd name="connsiteX254" fmla="*/ 108397 w 502375"/>
                <a:gd name="connsiteY254" fmla="*/ 589135 h 673077"/>
                <a:gd name="connsiteX255" fmla="*/ 111156 w 502375"/>
                <a:gd name="connsiteY255" fmla="*/ 579181 h 673077"/>
                <a:gd name="connsiteX256" fmla="*/ 113340 w 502375"/>
                <a:gd name="connsiteY256" fmla="*/ 573772 h 673077"/>
                <a:gd name="connsiteX257" fmla="*/ 115787 w 502375"/>
                <a:gd name="connsiteY257" fmla="*/ 574064 h 673077"/>
                <a:gd name="connsiteX258" fmla="*/ 120160 w 502375"/>
                <a:gd name="connsiteY258" fmla="*/ 572276 h 673077"/>
                <a:gd name="connsiteX259" fmla="*/ 176211 w 502375"/>
                <a:gd name="connsiteY259" fmla="*/ 568518 h 673077"/>
                <a:gd name="connsiteX260" fmla="*/ 237412 w 502375"/>
                <a:gd name="connsiteY260" fmla="*/ 569658 h 673077"/>
                <a:gd name="connsiteX261" fmla="*/ 272289 w 502375"/>
                <a:gd name="connsiteY261" fmla="*/ 570283 h 673077"/>
                <a:gd name="connsiteX262" fmla="*/ 291016 w 502375"/>
                <a:gd name="connsiteY262" fmla="*/ 568592 h 673077"/>
                <a:gd name="connsiteX263" fmla="*/ 295872 w 502375"/>
                <a:gd name="connsiteY263" fmla="*/ 569501 h 673077"/>
                <a:gd name="connsiteX264" fmla="*/ 290334 w 502375"/>
                <a:gd name="connsiteY264" fmla="*/ 574688 h 673077"/>
                <a:gd name="connsiteX265" fmla="*/ 227970 w 502375"/>
                <a:gd name="connsiteY265" fmla="*/ 574947 h 673077"/>
                <a:gd name="connsiteX266" fmla="*/ 213059 w 502375"/>
                <a:gd name="connsiteY266" fmla="*/ 575089 h 673077"/>
                <a:gd name="connsiteX267" fmla="*/ 199575 w 502375"/>
                <a:gd name="connsiteY267" fmla="*/ 574189 h 673077"/>
                <a:gd name="connsiteX268" fmla="*/ 189057 w 502375"/>
                <a:gd name="connsiteY268" fmla="*/ 574020 h 673077"/>
                <a:gd name="connsiteX269" fmla="*/ 171299 w 502375"/>
                <a:gd name="connsiteY269" fmla="*/ 573747 h 673077"/>
                <a:gd name="connsiteX270" fmla="*/ 125579 w 502375"/>
                <a:gd name="connsiteY270" fmla="*/ 576659 h 673077"/>
                <a:gd name="connsiteX271" fmla="*/ 120054 w 502375"/>
                <a:gd name="connsiteY271" fmla="*/ 578448 h 673077"/>
                <a:gd name="connsiteX272" fmla="*/ 116087 w 502375"/>
                <a:gd name="connsiteY272" fmla="*/ 579617 h 673077"/>
                <a:gd name="connsiteX273" fmla="*/ 111156 w 502375"/>
                <a:gd name="connsiteY273" fmla="*/ 579181 h 673077"/>
                <a:gd name="connsiteX274" fmla="*/ 311108 w 502375"/>
                <a:gd name="connsiteY274" fmla="*/ 572261 h 673077"/>
                <a:gd name="connsiteX275" fmla="*/ 318479 w 502375"/>
                <a:gd name="connsiteY275" fmla="*/ 566757 h 673077"/>
                <a:gd name="connsiteX276" fmla="*/ 323872 w 502375"/>
                <a:gd name="connsiteY276" fmla="*/ 572592 h 673077"/>
                <a:gd name="connsiteX277" fmla="*/ 311108 w 502375"/>
                <a:gd name="connsiteY277" fmla="*/ 572261 h 673077"/>
                <a:gd name="connsiteX278" fmla="*/ 118271 w 502375"/>
                <a:gd name="connsiteY278" fmla="*/ 566706 h 673077"/>
                <a:gd name="connsiteX279" fmla="*/ 111732 w 502375"/>
                <a:gd name="connsiteY279" fmla="*/ 565299 h 673077"/>
                <a:gd name="connsiteX280" fmla="*/ 105193 w 502375"/>
                <a:gd name="connsiteY280" fmla="*/ 563373 h 673077"/>
                <a:gd name="connsiteX281" fmla="*/ 153867 w 502375"/>
                <a:gd name="connsiteY281" fmla="*/ 558358 h 673077"/>
                <a:gd name="connsiteX282" fmla="*/ 209806 w 502375"/>
                <a:gd name="connsiteY282" fmla="*/ 559085 h 673077"/>
                <a:gd name="connsiteX283" fmla="*/ 295534 w 502375"/>
                <a:gd name="connsiteY283" fmla="*/ 558557 h 673077"/>
                <a:gd name="connsiteX284" fmla="*/ 307516 w 502375"/>
                <a:gd name="connsiteY284" fmla="*/ 559881 h 673077"/>
                <a:gd name="connsiteX285" fmla="*/ 309293 w 502375"/>
                <a:gd name="connsiteY285" fmla="*/ 563310 h 673077"/>
                <a:gd name="connsiteX286" fmla="*/ 296585 w 502375"/>
                <a:gd name="connsiteY286" fmla="*/ 564436 h 673077"/>
                <a:gd name="connsiteX287" fmla="*/ 233783 w 502375"/>
                <a:gd name="connsiteY287" fmla="*/ 565650 h 673077"/>
                <a:gd name="connsiteX288" fmla="*/ 217070 w 502375"/>
                <a:gd name="connsiteY288" fmla="*/ 564363 h 673077"/>
                <a:gd name="connsiteX289" fmla="*/ 187286 w 502375"/>
                <a:gd name="connsiteY289" fmla="*/ 563866 h 673077"/>
                <a:gd name="connsiteX290" fmla="*/ 141966 w 502375"/>
                <a:gd name="connsiteY290" fmla="*/ 563311 h 673077"/>
                <a:gd name="connsiteX291" fmla="*/ 122626 w 502375"/>
                <a:gd name="connsiteY291" fmla="*/ 566631 h 673077"/>
                <a:gd name="connsiteX292" fmla="*/ 120448 w 502375"/>
                <a:gd name="connsiteY292" fmla="*/ 568705 h 673077"/>
                <a:gd name="connsiteX293" fmla="*/ 118271 w 502375"/>
                <a:gd name="connsiteY293" fmla="*/ 566706 h 673077"/>
                <a:gd name="connsiteX294" fmla="*/ 273740 w 502375"/>
                <a:gd name="connsiteY294" fmla="*/ 552437 h 673077"/>
                <a:gd name="connsiteX295" fmla="*/ 235234 w 502375"/>
                <a:gd name="connsiteY295" fmla="*/ 551742 h 673077"/>
                <a:gd name="connsiteX296" fmla="*/ 215618 w 502375"/>
                <a:gd name="connsiteY296" fmla="*/ 551761 h 673077"/>
                <a:gd name="connsiteX297" fmla="*/ 181474 w 502375"/>
                <a:gd name="connsiteY297" fmla="*/ 551633 h 673077"/>
                <a:gd name="connsiteX298" fmla="*/ 148054 w 502375"/>
                <a:gd name="connsiteY298" fmla="*/ 551736 h 673077"/>
                <a:gd name="connsiteX299" fmla="*/ 131342 w 502375"/>
                <a:gd name="connsiteY299" fmla="*/ 551668 h 673077"/>
                <a:gd name="connsiteX300" fmla="*/ 115499 w 502375"/>
                <a:gd name="connsiteY300" fmla="*/ 551884 h 673077"/>
                <a:gd name="connsiteX301" fmla="*/ 112677 w 502375"/>
                <a:gd name="connsiteY301" fmla="*/ 546966 h 673077"/>
                <a:gd name="connsiteX302" fmla="*/ 121155 w 502375"/>
                <a:gd name="connsiteY302" fmla="*/ 545127 h 673077"/>
                <a:gd name="connsiteX303" fmla="*/ 181893 w 502375"/>
                <a:gd name="connsiteY303" fmla="*/ 545723 h 673077"/>
                <a:gd name="connsiteX304" fmla="*/ 209005 w 502375"/>
                <a:gd name="connsiteY304" fmla="*/ 546832 h 673077"/>
                <a:gd name="connsiteX305" fmla="*/ 211877 w 502375"/>
                <a:gd name="connsiteY305" fmla="*/ 547027 h 673077"/>
                <a:gd name="connsiteX306" fmla="*/ 267202 w 502375"/>
                <a:gd name="connsiteY306" fmla="*/ 546854 h 673077"/>
                <a:gd name="connsiteX307" fmla="*/ 285291 w 502375"/>
                <a:gd name="connsiteY307" fmla="*/ 547021 h 673077"/>
                <a:gd name="connsiteX308" fmla="*/ 300189 w 502375"/>
                <a:gd name="connsiteY308" fmla="*/ 545482 h 673077"/>
                <a:gd name="connsiteX309" fmla="*/ 282100 w 502375"/>
                <a:gd name="connsiteY309" fmla="*/ 543863 h 673077"/>
                <a:gd name="connsiteX310" fmla="*/ 265018 w 502375"/>
                <a:gd name="connsiteY310" fmla="*/ 543518 h 673077"/>
                <a:gd name="connsiteX311" fmla="*/ 222883 w 502375"/>
                <a:gd name="connsiteY311" fmla="*/ 542721 h 673077"/>
                <a:gd name="connsiteX312" fmla="*/ 163922 w 502375"/>
                <a:gd name="connsiteY312" fmla="*/ 540538 h 673077"/>
                <a:gd name="connsiteX313" fmla="*/ 126261 w 502375"/>
                <a:gd name="connsiteY313" fmla="*/ 540719 h 673077"/>
                <a:gd name="connsiteX314" fmla="*/ 116469 w 502375"/>
                <a:gd name="connsiteY314" fmla="*/ 542806 h 673077"/>
                <a:gd name="connsiteX315" fmla="*/ 108679 w 502375"/>
                <a:gd name="connsiteY315" fmla="*/ 541737 h 673077"/>
                <a:gd name="connsiteX316" fmla="*/ 115505 w 502375"/>
                <a:gd name="connsiteY316" fmla="*/ 536791 h 673077"/>
                <a:gd name="connsiteX317" fmla="*/ 120016 w 502375"/>
                <a:gd name="connsiteY317" fmla="*/ 536233 h 673077"/>
                <a:gd name="connsiteX318" fmla="*/ 160406 w 502375"/>
                <a:gd name="connsiteY318" fmla="*/ 535381 h 673077"/>
                <a:gd name="connsiteX319" fmla="*/ 250057 w 502375"/>
                <a:gd name="connsiteY319" fmla="*/ 538135 h 673077"/>
                <a:gd name="connsiteX320" fmla="*/ 297048 w 502375"/>
                <a:gd name="connsiteY320" fmla="*/ 539313 h 673077"/>
                <a:gd name="connsiteX321" fmla="*/ 323866 w 502375"/>
                <a:gd name="connsiteY321" fmla="*/ 539589 h 673077"/>
                <a:gd name="connsiteX322" fmla="*/ 323559 w 502375"/>
                <a:gd name="connsiteY322" fmla="*/ 546264 h 673077"/>
                <a:gd name="connsiteX323" fmla="*/ 321125 w 502375"/>
                <a:gd name="connsiteY323" fmla="*/ 549914 h 673077"/>
                <a:gd name="connsiteX324" fmla="*/ 318135 w 502375"/>
                <a:gd name="connsiteY324" fmla="*/ 553191 h 673077"/>
                <a:gd name="connsiteX325" fmla="*/ 311677 w 502375"/>
                <a:gd name="connsiteY325" fmla="*/ 552797 h 673077"/>
                <a:gd name="connsiteX326" fmla="*/ 308436 w 502375"/>
                <a:gd name="connsiteY326" fmla="*/ 552016 h 673077"/>
                <a:gd name="connsiteX327" fmla="*/ 273740 w 502375"/>
                <a:gd name="connsiteY327" fmla="*/ 552436 h 673077"/>
                <a:gd name="connsiteX328" fmla="*/ 312972 w 502375"/>
                <a:gd name="connsiteY328" fmla="*/ 532847 h 673077"/>
                <a:gd name="connsiteX329" fmla="*/ 304613 w 502375"/>
                <a:gd name="connsiteY329" fmla="*/ 531656 h 673077"/>
                <a:gd name="connsiteX330" fmla="*/ 290804 w 502375"/>
                <a:gd name="connsiteY330" fmla="*/ 530609 h 673077"/>
                <a:gd name="connsiteX331" fmla="*/ 284659 w 502375"/>
                <a:gd name="connsiteY331" fmla="*/ 530485 h 673077"/>
                <a:gd name="connsiteX332" fmla="*/ 275586 w 502375"/>
                <a:gd name="connsiteY332" fmla="*/ 530922 h 673077"/>
                <a:gd name="connsiteX333" fmla="*/ 123095 w 502375"/>
                <a:gd name="connsiteY333" fmla="*/ 529701 h 673077"/>
                <a:gd name="connsiteX334" fmla="*/ 110249 w 502375"/>
                <a:gd name="connsiteY334" fmla="*/ 528574 h 673077"/>
                <a:gd name="connsiteX335" fmla="*/ 110174 w 502375"/>
                <a:gd name="connsiteY335" fmla="*/ 525582 h 673077"/>
                <a:gd name="connsiteX336" fmla="*/ 158228 w 502375"/>
                <a:gd name="connsiteY336" fmla="*/ 522950 h 673077"/>
                <a:gd name="connsiteX337" fmla="*/ 208673 w 502375"/>
                <a:gd name="connsiteY337" fmla="*/ 525714 h 673077"/>
                <a:gd name="connsiteX338" fmla="*/ 213472 w 502375"/>
                <a:gd name="connsiteY338" fmla="*/ 525796 h 673077"/>
                <a:gd name="connsiteX339" fmla="*/ 311371 w 502375"/>
                <a:gd name="connsiteY339" fmla="*/ 526452 h 673077"/>
                <a:gd name="connsiteX340" fmla="*/ 324523 w 502375"/>
                <a:gd name="connsiteY340" fmla="*/ 525934 h 673077"/>
                <a:gd name="connsiteX341" fmla="*/ 328684 w 502375"/>
                <a:gd name="connsiteY341" fmla="*/ 526521 h 673077"/>
                <a:gd name="connsiteX342" fmla="*/ 331018 w 502375"/>
                <a:gd name="connsiteY342" fmla="*/ 529498 h 673077"/>
                <a:gd name="connsiteX343" fmla="*/ 312972 w 502375"/>
                <a:gd name="connsiteY343" fmla="*/ 532847 h 673077"/>
                <a:gd name="connsiteX344" fmla="*/ 112940 w 502375"/>
                <a:gd name="connsiteY344" fmla="*/ 520489 h 673077"/>
                <a:gd name="connsiteX345" fmla="*/ 162583 w 502375"/>
                <a:gd name="connsiteY345" fmla="*/ 513926 h 673077"/>
                <a:gd name="connsiteX346" fmla="*/ 229334 w 502375"/>
                <a:gd name="connsiteY346" fmla="*/ 514212 h 673077"/>
                <a:gd name="connsiteX347" fmla="*/ 265506 w 502375"/>
                <a:gd name="connsiteY347" fmla="*/ 514974 h 673077"/>
                <a:gd name="connsiteX348" fmla="*/ 277945 w 502375"/>
                <a:gd name="connsiteY348" fmla="*/ 515353 h 673077"/>
                <a:gd name="connsiteX349" fmla="*/ 317146 w 502375"/>
                <a:gd name="connsiteY349" fmla="*/ 513917 h 673077"/>
                <a:gd name="connsiteX350" fmla="*/ 323685 w 502375"/>
                <a:gd name="connsiteY350" fmla="*/ 515642 h 673077"/>
                <a:gd name="connsiteX351" fmla="*/ 317327 w 502375"/>
                <a:gd name="connsiteY351" fmla="*/ 519942 h 673077"/>
                <a:gd name="connsiteX352" fmla="*/ 290447 w 502375"/>
                <a:gd name="connsiteY352" fmla="*/ 520394 h 673077"/>
                <a:gd name="connsiteX353" fmla="*/ 265444 w 502375"/>
                <a:gd name="connsiteY353" fmla="*/ 519738 h 673077"/>
                <a:gd name="connsiteX354" fmla="*/ 215243 w 502375"/>
                <a:gd name="connsiteY354" fmla="*/ 520630 h 673077"/>
                <a:gd name="connsiteX355" fmla="*/ 212715 w 502375"/>
                <a:gd name="connsiteY355" fmla="*/ 520313 h 673077"/>
                <a:gd name="connsiteX356" fmla="*/ 205889 w 502375"/>
                <a:gd name="connsiteY356" fmla="*/ 520360 h 673077"/>
                <a:gd name="connsiteX357" fmla="*/ 203242 w 502375"/>
                <a:gd name="connsiteY357" fmla="*/ 519963 h 673077"/>
                <a:gd name="connsiteX358" fmla="*/ 187161 w 502375"/>
                <a:gd name="connsiteY358" fmla="*/ 519265 h 673077"/>
                <a:gd name="connsiteX359" fmla="*/ 172032 w 502375"/>
                <a:gd name="connsiteY359" fmla="*/ 518771 h 673077"/>
                <a:gd name="connsiteX360" fmla="*/ 130309 w 502375"/>
                <a:gd name="connsiteY360" fmla="*/ 520369 h 673077"/>
                <a:gd name="connsiteX361" fmla="*/ 121255 w 502375"/>
                <a:gd name="connsiteY361" fmla="*/ 521741 h 673077"/>
                <a:gd name="connsiteX362" fmla="*/ 112940 w 502375"/>
                <a:gd name="connsiteY362" fmla="*/ 520489 h 673077"/>
                <a:gd name="connsiteX363" fmla="*/ 308611 w 502375"/>
                <a:gd name="connsiteY363" fmla="*/ 506978 h 673077"/>
                <a:gd name="connsiteX364" fmla="*/ 225792 w 502375"/>
                <a:gd name="connsiteY364" fmla="*/ 505435 h 673077"/>
                <a:gd name="connsiteX365" fmla="*/ 157496 w 502375"/>
                <a:gd name="connsiteY365" fmla="*/ 504468 h 673077"/>
                <a:gd name="connsiteX366" fmla="*/ 150651 w 502375"/>
                <a:gd name="connsiteY366" fmla="*/ 504975 h 673077"/>
                <a:gd name="connsiteX367" fmla="*/ 146559 w 502375"/>
                <a:gd name="connsiteY367" fmla="*/ 504736 h 673077"/>
                <a:gd name="connsiteX368" fmla="*/ 133788 w 502375"/>
                <a:gd name="connsiteY368" fmla="*/ 503727 h 673077"/>
                <a:gd name="connsiteX369" fmla="*/ 108460 w 502375"/>
                <a:gd name="connsiteY369" fmla="*/ 501786 h 673077"/>
                <a:gd name="connsiteX370" fmla="*/ 108641 w 502375"/>
                <a:gd name="connsiteY370" fmla="*/ 495721 h 673077"/>
                <a:gd name="connsiteX371" fmla="*/ 115905 w 502375"/>
                <a:gd name="connsiteY371" fmla="*/ 496049 h 673077"/>
                <a:gd name="connsiteX372" fmla="*/ 119722 w 502375"/>
                <a:gd name="connsiteY372" fmla="*/ 496983 h 673077"/>
                <a:gd name="connsiteX373" fmla="*/ 121537 w 502375"/>
                <a:gd name="connsiteY373" fmla="*/ 497518 h 673077"/>
                <a:gd name="connsiteX374" fmla="*/ 217796 w 502375"/>
                <a:gd name="connsiteY374" fmla="*/ 500195 h 673077"/>
                <a:gd name="connsiteX375" fmla="*/ 283908 w 502375"/>
                <a:gd name="connsiteY375" fmla="*/ 499144 h 673077"/>
                <a:gd name="connsiteX376" fmla="*/ 282094 w 502375"/>
                <a:gd name="connsiteY376" fmla="*/ 498128 h 673077"/>
                <a:gd name="connsiteX377" fmla="*/ 265018 w 502375"/>
                <a:gd name="connsiteY377" fmla="*/ 497373 h 673077"/>
                <a:gd name="connsiteX378" fmla="*/ 180748 w 502375"/>
                <a:gd name="connsiteY378" fmla="*/ 494922 h 673077"/>
                <a:gd name="connsiteX379" fmla="*/ 157146 w 502375"/>
                <a:gd name="connsiteY379" fmla="*/ 493370 h 673077"/>
                <a:gd name="connsiteX380" fmla="*/ 154243 w 502375"/>
                <a:gd name="connsiteY380" fmla="*/ 490888 h 673077"/>
                <a:gd name="connsiteX381" fmla="*/ 121080 w 502375"/>
                <a:gd name="connsiteY381" fmla="*/ 490926 h 673077"/>
                <a:gd name="connsiteX382" fmla="*/ 112552 w 502375"/>
                <a:gd name="connsiteY382" fmla="*/ 490806 h 673077"/>
                <a:gd name="connsiteX383" fmla="*/ 111832 w 502375"/>
                <a:gd name="connsiteY383" fmla="*/ 487165 h 673077"/>
                <a:gd name="connsiteX384" fmla="*/ 119948 w 502375"/>
                <a:gd name="connsiteY384" fmla="*/ 484920 h 673077"/>
                <a:gd name="connsiteX385" fmla="*/ 125535 w 502375"/>
                <a:gd name="connsiteY385" fmla="*/ 482024 h 673077"/>
                <a:gd name="connsiteX386" fmla="*/ 122050 w 502375"/>
                <a:gd name="connsiteY386" fmla="*/ 477293 h 673077"/>
                <a:gd name="connsiteX387" fmla="*/ 117826 w 502375"/>
                <a:gd name="connsiteY387" fmla="*/ 473174 h 673077"/>
                <a:gd name="connsiteX388" fmla="*/ 113490 w 502375"/>
                <a:gd name="connsiteY388" fmla="*/ 470891 h 673077"/>
                <a:gd name="connsiteX389" fmla="*/ 109717 w 502375"/>
                <a:gd name="connsiteY389" fmla="*/ 464125 h 673077"/>
                <a:gd name="connsiteX390" fmla="*/ 118315 w 502375"/>
                <a:gd name="connsiteY390" fmla="*/ 462999 h 673077"/>
                <a:gd name="connsiteX391" fmla="*/ 120555 w 502375"/>
                <a:gd name="connsiteY391" fmla="*/ 462125 h 673077"/>
                <a:gd name="connsiteX392" fmla="*/ 166945 w 502375"/>
                <a:gd name="connsiteY392" fmla="*/ 459202 h 673077"/>
                <a:gd name="connsiteX393" fmla="*/ 225792 w 502375"/>
                <a:gd name="connsiteY393" fmla="*/ 459325 h 673077"/>
                <a:gd name="connsiteX394" fmla="*/ 267928 w 502375"/>
                <a:gd name="connsiteY394" fmla="*/ 459636 h 673077"/>
                <a:gd name="connsiteX395" fmla="*/ 303524 w 502375"/>
                <a:gd name="connsiteY395" fmla="*/ 459044 h 673077"/>
                <a:gd name="connsiteX396" fmla="*/ 316602 w 502375"/>
                <a:gd name="connsiteY396" fmla="*/ 457584 h 673077"/>
                <a:gd name="connsiteX397" fmla="*/ 323866 w 502375"/>
                <a:gd name="connsiteY397" fmla="*/ 456886 h 673077"/>
                <a:gd name="connsiteX398" fmla="*/ 328953 w 502375"/>
                <a:gd name="connsiteY398" fmla="*/ 459177 h 673077"/>
                <a:gd name="connsiteX399" fmla="*/ 316796 w 502375"/>
                <a:gd name="connsiteY399" fmla="*/ 463273 h 673077"/>
                <a:gd name="connsiteX400" fmla="*/ 309775 w 502375"/>
                <a:gd name="connsiteY400" fmla="*/ 464605 h 673077"/>
                <a:gd name="connsiteX401" fmla="*/ 281243 w 502375"/>
                <a:gd name="connsiteY401" fmla="*/ 464971 h 673077"/>
                <a:gd name="connsiteX402" fmla="*/ 210531 w 502375"/>
                <a:gd name="connsiteY402" fmla="*/ 464296 h 673077"/>
                <a:gd name="connsiteX403" fmla="*/ 161858 w 502375"/>
                <a:gd name="connsiteY403" fmla="*/ 463827 h 673077"/>
                <a:gd name="connsiteX404" fmla="*/ 149506 w 502375"/>
                <a:gd name="connsiteY404" fmla="*/ 464316 h 673077"/>
                <a:gd name="connsiteX405" fmla="*/ 138250 w 502375"/>
                <a:gd name="connsiteY405" fmla="*/ 464990 h 673077"/>
                <a:gd name="connsiteX406" fmla="*/ 134251 w 502375"/>
                <a:gd name="connsiteY406" fmla="*/ 466798 h 673077"/>
                <a:gd name="connsiteX407" fmla="*/ 145514 w 502375"/>
                <a:gd name="connsiteY407" fmla="*/ 468676 h 673077"/>
                <a:gd name="connsiteX408" fmla="*/ 160637 w 502375"/>
                <a:gd name="connsiteY408" fmla="*/ 468599 h 673077"/>
                <a:gd name="connsiteX409" fmla="*/ 165512 w 502375"/>
                <a:gd name="connsiteY409" fmla="*/ 470952 h 673077"/>
                <a:gd name="connsiteX410" fmla="*/ 176906 w 502375"/>
                <a:gd name="connsiteY410" fmla="*/ 472636 h 673077"/>
                <a:gd name="connsiteX411" fmla="*/ 214893 w 502375"/>
                <a:gd name="connsiteY411" fmla="*/ 471378 h 673077"/>
                <a:gd name="connsiteX412" fmla="*/ 244676 w 502375"/>
                <a:gd name="connsiteY412" fmla="*/ 470928 h 673077"/>
                <a:gd name="connsiteX413" fmla="*/ 281731 w 502375"/>
                <a:gd name="connsiteY413" fmla="*/ 470837 h 673077"/>
                <a:gd name="connsiteX414" fmla="*/ 322227 w 502375"/>
                <a:gd name="connsiteY414" fmla="*/ 469771 h 673077"/>
                <a:gd name="connsiteX415" fmla="*/ 329854 w 502375"/>
                <a:gd name="connsiteY415" fmla="*/ 469353 h 673077"/>
                <a:gd name="connsiteX416" fmla="*/ 329316 w 502375"/>
                <a:gd name="connsiteY416" fmla="*/ 474235 h 673077"/>
                <a:gd name="connsiteX417" fmla="*/ 289721 w 502375"/>
                <a:gd name="connsiteY417" fmla="*/ 476730 h 673077"/>
                <a:gd name="connsiteX418" fmla="*/ 281731 w 502375"/>
                <a:gd name="connsiteY418" fmla="*/ 476820 h 673077"/>
                <a:gd name="connsiteX419" fmla="*/ 224335 w 502375"/>
                <a:gd name="connsiteY419" fmla="*/ 477297 h 673077"/>
                <a:gd name="connsiteX420" fmla="*/ 168484 w 502375"/>
                <a:gd name="connsiteY420" fmla="*/ 478097 h 673077"/>
                <a:gd name="connsiteX421" fmla="*/ 163397 w 502375"/>
                <a:gd name="connsiteY421" fmla="*/ 476151 h 673077"/>
                <a:gd name="connsiteX422" fmla="*/ 158954 w 502375"/>
                <a:gd name="connsiteY422" fmla="*/ 474764 h 673077"/>
                <a:gd name="connsiteX423" fmla="*/ 154593 w 502375"/>
                <a:gd name="connsiteY423" fmla="*/ 479659 h 673077"/>
                <a:gd name="connsiteX424" fmla="*/ 154211 w 502375"/>
                <a:gd name="connsiteY424" fmla="*/ 486194 h 673077"/>
                <a:gd name="connsiteX425" fmla="*/ 160938 w 502375"/>
                <a:gd name="connsiteY425" fmla="*/ 489787 h 673077"/>
                <a:gd name="connsiteX426" fmla="*/ 164592 w 502375"/>
                <a:gd name="connsiteY426" fmla="*/ 491043 h 673077"/>
                <a:gd name="connsiteX427" fmla="*/ 235234 w 502375"/>
                <a:gd name="connsiteY427" fmla="*/ 491689 h 673077"/>
                <a:gd name="connsiteX428" fmla="*/ 304613 w 502375"/>
                <a:gd name="connsiteY428" fmla="*/ 492116 h 673077"/>
                <a:gd name="connsiteX429" fmla="*/ 309700 w 502375"/>
                <a:gd name="connsiteY429" fmla="*/ 492147 h 673077"/>
                <a:gd name="connsiteX430" fmla="*/ 317327 w 502375"/>
                <a:gd name="connsiteY430" fmla="*/ 491605 h 673077"/>
                <a:gd name="connsiteX431" fmla="*/ 325243 w 502375"/>
                <a:gd name="connsiteY431" fmla="*/ 492593 h 673077"/>
                <a:gd name="connsiteX432" fmla="*/ 308004 w 502375"/>
                <a:gd name="connsiteY432" fmla="*/ 497099 h 673077"/>
                <a:gd name="connsiteX433" fmla="*/ 289465 w 502375"/>
                <a:gd name="connsiteY433" fmla="*/ 498688 h 673077"/>
                <a:gd name="connsiteX434" fmla="*/ 298450 w 502375"/>
                <a:gd name="connsiteY434" fmla="*/ 501580 h 673077"/>
                <a:gd name="connsiteX435" fmla="*/ 306809 w 502375"/>
                <a:gd name="connsiteY435" fmla="*/ 502866 h 673077"/>
                <a:gd name="connsiteX436" fmla="*/ 310294 w 502375"/>
                <a:gd name="connsiteY436" fmla="*/ 502928 h 673077"/>
                <a:gd name="connsiteX437" fmla="*/ 328565 w 502375"/>
                <a:gd name="connsiteY437" fmla="*/ 501836 h 673077"/>
                <a:gd name="connsiteX438" fmla="*/ 329560 w 502375"/>
                <a:gd name="connsiteY438" fmla="*/ 507592 h 673077"/>
                <a:gd name="connsiteX439" fmla="*/ 327020 w 502375"/>
                <a:gd name="connsiteY439" fmla="*/ 508125 h 673077"/>
                <a:gd name="connsiteX440" fmla="*/ 308611 w 502375"/>
                <a:gd name="connsiteY440" fmla="*/ 506978 h 673077"/>
                <a:gd name="connsiteX441" fmla="*/ 140765 w 502375"/>
                <a:gd name="connsiteY441" fmla="*/ 482559 h 673077"/>
                <a:gd name="connsiteX442" fmla="*/ 141397 w 502375"/>
                <a:gd name="connsiteY442" fmla="*/ 479126 h 673077"/>
                <a:gd name="connsiteX443" fmla="*/ 144419 w 502375"/>
                <a:gd name="connsiteY443" fmla="*/ 479701 h 673077"/>
                <a:gd name="connsiteX444" fmla="*/ 146409 w 502375"/>
                <a:gd name="connsiteY444" fmla="*/ 479980 h 673077"/>
                <a:gd name="connsiteX445" fmla="*/ 148104 w 502375"/>
                <a:gd name="connsiteY445" fmla="*/ 473229 h 673077"/>
                <a:gd name="connsiteX446" fmla="*/ 144945 w 502375"/>
                <a:gd name="connsiteY446" fmla="*/ 474983 h 673077"/>
                <a:gd name="connsiteX447" fmla="*/ 142167 w 502375"/>
                <a:gd name="connsiteY447" fmla="*/ 476736 h 673077"/>
                <a:gd name="connsiteX448" fmla="*/ 135703 w 502375"/>
                <a:gd name="connsiteY448" fmla="*/ 483341 h 673077"/>
                <a:gd name="connsiteX449" fmla="*/ 141973 w 502375"/>
                <a:gd name="connsiteY449" fmla="*/ 485183 h 673077"/>
                <a:gd name="connsiteX450" fmla="*/ 140765 w 502375"/>
                <a:gd name="connsiteY450" fmla="*/ 482559 h 673077"/>
                <a:gd name="connsiteX451" fmla="*/ 133407 w 502375"/>
                <a:gd name="connsiteY451" fmla="*/ 476026 h 673077"/>
                <a:gd name="connsiteX452" fmla="*/ 131335 w 502375"/>
                <a:gd name="connsiteY452" fmla="*/ 472060 h 673077"/>
                <a:gd name="connsiteX453" fmla="*/ 128776 w 502375"/>
                <a:gd name="connsiteY453" fmla="*/ 474398 h 673077"/>
                <a:gd name="connsiteX454" fmla="*/ 130847 w 502375"/>
                <a:gd name="connsiteY454" fmla="*/ 476736 h 673077"/>
                <a:gd name="connsiteX455" fmla="*/ 133407 w 502375"/>
                <a:gd name="connsiteY455" fmla="*/ 476026 h 673077"/>
                <a:gd name="connsiteX456" fmla="*/ 128557 w 502375"/>
                <a:gd name="connsiteY456" fmla="*/ 468552 h 673077"/>
                <a:gd name="connsiteX457" fmla="*/ 132800 w 502375"/>
                <a:gd name="connsiteY457" fmla="*/ 466799 h 673077"/>
                <a:gd name="connsiteX458" fmla="*/ 122044 w 502375"/>
                <a:gd name="connsiteY458" fmla="*/ 465747 h 673077"/>
                <a:gd name="connsiteX459" fmla="*/ 121443 w 502375"/>
                <a:gd name="connsiteY459" fmla="*/ 468958 h 673077"/>
                <a:gd name="connsiteX460" fmla="*/ 123721 w 502375"/>
                <a:gd name="connsiteY460" fmla="*/ 470011 h 673077"/>
                <a:gd name="connsiteX461" fmla="*/ 128557 w 502375"/>
                <a:gd name="connsiteY461" fmla="*/ 468552 h 673077"/>
                <a:gd name="connsiteX462" fmla="*/ 162683 w 502375"/>
                <a:gd name="connsiteY462" fmla="*/ 484124 h 673077"/>
                <a:gd name="connsiteX463" fmla="*/ 162471 w 502375"/>
                <a:gd name="connsiteY463" fmla="*/ 481697 h 673077"/>
                <a:gd name="connsiteX464" fmla="*/ 197454 w 502375"/>
                <a:gd name="connsiteY464" fmla="*/ 480180 h 673077"/>
                <a:gd name="connsiteX465" fmla="*/ 222470 w 502375"/>
                <a:gd name="connsiteY465" fmla="*/ 480115 h 673077"/>
                <a:gd name="connsiteX466" fmla="*/ 226593 w 502375"/>
                <a:gd name="connsiteY466" fmla="*/ 480345 h 673077"/>
                <a:gd name="connsiteX467" fmla="*/ 229415 w 502375"/>
                <a:gd name="connsiteY467" fmla="*/ 480249 h 673077"/>
                <a:gd name="connsiteX468" fmla="*/ 260163 w 502375"/>
                <a:gd name="connsiteY468" fmla="*/ 479727 h 673077"/>
                <a:gd name="connsiteX469" fmla="*/ 290447 w 502375"/>
                <a:gd name="connsiteY469" fmla="*/ 480464 h 673077"/>
                <a:gd name="connsiteX470" fmla="*/ 327501 w 502375"/>
                <a:gd name="connsiteY470" fmla="*/ 478505 h 673077"/>
                <a:gd name="connsiteX471" fmla="*/ 336218 w 502375"/>
                <a:gd name="connsiteY471" fmla="*/ 482162 h 673077"/>
                <a:gd name="connsiteX472" fmla="*/ 326776 w 502375"/>
                <a:gd name="connsiteY472" fmla="*/ 484908 h 673077"/>
                <a:gd name="connsiteX473" fmla="*/ 286818 w 502375"/>
                <a:gd name="connsiteY473" fmla="*/ 485253 h 673077"/>
                <a:gd name="connsiteX474" fmla="*/ 245033 w 502375"/>
                <a:gd name="connsiteY474" fmla="*/ 484802 h 673077"/>
                <a:gd name="connsiteX475" fmla="*/ 239683 w 502375"/>
                <a:gd name="connsiteY475" fmla="*/ 484804 h 673077"/>
                <a:gd name="connsiteX476" fmla="*/ 201321 w 502375"/>
                <a:gd name="connsiteY476" fmla="*/ 485807 h 673077"/>
                <a:gd name="connsiteX477" fmla="*/ 162683 w 502375"/>
                <a:gd name="connsiteY477" fmla="*/ 484124 h 673077"/>
                <a:gd name="connsiteX478" fmla="*/ 113353 w 502375"/>
                <a:gd name="connsiteY478" fmla="*/ 455910 h 673077"/>
                <a:gd name="connsiteX479" fmla="*/ 120185 w 502375"/>
                <a:gd name="connsiteY479" fmla="*/ 450037 h 673077"/>
                <a:gd name="connsiteX480" fmla="*/ 155319 w 502375"/>
                <a:gd name="connsiteY480" fmla="*/ 448703 h 673077"/>
                <a:gd name="connsiteX481" fmla="*/ 195796 w 502375"/>
                <a:gd name="connsiteY481" fmla="*/ 448008 h 673077"/>
                <a:gd name="connsiteX482" fmla="*/ 209117 w 502375"/>
                <a:gd name="connsiteY482" fmla="*/ 448703 h 673077"/>
                <a:gd name="connsiteX483" fmla="*/ 212552 w 502375"/>
                <a:gd name="connsiteY483" fmla="*/ 447865 h 673077"/>
                <a:gd name="connsiteX484" fmla="*/ 214123 w 502375"/>
                <a:gd name="connsiteY484" fmla="*/ 446924 h 673077"/>
                <a:gd name="connsiteX485" fmla="*/ 286818 w 502375"/>
                <a:gd name="connsiteY485" fmla="*/ 446979 h 673077"/>
                <a:gd name="connsiteX486" fmla="*/ 328953 w 502375"/>
                <a:gd name="connsiteY486" fmla="*/ 444861 h 673077"/>
                <a:gd name="connsiteX487" fmla="*/ 331337 w 502375"/>
                <a:gd name="connsiteY487" fmla="*/ 444959 h 673077"/>
                <a:gd name="connsiteX488" fmla="*/ 336224 w 502375"/>
                <a:gd name="connsiteY488" fmla="*/ 445508 h 673077"/>
                <a:gd name="connsiteX489" fmla="*/ 339803 w 502375"/>
                <a:gd name="connsiteY489" fmla="*/ 449907 h 673077"/>
                <a:gd name="connsiteX490" fmla="*/ 234509 w 502375"/>
                <a:gd name="connsiteY490" fmla="*/ 453285 h 673077"/>
                <a:gd name="connsiteX491" fmla="*/ 210081 w 502375"/>
                <a:gd name="connsiteY491" fmla="*/ 453820 h 673077"/>
                <a:gd name="connsiteX492" fmla="*/ 201628 w 502375"/>
                <a:gd name="connsiteY492" fmla="*/ 453109 h 673077"/>
                <a:gd name="connsiteX493" fmla="*/ 199369 w 502375"/>
                <a:gd name="connsiteY493" fmla="*/ 452902 h 673077"/>
                <a:gd name="connsiteX494" fmla="*/ 164235 w 502375"/>
                <a:gd name="connsiteY494" fmla="*/ 454020 h 673077"/>
                <a:gd name="connsiteX495" fmla="*/ 126987 w 502375"/>
                <a:gd name="connsiteY495" fmla="*/ 455020 h 673077"/>
                <a:gd name="connsiteX496" fmla="*/ 113353 w 502375"/>
                <a:gd name="connsiteY496" fmla="*/ 455910 h 673077"/>
                <a:gd name="connsiteX497" fmla="*/ 111657 w 502375"/>
                <a:gd name="connsiteY497" fmla="*/ 445075 h 673077"/>
                <a:gd name="connsiteX498" fmla="*/ 132618 w 502375"/>
                <a:gd name="connsiteY498" fmla="*/ 437667 h 673077"/>
                <a:gd name="connsiteX499" fmla="*/ 138612 w 502375"/>
                <a:gd name="connsiteY499" fmla="*/ 437157 h 673077"/>
                <a:gd name="connsiteX500" fmla="*/ 147692 w 502375"/>
                <a:gd name="connsiteY500" fmla="*/ 436384 h 673077"/>
                <a:gd name="connsiteX501" fmla="*/ 202541 w 502375"/>
                <a:gd name="connsiteY501" fmla="*/ 434648 h 673077"/>
                <a:gd name="connsiteX502" fmla="*/ 213804 w 502375"/>
                <a:gd name="connsiteY502" fmla="*/ 433796 h 673077"/>
                <a:gd name="connsiteX503" fmla="*/ 267928 w 502375"/>
                <a:gd name="connsiteY503" fmla="*/ 431644 h 673077"/>
                <a:gd name="connsiteX504" fmla="*/ 298437 w 502375"/>
                <a:gd name="connsiteY504" fmla="*/ 430544 h 673077"/>
                <a:gd name="connsiteX505" fmla="*/ 327257 w 502375"/>
                <a:gd name="connsiteY505" fmla="*/ 429018 h 673077"/>
                <a:gd name="connsiteX506" fmla="*/ 338520 w 502375"/>
                <a:gd name="connsiteY506" fmla="*/ 429651 h 673077"/>
                <a:gd name="connsiteX507" fmla="*/ 338758 w 502375"/>
                <a:gd name="connsiteY507" fmla="*/ 434703 h 673077"/>
                <a:gd name="connsiteX508" fmla="*/ 328953 w 502375"/>
                <a:gd name="connsiteY508" fmla="*/ 435208 h 673077"/>
                <a:gd name="connsiteX509" fmla="*/ 249038 w 502375"/>
                <a:gd name="connsiteY509" fmla="*/ 437384 h 673077"/>
                <a:gd name="connsiteX510" fmla="*/ 224335 w 502375"/>
                <a:gd name="connsiteY510" fmla="*/ 438579 h 673077"/>
                <a:gd name="connsiteX511" fmla="*/ 194551 w 502375"/>
                <a:gd name="connsiteY511" fmla="*/ 440004 h 673077"/>
                <a:gd name="connsiteX512" fmla="*/ 145877 w 502375"/>
                <a:gd name="connsiteY512" fmla="*/ 442042 h 673077"/>
                <a:gd name="connsiteX513" fmla="*/ 130704 w 502375"/>
                <a:gd name="connsiteY513" fmla="*/ 443376 h 673077"/>
                <a:gd name="connsiteX514" fmla="*/ 117626 w 502375"/>
                <a:gd name="connsiteY514" fmla="*/ 444914 h 673077"/>
                <a:gd name="connsiteX515" fmla="*/ 111657 w 502375"/>
                <a:gd name="connsiteY515" fmla="*/ 445075 h 673077"/>
                <a:gd name="connsiteX516" fmla="*/ 114879 w 502375"/>
                <a:gd name="connsiteY516" fmla="*/ 432700 h 673077"/>
                <a:gd name="connsiteX517" fmla="*/ 117764 w 502375"/>
                <a:gd name="connsiteY517" fmla="*/ 427994 h 673077"/>
                <a:gd name="connsiteX518" fmla="*/ 151546 w 502375"/>
                <a:gd name="connsiteY518" fmla="*/ 425722 h 673077"/>
                <a:gd name="connsiteX519" fmla="*/ 203267 w 502375"/>
                <a:gd name="connsiteY519" fmla="*/ 424309 h 673077"/>
                <a:gd name="connsiteX520" fmla="*/ 254850 w 502375"/>
                <a:gd name="connsiteY520" fmla="*/ 423597 h 673077"/>
                <a:gd name="connsiteX521" fmla="*/ 294245 w 502375"/>
                <a:gd name="connsiteY521" fmla="*/ 422390 h 673077"/>
                <a:gd name="connsiteX522" fmla="*/ 316038 w 502375"/>
                <a:gd name="connsiteY522" fmla="*/ 420379 h 673077"/>
                <a:gd name="connsiteX523" fmla="*/ 328690 w 502375"/>
                <a:gd name="connsiteY523" fmla="*/ 422665 h 673077"/>
                <a:gd name="connsiteX524" fmla="*/ 327239 w 502375"/>
                <a:gd name="connsiteY524" fmla="*/ 425418 h 673077"/>
                <a:gd name="connsiteX525" fmla="*/ 313698 w 502375"/>
                <a:gd name="connsiteY525" fmla="*/ 425864 h 673077"/>
                <a:gd name="connsiteX526" fmla="*/ 296260 w 502375"/>
                <a:gd name="connsiteY526" fmla="*/ 427490 h 673077"/>
                <a:gd name="connsiteX527" fmla="*/ 254850 w 502375"/>
                <a:gd name="connsiteY527" fmla="*/ 428624 h 673077"/>
                <a:gd name="connsiteX528" fmla="*/ 198180 w 502375"/>
                <a:gd name="connsiteY528" fmla="*/ 429304 h 673077"/>
                <a:gd name="connsiteX529" fmla="*/ 152003 w 502375"/>
                <a:gd name="connsiteY529" fmla="*/ 430450 h 673077"/>
                <a:gd name="connsiteX530" fmla="*/ 125197 w 502375"/>
                <a:gd name="connsiteY530" fmla="*/ 432114 h 673077"/>
                <a:gd name="connsiteX531" fmla="*/ 114879 w 502375"/>
                <a:gd name="connsiteY531" fmla="*/ 432700 h 673077"/>
                <a:gd name="connsiteX532" fmla="*/ 115718 w 502375"/>
                <a:gd name="connsiteY532" fmla="*/ 419271 h 673077"/>
                <a:gd name="connsiteX533" fmla="*/ 119341 w 502375"/>
                <a:gd name="connsiteY533" fmla="*/ 414201 h 673077"/>
                <a:gd name="connsiteX534" fmla="*/ 121900 w 502375"/>
                <a:gd name="connsiteY534" fmla="*/ 414774 h 673077"/>
                <a:gd name="connsiteX535" fmla="*/ 129271 w 502375"/>
                <a:gd name="connsiteY535" fmla="*/ 414270 h 673077"/>
                <a:gd name="connsiteX536" fmla="*/ 142198 w 502375"/>
                <a:gd name="connsiteY536" fmla="*/ 412551 h 673077"/>
                <a:gd name="connsiteX537" fmla="*/ 156777 w 502375"/>
                <a:gd name="connsiteY537" fmla="*/ 411266 h 673077"/>
                <a:gd name="connsiteX538" fmla="*/ 160982 w 502375"/>
                <a:gd name="connsiteY538" fmla="*/ 411074 h 673077"/>
                <a:gd name="connsiteX539" fmla="*/ 174472 w 502375"/>
                <a:gd name="connsiteY539" fmla="*/ 410982 h 673077"/>
                <a:gd name="connsiteX540" fmla="*/ 291667 w 502375"/>
                <a:gd name="connsiteY540" fmla="*/ 410087 h 673077"/>
                <a:gd name="connsiteX541" fmla="*/ 298218 w 502375"/>
                <a:gd name="connsiteY541" fmla="*/ 409622 h 673077"/>
                <a:gd name="connsiteX542" fmla="*/ 305383 w 502375"/>
                <a:gd name="connsiteY542" fmla="*/ 410050 h 673077"/>
                <a:gd name="connsiteX543" fmla="*/ 312278 w 502375"/>
                <a:gd name="connsiteY543" fmla="*/ 410049 h 673077"/>
                <a:gd name="connsiteX544" fmla="*/ 318779 w 502375"/>
                <a:gd name="connsiteY544" fmla="*/ 410143 h 673077"/>
                <a:gd name="connsiteX545" fmla="*/ 321689 w 502375"/>
                <a:gd name="connsiteY545" fmla="*/ 410524 h 673077"/>
                <a:gd name="connsiteX546" fmla="*/ 324348 w 502375"/>
                <a:gd name="connsiteY546" fmla="*/ 413392 h 673077"/>
                <a:gd name="connsiteX547" fmla="*/ 324823 w 502375"/>
                <a:gd name="connsiteY547" fmla="*/ 416102 h 673077"/>
                <a:gd name="connsiteX548" fmla="*/ 255326 w 502375"/>
                <a:gd name="connsiteY548" fmla="*/ 415826 h 673077"/>
                <a:gd name="connsiteX549" fmla="*/ 138218 w 502375"/>
                <a:gd name="connsiteY549" fmla="*/ 418427 h 673077"/>
                <a:gd name="connsiteX550" fmla="*/ 129327 w 502375"/>
                <a:gd name="connsiteY550" fmla="*/ 418389 h 673077"/>
                <a:gd name="connsiteX551" fmla="*/ 125548 w 502375"/>
                <a:gd name="connsiteY551" fmla="*/ 418851 h 673077"/>
                <a:gd name="connsiteX552" fmla="*/ 115718 w 502375"/>
                <a:gd name="connsiteY552" fmla="*/ 419271 h 673077"/>
                <a:gd name="connsiteX553" fmla="*/ 114992 w 502375"/>
                <a:gd name="connsiteY553" fmla="*/ 404736 h 673077"/>
                <a:gd name="connsiteX554" fmla="*/ 116450 w 502375"/>
                <a:gd name="connsiteY554" fmla="*/ 399491 h 673077"/>
                <a:gd name="connsiteX555" fmla="*/ 143693 w 502375"/>
                <a:gd name="connsiteY555" fmla="*/ 397763 h 673077"/>
                <a:gd name="connsiteX556" fmla="*/ 207509 w 502375"/>
                <a:gd name="connsiteY556" fmla="*/ 398328 h 673077"/>
                <a:gd name="connsiteX557" fmla="*/ 210413 w 502375"/>
                <a:gd name="connsiteY557" fmla="*/ 398562 h 673077"/>
                <a:gd name="connsiteX558" fmla="*/ 240046 w 502375"/>
                <a:gd name="connsiteY558" fmla="*/ 398601 h 673077"/>
                <a:gd name="connsiteX559" fmla="*/ 252685 w 502375"/>
                <a:gd name="connsiteY559" fmla="*/ 396085 h 673077"/>
                <a:gd name="connsiteX560" fmla="*/ 242174 w 502375"/>
                <a:gd name="connsiteY560" fmla="*/ 394413 h 673077"/>
                <a:gd name="connsiteX561" fmla="*/ 226518 w 502375"/>
                <a:gd name="connsiteY561" fmla="*/ 393019 h 673077"/>
                <a:gd name="connsiteX562" fmla="*/ 217070 w 502375"/>
                <a:gd name="connsiteY562" fmla="*/ 392602 h 673077"/>
                <a:gd name="connsiteX563" fmla="*/ 211257 w 502375"/>
                <a:gd name="connsiteY563" fmla="*/ 392715 h 673077"/>
                <a:gd name="connsiteX564" fmla="*/ 191510 w 502375"/>
                <a:gd name="connsiteY564" fmla="*/ 392637 h 673077"/>
                <a:gd name="connsiteX565" fmla="*/ 189464 w 502375"/>
                <a:gd name="connsiteY565" fmla="*/ 392603 h 673077"/>
                <a:gd name="connsiteX566" fmla="*/ 152416 w 502375"/>
                <a:gd name="connsiteY566" fmla="*/ 390969 h 673077"/>
                <a:gd name="connsiteX567" fmla="*/ 133888 w 502375"/>
                <a:gd name="connsiteY567" fmla="*/ 389615 h 673077"/>
                <a:gd name="connsiteX568" fmla="*/ 131342 w 502375"/>
                <a:gd name="connsiteY568" fmla="*/ 389972 h 673077"/>
                <a:gd name="connsiteX569" fmla="*/ 118008 w 502375"/>
                <a:gd name="connsiteY569" fmla="*/ 394014 h 673077"/>
                <a:gd name="connsiteX570" fmla="*/ 116813 w 502375"/>
                <a:gd name="connsiteY570" fmla="*/ 389053 h 673077"/>
                <a:gd name="connsiteX571" fmla="*/ 124077 w 502375"/>
                <a:gd name="connsiteY571" fmla="*/ 386959 h 673077"/>
                <a:gd name="connsiteX572" fmla="*/ 143693 w 502375"/>
                <a:gd name="connsiteY572" fmla="*/ 385243 h 673077"/>
                <a:gd name="connsiteX573" fmla="*/ 172757 w 502375"/>
                <a:gd name="connsiteY573" fmla="*/ 386639 h 673077"/>
                <a:gd name="connsiteX574" fmla="*/ 202541 w 502375"/>
                <a:gd name="connsiteY574" fmla="*/ 387678 h 673077"/>
                <a:gd name="connsiteX575" fmla="*/ 244670 w 502375"/>
                <a:gd name="connsiteY575" fmla="*/ 389792 h 673077"/>
                <a:gd name="connsiteX576" fmla="*/ 326031 w 502375"/>
                <a:gd name="connsiteY576" fmla="*/ 389547 h 673077"/>
                <a:gd name="connsiteX577" fmla="*/ 341761 w 502375"/>
                <a:gd name="connsiteY577" fmla="*/ 392894 h 673077"/>
                <a:gd name="connsiteX578" fmla="*/ 332945 w 502375"/>
                <a:gd name="connsiteY578" fmla="*/ 395483 h 673077"/>
                <a:gd name="connsiteX579" fmla="*/ 324592 w 502375"/>
                <a:gd name="connsiteY579" fmla="*/ 396429 h 673077"/>
                <a:gd name="connsiteX580" fmla="*/ 322984 w 502375"/>
                <a:gd name="connsiteY580" fmla="*/ 396575 h 673077"/>
                <a:gd name="connsiteX581" fmla="*/ 322358 w 502375"/>
                <a:gd name="connsiteY581" fmla="*/ 399376 h 673077"/>
                <a:gd name="connsiteX582" fmla="*/ 323340 w 502375"/>
                <a:gd name="connsiteY582" fmla="*/ 402976 h 673077"/>
                <a:gd name="connsiteX583" fmla="*/ 284371 w 502375"/>
                <a:gd name="connsiteY583" fmla="*/ 402895 h 673077"/>
                <a:gd name="connsiteX584" fmla="*/ 225060 w 502375"/>
                <a:gd name="connsiteY584" fmla="*/ 402656 h 673077"/>
                <a:gd name="connsiteX585" fmla="*/ 132074 w 502375"/>
                <a:gd name="connsiteY585" fmla="*/ 403596 h 673077"/>
                <a:gd name="connsiteX586" fmla="*/ 121168 w 502375"/>
                <a:gd name="connsiteY586" fmla="*/ 404976 h 673077"/>
                <a:gd name="connsiteX587" fmla="*/ 114992 w 502375"/>
                <a:gd name="connsiteY587" fmla="*/ 404736 h 673077"/>
                <a:gd name="connsiteX588" fmla="*/ 305339 w 502375"/>
                <a:gd name="connsiteY588" fmla="*/ 397253 h 673077"/>
                <a:gd name="connsiteX589" fmla="*/ 308611 w 502375"/>
                <a:gd name="connsiteY589" fmla="*/ 396115 h 673077"/>
                <a:gd name="connsiteX590" fmla="*/ 295609 w 502375"/>
                <a:gd name="connsiteY590" fmla="*/ 395715 h 673077"/>
                <a:gd name="connsiteX591" fmla="*/ 294157 w 502375"/>
                <a:gd name="connsiteY591" fmla="*/ 397333 h 673077"/>
                <a:gd name="connsiteX592" fmla="*/ 299169 w 502375"/>
                <a:gd name="connsiteY592" fmla="*/ 397853 h 673077"/>
                <a:gd name="connsiteX593" fmla="*/ 305339 w 502375"/>
                <a:gd name="connsiteY593" fmla="*/ 397253 h 673077"/>
                <a:gd name="connsiteX594" fmla="*/ 260663 w 502375"/>
                <a:gd name="connsiteY594" fmla="*/ 396068 h 673077"/>
                <a:gd name="connsiteX595" fmla="*/ 257754 w 502375"/>
                <a:gd name="connsiteY595" fmla="*/ 394899 h 673077"/>
                <a:gd name="connsiteX596" fmla="*/ 254850 w 502375"/>
                <a:gd name="connsiteY596" fmla="*/ 396068 h 673077"/>
                <a:gd name="connsiteX597" fmla="*/ 257754 w 502375"/>
                <a:gd name="connsiteY597" fmla="*/ 397237 h 673077"/>
                <a:gd name="connsiteX598" fmla="*/ 260663 w 502375"/>
                <a:gd name="connsiteY598" fmla="*/ 396068 h 673077"/>
                <a:gd name="connsiteX599" fmla="*/ 281919 w 502375"/>
                <a:gd name="connsiteY599" fmla="*/ 396414 h 673077"/>
                <a:gd name="connsiteX600" fmla="*/ 274423 w 502375"/>
                <a:gd name="connsiteY600" fmla="*/ 396014 h 673077"/>
                <a:gd name="connsiteX601" fmla="*/ 279153 w 502375"/>
                <a:gd name="connsiteY601" fmla="*/ 397237 h 673077"/>
                <a:gd name="connsiteX602" fmla="*/ 281919 w 502375"/>
                <a:gd name="connsiteY602" fmla="*/ 396414 h 673077"/>
                <a:gd name="connsiteX603" fmla="*/ 290447 w 502375"/>
                <a:gd name="connsiteY603" fmla="*/ 396068 h 673077"/>
                <a:gd name="connsiteX604" fmla="*/ 288182 w 502375"/>
                <a:gd name="connsiteY604" fmla="*/ 394899 h 673077"/>
                <a:gd name="connsiteX605" fmla="*/ 286818 w 502375"/>
                <a:gd name="connsiteY605" fmla="*/ 396068 h 673077"/>
                <a:gd name="connsiteX606" fmla="*/ 289083 w 502375"/>
                <a:gd name="connsiteY606" fmla="*/ 397237 h 673077"/>
                <a:gd name="connsiteX607" fmla="*/ 290447 w 502375"/>
                <a:gd name="connsiteY607" fmla="*/ 396068 h 673077"/>
                <a:gd name="connsiteX608" fmla="*/ 299169 w 502375"/>
                <a:gd name="connsiteY608" fmla="*/ 384255 h 673077"/>
                <a:gd name="connsiteX609" fmla="*/ 257973 w 502375"/>
                <a:gd name="connsiteY609" fmla="*/ 382678 h 673077"/>
                <a:gd name="connsiteX610" fmla="*/ 234621 w 502375"/>
                <a:gd name="connsiteY610" fmla="*/ 381512 h 673077"/>
                <a:gd name="connsiteX611" fmla="*/ 221331 w 502375"/>
                <a:gd name="connsiteY611" fmla="*/ 380775 h 673077"/>
                <a:gd name="connsiteX612" fmla="*/ 199794 w 502375"/>
                <a:gd name="connsiteY612" fmla="*/ 379068 h 673077"/>
                <a:gd name="connsiteX613" fmla="*/ 185628 w 502375"/>
                <a:gd name="connsiteY613" fmla="*/ 378055 h 673077"/>
                <a:gd name="connsiteX614" fmla="*/ 175679 w 502375"/>
                <a:gd name="connsiteY614" fmla="*/ 379026 h 673077"/>
                <a:gd name="connsiteX615" fmla="*/ 169992 w 502375"/>
                <a:gd name="connsiteY615" fmla="*/ 378716 h 673077"/>
                <a:gd name="connsiteX616" fmla="*/ 150845 w 502375"/>
                <a:gd name="connsiteY616" fmla="*/ 377585 h 673077"/>
                <a:gd name="connsiteX617" fmla="*/ 131135 w 502375"/>
                <a:gd name="connsiteY617" fmla="*/ 376673 h 673077"/>
                <a:gd name="connsiteX618" fmla="*/ 122795 w 502375"/>
                <a:gd name="connsiteY618" fmla="*/ 377798 h 673077"/>
                <a:gd name="connsiteX619" fmla="*/ 114804 w 502375"/>
                <a:gd name="connsiteY619" fmla="*/ 376974 h 673077"/>
                <a:gd name="connsiteX620" fmla="*/ 125329 w 502375"/>
                <a:gd name="connsiteY620" fmla="*/ 371003 h 673077"/>
                <a:gd name="connsiteX621" fmla="*/ 131342 w 502375"/>
                <a:gd name="connsiteY621" fmla="*/ 371552 h 673077"/>
                <a:gd name="connsiteX622" fmla="*/ 172032 w 502375"/>
                <a:gd name="connsiteY622" fmla="*/ 373121 h 673077"/>
                <a:gd name="connsiteX623" fmla="*/ 228696 w 502375"/>
                <a:gd name="connsiteY623" fmla="*/ 375733 h 673077"/>
                <a:gd name="connsiteX624" fmla="*/ 261389 w 502375"/>
                <a:gd name="connsiteY624" fmla="*/ 376754 h 673077"/>
                <a:gd name="connsiteX625" fmla="*/ 287544 w 502375"/>
                <a:gd name="connsiteY625" fmla="*/ 377376 h 673077"/>
                <a:gd name="connsiteX626" fmla="*/ 291173 w 502375"/>
                <a:gd name="connsiteY626" fmla="*/ 377846 h 673077"/>
                <a:gd name="connsiteX627" fmla="*/ 296610 w 502375"/>
                <a:gd name="connsiteY627" fmla="*/ 378925 h 673077"/>
                <a:gd name="connsiteX628" fmla="*/ 309418 w 502375"/>
                <a:gd name="connsiteY628" fmla="*/ 379590 h 673077"/>
                <a:gd name="connsiteX629" fmla="*/ 322683 w 502375"/>
                <a:gd name="connsiteY629" fmla="*/ 381169 h 673077"/>
                <a:gd name="connsiteX630" fmla="*/ 320512 w 502375"/>
                <a:gd name="connsiteY630" fmla="*/ 385366 h 673077"/>
                <a:gd name="connsiteX631" fmla="*/ 299169 w 502375"/>
                <a:gd name="connsiteY631" fmla="*/ 384255 h 673077"/>
                <a:gd name="connsiteX632" fmla="*/ 292293 w 502375"/>
                <a:gd name="connsiteY632" fmla="*/ 368417 h 673077"/>
                <a:gd name="connsiteX633" fmla="*/ 285097 w 502375"/>
                <a:gd name="connsiteY633" fmla="*/ 368124 h 673077"/>
                <a:gd name="connsiteX634" fmla="*/ 281437 w 502375"/>
                <a:gd name="connsiteY634" fmla="*/ 368469 h 673077"/>
                <a:gd name="connsiteX635" fmla="*/ 265731 w 502375"/>
                <a:gd name="connsiteY635" fmla="*/ 368215 h 673077"/>
                <a:gd name="connsiteX636" fmla="*/ 232988 w 502375"/>
                <a:gd name="connsiteY636" fmla="*/ 366826 h 673077"/>
                <a:gd name="connsiteX637" fmla="*/ 175623 w 502375"/>
                <a:gd name="connsiteY637" fmla="*/ 365717 h 673077"/>
                <a:gd name="connsiteX638" fmla="*/ 169122 w 502375"/>
                <a:gd name="connsiteY638" fmla="*/ 365491 h 673077"/>
                <a:gd name="connsiteX639" fmla="*/ 140064 w 502375"/>
                <a:gd name="connsiteY639" fmla="*/ 366887 h 673077"/>
                <a:gd name="connsiteX640" fmla="*/ 117539 w 502375"/>
                <a:gd name="connsiteY640" fmla="*/ 365783 h 673077"/>
                <a:gd name="connsiteX641" fmla="*/ 132430 w 502375"/>
                <a:gd name="connsiteY641" fmla="*/ 361907 h 673077"/>
                <a:gd name="connsiteX642" fmla="*/ 141510 w 502375"/>
                <a:gd name="connsiteY642" fmla="*/ 360855 h 673077"/>
                <a:gd name="connsiteX643" fmla="*/ 226518 w 502375"/>
                <a:gd name="connsiteY643" fmla="*/ 361035 h 673077"/>
                <a:gd name="connsiteX644" fmla="*/ 269379 w 502375"/>
                <a:gd name="connsiteY644" fmla="*/ 362883 h 673077"/>
                <a:gd name="connsiteX645" fmla="*/ 323866 w 502375"/>
                <a:gd name="connsiteY645" fmla="*/ 362864 h 673077"/>
                <a:gd name="connsiteX646" fmla="*/ 334159 w 502375"/>
                <a:gd name="connsiteY646" fmla="*/ 366535 h 673077"/>
                <a:gd name="connsiteX647" fmla="*/ 325649 w 502375"/>
                <a:gd name="connsiteY647" fmla="*/ 369593 h 673077"/>
                <a:gd name="connsiteX648" fmla="*/ 292293 w 502375"/>
                <a:gd name="connsiteY648" fmla="*/ 368417 h 673077"/>
                <a:gd name="connsiteX649" fmla="*/ 273740 w 502375"/>
                <a:gd name="connsiteY649" fmla="*/ 356013 h 673077"/>
                <a:gd name="connsiteX650" fmla="*/ 125867 w 502375"/>
                <a:gd name="connsiteY650" fmla="*/ 354601 h 673077"/>
                <a:gd name="connsiteX651" fmla="*/ 116832 w 502375"/>
                <a:gd name="connsiteY651" fmla="*/ 354463 h 673077"/>
                <a:gd name="connsiteX652" fmla="*/ 117501 w 502375"/>
                <a:gd name="connsiteY652" fmla="*/ 350960 h 673077"/>
                <a:gd name="connsiteX653" fmla="*/ 122175 w 502375"/>
                <a:gd name="connsiteY653" fmla="*/ 349812 h 673077"/>
                <a:gd name="connsiteX654" fmla="*/ 124703 w 502375"/>
                <a:gd name="connsiteY654" fmla="*/ 349441 h 673077"/>
                <a:gd name="connsiteX655" fmla="*/ 141966 w 502375"/>
                <a:gd name="connsiteY655" fmla="*/ 348501 h 673077"/>
                <a:gd name="connsiteX656" fmla="*/ 159824 w 502375"/>
                <a:gd name="connsiteY656" fmla="*/ 347897 h 673077"/>
                <a:gd name="connsiteX657" fmla="*/ 172757 w 502375"/>
                <a:gd name="connsiteY657" fmla="*/ 347704 h 673077"/>
                <a:gd name="connsiteX658" fmla="*/ 207384 w 502375"/>
                <a:gd name="connsiteY658" fmla="*/ 348497 h 673077"/>
                <a:gd name="connsiteX659" fmla="*/ 231536 w 502375"/>
                <a:gd name="connsiteY659" fmla="*/ 350390 h 673077"/>
                <a:gd name="connsiteX660" fmla="*/ 236442 w 502375"/>
                <a:gd name="connsiteY660" fmla="*/ 349911 h 673077"/>
                <a:gd name="connsiteX661" fmla="*/ 241685 w 502375"/>
                <a:gd name="connsiteY661" fmla="*/ 348677 h 673077"/>
                <a:gd name="connsiteX662" fmla="*/ 289358 w 502375"/>
                <a:gd name="connsiteY662" fmla="*/ 350736 h 673077"/>
                <a:gd name="connsiteX663" fmla="*/ 299895 w 502375"/>
                <a:gd name="connsiteY663" fmla="*/ 351961 h 673077"/>
                <a:gd name="connsiteX664" fmla="*/ 301710 w 502375"/>
                <a:gd name="connsiteY664" fmla="*/ 351921 h 673077"/>
                <a:gd name="connsiteX665" fmla="*/ 313536 w 502375"/>
                <a:gd name="connsiteY665" fmla="*/ 350901 h 673077"/>
                <a:gd name="connsiteX666" fmla="*/ 325111 w 502375"/>
                <a:gd name="connsiteY666" fmla="*/ 353047 h 673077"/>
                <a:gd name="connsiteX667" fmla="*/ 325512 w 502375"/>
                <a:gd name="connsiteY667" fmla="*/ 355970 h 673077"/>
                <a:gd name="connsiteX668" fmla="*/ 273740 w 502375"/>
                <a:gd name="connsiteY668" fmla="*/ 356013 h 673077"/>
                <a:gd name="connsiteX669" fmla="*/ 115881 w 502375"/>
                <a:gd name="connsiteY669" fmla="*/ 341690 h 673077"/>
                <a:gd name="connsiteX670" fmla="*/ 124559 w 502375"/>
                <a:gd name="connsiteY670" fmla="*/ 335837 h 673077"/>
                <a:gd name="connsiteX671" fmla="*/ 225792 w 502375"/>
                <a:gd name="connsiteY671" fmla="*/ 334852 h 673077"/>
                <a:gd name="connsiteX672" fmla="*/ 306434 w 502375"/>
                <a:gd name="connsiteY672" fmla="*/ 335419 h 673077"/>
                <a:gd name="connsiteX673" fmla="*/ 322990 w 502375"/>
                <a:gd name="connsiteY673" fmla="*/ 336324 h 673077"/>
                <a:gd name="connsiteX674" fmla="*/ 319993 w 502375"/>
                <a:gd name="connsiteY674" fmla="*/ 341284 h 673077"/>
                <a:gd name="connsiteX675" fmla="*/ 288995 w 502375"/>
                <a:gd name="connsiteY675" fmla="*/ 340698 h 673077"/>
                <a:gd name="connsiteX676" fmla="*/ 215618 w 502375"/>
                <a:gd name="connsiteY676" fmla="*/ 339704 h 673077"/>
                <a:gd name="connsiteX677" fmla="*/ 162583 w 502375"/>
                <a:gd name="connsiteY677" fmla="*/ 339743 h 673077"/>
                <a:gd name="connsiteX678" fmla="*/ 124809 w 502375"/>
                <a:gd name="connsiteY678" fmla="*/ 341559 h 673077"/>
                <a:gd name="connsiteX679" fmla="*/ 115881 w 502375"/>
                <a:gd name="connsiteY679" fmla="*/ 341690 h 673077"/>
                <a:gd name="connsiteX680" fmla="*/ 293851 w 502375"/>
                <a:gd name="connsiteY680" fmla="*/ 331195 h 673077"/>
                <a:gd name="connsiteX681" fmla="*/ 272827 w 502375"/>
                <a:gd name="connsiteY681" fmla="*/ 330075 h 673077"/>
                <a:gd name="connsiteX682" fmla="*/ 241773 w 502375"/>
                <a:gd name="connsiteY682" fmla="*/ 328975 h 673077"/>
                <a:gd name="connsiteX683" fmla="*/ 175661 w 502375"/>
                <a:gd name="connsiteY683" fmla="*/ 327127 h 673077"/>
                <a:gd name="connsiteX684" fmla="*/ 161858 w 502375"/>
                <a:gd name="connsiteY684" fmla="*/ 327142 h 673077"/>
                <a:gd name="connsiteX685" fmla="*/ 139657 w 502375"/>
                <a:gd name="connsiteY685" fmla="*/ 328114 h 673077"/>
                <a:gd name="connsiteX686" fmla="*/ 117132 w 502375"/>
                <a:gd name="connsiteY686" fmla="*/ 324643 h 673077"/>
                <a:gd name="connsiteX687" fmla="*/ 136742 w 502375"/>
                <a:gd name="connsiteY687" fmla="*/ 322598 h 673077"/>
                <a:gd name="connsiteX688" fmla="*/ 212715 w 502375"/>
                <a:gd name="connsiteY688" fmla="*/ 322744 h 673077"/>
                <a:gd name="connsiteX689" fmla="*/ 238870 w 502375"/>
                <a:gd name="connsiteY689" fmla="*/ 324156 h 673077"/>
                <a:gd name="connsiteX690" fmla="*/ 263204 w 502375"/>
                <a:gd name="connsiteY690" fmla="*/ 326191 h 673077"/>
                <a:gd name="connsiteX691" fmla="*/ 265018 w 502375"/>
                <a:gd name="connsiteY691" fmla="*/ 326038 h 673077"/>
                <a:gd name="connsiteX692" fmla="*/ 278458 w 502375"/>
                <a:gd name="connsiteY692" fmla="*/ 325470 h 673077"/>
                <a:gd name="connsiteX693" fmla="*/ 326219 w 502375"/>
                <a:gd name="connsiteY693" fmla="*/ 325025 h 673077"/>
                <a:gd name="connsiteX694" fmla="*/ 337413 w 502375"/>
                <a:gd name="connsiteY694" fmla="*/ 328507 h 673077"/>
                <a:gd name="connsiteX695" fmla="*/ 315832 w 502375"/>
                <a:gd name="connsiteY695" fmla="*/ 331500 h 673077"/>
                <a:gd name="connsiteX696" fmla="*/ 293851 w 502375"/>
                <a:gd name="connsiteY696" fmla="*/ 331195 h 673077"/>
                <a:gd name="connsiteX697" fmla="*/ 116331 w 502375"/>
                <a:gd name="connsiteY697" fmla="*/ 315790 h 673077"/>
                <a:gd name="connsiteX698" fmla="*/ 115361 w 502375"/>
                <a:gd name="connsiteY698" fmla="*/ 313016 h 673077"/>
                <a:gd name="connsiteX699" fmla="*/ 140790 w 502375"/>
                <a:gd name="connsiteY699" fmla="*/ 308994 h 673077"/>
                <a:gd name="connsiteX700" fmla="*/ 160043 w 502375"/>
                <a:gd name="connsiteY700" fmla="*/ 307472 h 673077"/>
                <a:gd name="connsiteX701" fmla="*/ 166219 w 502375"/>
                <a:gd name="connsiteY701" fmla="*/ 307311 h 673077"/>
                <a:gd name="connsiteX702" fmla="*/ 169698 w 502375"/>
                <a:gd name="connsiteY702" fmla="*/ 307262 h 673077"/>
                <a:gd name="connsiteX703" fmla="*/ 174040 w 502375"/>
                <a:gd name="connsiteY703" fmla="*/ 306888 h 673077"/>
                <a:gd name="connsiteX704" fmla="*/ 198530 w 502375"/>
                <a:gd name="connsiteY704" fmla="*/ 307846 h 673077"/>
                <a:gd name="connsiteX705" fmla="*/ 222157 w 502375"/>
                <a:gd name="connsiteY705" fmla="*/ 308371 h 673077"/>
                <a:gd name="connsiteX706" fmla="*/ 325324 w 502375"/>
                <a:gd name="connsiteY706" fmla="*/ 308381 h 673077"/>
                <a:gd name="connsiteX707" fmla="*/ 342393 w 502375"/>
                <a:gd name="connsiteY707" fmla="*/ 307905 h 673077"/>
                <a:gd name="connsiteX708" fmla="*/ 342981 w 502375"/>
                <a:gd name="connsiteY708" fmla="*/ 312912 h 673077"/>
                <a:gd name="connsiteX709" fmla="*/ 329541 w 502375"/>
                <a:gd name="connsiteY709" fmla="*/ 314403 h 673077"/>
                <a:gd name="connsiteX710" fmla="*/ 316301 w 502375"/>
                <a:gd name="connsiteY710" fmla="*/ 315679 h 673077"/>
                <a:gd name="connsiteX711" fmla="*/ 312822 w 502375"/>
                <a:gd name="connsiteY711" fmla="*/ 315910 h 673077"/>
                <a:gd name="connsiteX712" fmla="*/ 272439 w 502375"/>
                <a:gd name="connsiteY712" fmla="*/ 314677 h 673077"/>
                <a:gd name="connsiteX713" fmla="*/ 203267 w 502375"/>
                <a:gd name="connsiteY713" fmla="*/ 313514 h 673077"/>
                <a:gd name="connsiteX714" fmla="*/ 166219 w 502375"/>
                <a:gd name="connsiteY714" fmla="*/ 312744 h 673077"/>
                <a:gd name="connsiteX715" fmla="*/ 124953 w 502375"/>
                <a:gd name="connsiteY715" fmla="*/ 315487 h 673077"/>
                <a:gd name="connsiteX716" fmla="*/ 116331 w 502375"/>
                <a:gd name="connsiteY716" fmla="*/ 315789 h 673077"/>
                <a:gd name="connsiteX717" fmla="*/ 112758 w 502375"/>
                <a:gd name="connsiteY717" fmla="*/ 301450 h 673077"/>
                <a:gd name="connsiteX718" fmla="*/ 119284 w 502375"/>
                <a:gd name="connsiteY718" fmla="*/ 297952 h 673077"/>
                <a:gd name="connsiteX719" fmla="*/ 128789 w 502375"/>
                <a:gd name="connsiteY719" fmla="*/ 297788 h 673077"/>
                <a:gd name="connsiteX720" fmla="*/ 135747 w 502375"/>
                <a:gd name="connsiteY720" fmla="*/ 297923 h 673077"/>
                <a:gd name="connsiteX721" fmla="*/ 138469 w 502375"/>
                <a:gd name="connsiteY721" fmla="*/ 298517 h 673077"/>
                <a:gd name="connsiteX722" fmla="*/ 234709 w 502375"/>
                <a:gd name="connsiteY722" fmla="*/ 296312 h 673077"/>
                <a:gd name="connsiteX723" fmla="*/ 324698 w 502375"/>
                <a:gd name="connsiteY723" fmla="*/ 294890 h 673077"/>
                <a:gd name="connsiteX724" fmla="*/ 341549 w 502375"/>
                <a:gd name="connsiteY724" fmla="*/ 293716 h 673077"/>
                <a:gd name="connsiteX725" fmla="*/ 344934 w 502375"/>
                <a:gd name="connsiteY725" fmla="*/ 296623 h 673077"/>
                <a:gd name="connsiteX726" fmla="*/ 326813 w 502375"/>
                <a:gd name="connsiteY726" fmla="*/ 300514 h 673077"/>
                <a:gd name="connsiteX727" fmla="*/ 316602 w 502375"/>
                <a:gd name="connsiteY727" fmla="*/ 301214 h 673077"/>
                <a:gd name="connsiteX728" fmla="*/ 243650 w 502375"/>
                <a:gd name="connsiteY728" fmla="*/ 301086 h 673077"/>
                <a:gd name="connsiteX729" fmla="*/ 240171 w 502375"/>
                <a:gd name="connsiteY729" fmla="*/ 300859 h 673077"/>
                <a:gd name="connsiteX730" fmla="*/ 202698 w 502375"/>
                <a:gd name="connsiteY730" fmla="*/ 301452 h 673077"/>
                <a:gd name="connsiteX731" fmla="*/ 146240 w 502375"/>
                <a:gd name="connsiteY731" fmla="*/ 302029 h 673077"/>
                <a:gd name="connsiteX732" fmla="*/ 137136 w 502375"/>
                <a:gd name="connsiteY732" fmla="*/ 301241 h 673077"/>
                <a:gd name="connsiteX733" fmla="*/ 135947 w 502375"/>
                <a:gd name="connsiteY733" fmla="*/ 301098 h 673077"/>
                <a:gd name="connsiteX734" fmla="*/ 112758 w 502375"/>
                <a:gd name="connsiteY734" fmla="*/ 301450 h 673077"/>
                <a:gd name="connsiteX735" fmla="*/ 117176 w 502375"/>
                <a:gd name="connsiteY735" fmla="*/ 292333 h 673077"/>
                <a:gd name="connsiteX736" fmla="*/ 117295 w 502375"/>
                <a:gd name="connsiteY736" fmla="*/ 286172 h 673077"/>
                <a:gd name="connsiteX737" fmla="*/ 119109 w 502375"/>
                <a:gd name="connsiteY737" fmla="*/ 283563 h 673077"/>
                <a:gd name="connsiteX738" fmla="*/ 121875 w 502375"/>
                <a:gd name="connsiteY738" fmla="*/ 280933 h 673077"/>
                <a:gd name="connsiteX739" fmla="*/ 123602 w 502375"/>
                <a:gd name="connsiteY739" fmla="*/ 275270 h 673077"/>
                <a:gd name="connsiteX740" fmla="*/ 120924 w 502375"/>
                <a:gd name="connsiteY740" fmla="*/ 271610 h 673077"/>
                <a:gd name="connsiteX741" fmla="*/ 116807 w 502375"/>
                <a:gd name="connsiteY741" fmla="*/ 268634 h 673077"/>
                <a:gd name="connsiteX742" fmla="*/ 113684 w 502375"/>
                <a:gd name="connsiteY742" fmla="*/ 264252 h 673077"/>
                <a:gd name="connsiteX743" fmla="*/ 137655 w 502375"/>
                <a:gd name="connsiteY743" fmla="*/ 265091 h 673077"/>
                <a:gd name="connsiteX744" fmla="*/ 132743 w 502375"/>
                <a:gd name="connsiteY744" fmla="*/ 270974 h 673077"/>
                <a:gd name="connsiteX745" fmla="*/ 131605 w 502375"/>
                <a:gd name="connsiteY745" fmla="*/ 277890 h 673077"/>
                <a:gd name="connsiteX746" fmla="*/ 130879 w 502375"/>
                <a:gd name="connsiteY746" fmla="*/ 283094 h 673077"/>
                <a:gd name="connsiteX747" fmla="*/ 133888 w 502375"/>
                <a:gd name="connsiteY747" fmla="*/ 286788 h 673077"/>
                <a:gd name="connsiteX748" fmla="*/ 209806 w 502375"/>
                <a:gd name="connsiteY748" fmla="*/ 284852 h 673077"/>
                <a:gd name="connsiteX749" fmla="*/ 280642 w 502375"/>
                <a:gd name="connsiteY749" fmla="*/ 284709 h 673077"/>
                <a:gd name="connsiteX750" fmla="*/ 288269 w 502375"/>
                <a:gd name="connsiteY750" fmla="*/ 283483 h 673077"/>
                <a:gd name="connsiteX751" fmla="*/ 290366 w 502375"/>
                <a:gd name="connsiteY751" fmla="*/ 283781 h 673077"/>
                <a:gd name="connsiteX752" fmla="*/ 309337 w 502375"/>
                <a:gd name="connsiteY752" fmla="*/ 283949 h 673077"/>
                <a:gd name="connsiteX753" fmla="*/ 326938 w 502375"/>
                <a:gd name="connsiteY753" fmla="*/ 281989 h 673077"/>
                <a:gd name="connsiteX754" fmla="*/ 338364 w 502375"/>
                <a:gd name="connsiteY754" fmla="*/ 282621 h 673077"/>
                <a:gd name="connsiteX755" fmla="*/ 328878 w 502375"/>
                <a:gd name="connsiteY755" fmla="*/ 286510 h 673077"/>
                <a:gd name="connsiteX756" fmla="*/ 321689 w 502375"/>
                <a:gd name="connsiteY756" fmla="*/ 287192 h 673077"/>
                <a:gd name="connsiteX757" fmla="*/ 251941 w 502375"/>
                <a:gd name="connsiteY757" fmla="*/ 288994 h 673077"/>
                <a:gd name="connsiteX758" fmla="*/ 157033 w 502375"/>
                <a:gd name="connsiteY758" fmla="*/ 290195 h 673077"/>
                <a:gd name="connsiteX759" fmla="*/ 125986 w 502375"/>
                <a:gd name="connsiteY759" fmla="*/ 288613 h 673077"/>
                <a:gd name="connsiteX760" fmla="*/ 123157 w 502375"/>
                <a:gd name="connsiteY760" fmla="*/ 286172 h 673077"/>
                <a:gd name="connsiteX761" fmla="*/ 121981 w 502375"/>
                <a:gd name="connsiteY761" fmla="*/ 288937 h 673077"/>
                <a:gd name="connsiteX762" fmla="*/ 117176 w 502375"/>
                <a:gd name="connsiteY762" fmla="*/ 292333 h 673077"/>
                <a:gd name="connsiteX763" fmla="*/ 135603 w 502375"/>
                <a:gd name="connsiteY763" fmla="*/ 278478 h 673077"/>
                <a:gd name="connsiteX764" fmla="*/ 149806 w 502375"/>
                <a:gd name="connsiteY764" fmla="*/ 274031 h 673077"/>
                <a:gd name="connsiteX765" fmla="*/ 163278 w 502375"/>
                <a:gd name="connsiteY765" fmla="*/ 275599 h 673077"/>
                <a:gd name="connsiteX766" fmla="*/ 161526 w 502375"/>
                <a:gd name="connsiteY766" fmla="*/ 278494 h 673077"/>
                <a:gd name="connsiteX767" fmla="*/ 135603 w 502375"/>
                <a:gd name="connsiteY767" fmla="*/ 278477 h 673077"/>
                <a:gd name="connsiteX768" fmla="*/ 176024 w 502375"/>
                <a:gd name="connsiteY768" fmla="*/ 276142 h 673077"/>
                <a:gd name="connsiteX769" fmla="*/ 233783 w 502375"/>
                <a:gd name="connsiteY769" fmla="*/ 270332 h 673077"/>
                <a:gd name="connsiteX770" fmla="*/ 322665 w 502375"/>
                <a:gd name="connsiteY770" fmla="*/ 268010 h 673077"/>
                <a:gd name="connsiteX771" fmla="*/ 334716 w 502375"/>
                <a:gd name="connsiteY771" fmla="*/ 269732 h 673077"/>
                <a:gd name="connsiteX772" fmla="*/ 333014 w 502375"/>
                <a:gd name="connsiteY772" fmla="*/ 273183 h 673077"/>
                <a:gd name="connsiteX773" fmla="*/ 328828 w 502375"/>
                <a:gd name="connsiteY773" fmla="*/ 273116 h 673077"/>
                <a:gd name="connsiteX774" fmla="*/ 320838 w 502375"/>
                <a:gd name="connsiteY774" fmla="*/ 273349 h 673077"/>
                <a:gd name="connsiteX775" fmla="*/ 254719 w 502375"/>
                <a:gd name="connsiteY775" fmla="*/ 275038 h 673077"/>
                <a:gd name="connsiteX776" fmla="*/ 186429 w 502375"/>
                <a:gd name="connsiteY776" fmla="*/ 276224 h 673077"/>
                <a:gd name="connsiteX777" fmla="*/ 176024 w 502375"/>
                <a:gd name="connsiteY777" fmla="*/ 276142 h 673077"/>
                <a:gd name="connsiteX778" fmla="*/ 145326 w 502375"/>
                <a:gd name="connsiteY778" fmla="*/ 270345 h 673077"/>
                <a:gd name="connsiteX779" fmla="*/ 153892 w 502375"/>
                <a:gd name="connsiteY779" fmla="*/ 267830 h 673077"/>
                <a:gd name="connsiteX780" fmla="*/ 159736 w 502375"/>
                <a:gd name="connsiteY780" fmla="*/ 270896 h 673077"/>
                <a:gd name="connsiteX781" fmla="*/ 145326 w 502375"/>
                <a:gd name="connsiteY781" fmla="*/ 270345 h 673077"/>
                <a:gd name="connsiteX782" fmla="*/ 237806 w 502375"/>
                <a:gd name="connsiteY782" fmla="*/ 258949 h 673077"/>
                <a:gd name="connsiteX783" fmla="*/ 219254 w 502375"/>
                <a:gd name="connsiteY783" fmla="*/ 258444 h 673077"/>
                <a:gd name="connsiteX784" fmla="*/ 191641 w 502375"/>
                <a:gd name="connsiteY784" fmla="*/ 257901 h 673077"/>
                <a:gd name="connsiteX785" fmla="*/ 166219 w 502375"/>
                <a:gd name="connsiteY785" fmla="*/ 256343 h 673077"/>
                <a:gd name="connsiteX786" fmla="*/ 145514 w 502375"/>
                <a:gd name="connsiteY786" fmla="*/ 254756 h 673077"/>
                <a:gd name="connsiteX787" fmla="*/ 144419 w 502375"/>
                <a:gd name="connsiteY787" fmla="*/ 251684 h 673077"/>
                <a:gd name="connsiteX788" fmla="*/ 141635 w 502375"/>
                <a:gd name="connsiteY788" fmla="*/ 248761 h 673077"/>
                <a:gd name="connsiteX789" fmla="*/ 136610 w 502375"/>
                <a:gd name="connsiteY789" fmla="*/ 248070 h 673077"/>
                <a:gd name="connsiteX790" fmla="*/ 133513 w 502375"/>
                <a:gd name="connsiteY790" fmla="*/ 250133 h 673077"/>
                <a:gd name="connsiteX791" fmla="*/ 120774 w 502375"/>
                <a:gd name="connsiteY791" fmla="*/ 258113 h 673077"/>
                <a:gd name="connsiteX792" fmla="*/ 116900 w 502375"/>
                <a:gd name="connsiteY792" fmla="*/ 255905 h 673077"/>
                <a:gd name="connsiteX793" fmla="*/ 119710 w 502375"/>
                <a:gd name="connsiteY793" fmla="*/ 252273 h 673077"/>
                <a:gd name="connsiteX794" fmla="*/ 125648 w 502375"/>
                <a:gd name="connsiteY794" fmla="*/ 249234 h 673077"/>
                <a:gd name="connsiteX795" fmla="*/ 119297 w 502375"/>
                <a:gd name="connsiteY795" fmla="*/ 245901 h 673077"/>
                <a:gd name="connsiteX796" fmla="*/ 113941 w 502375"/>
                <a:gd name="connsiteY796" fmla="*/ 242588 h 673077"/>
                <a:gd name="connsiteX797" fmla="*/ 112545 w 502375"/>
                <a:gd name="connsiteY797" fmla="*/ 248469 h 673077"/>
                <a:gd name="connsiteX798" fmla="*/ 112458 w 502375"/>
                <a:gd name="connsiteY798" fmla="*/ 256945 h 673077"/>
                <a:gd name="connsiteX799" fmla="*/ 108097 w 502375"/>
                <a:gd name="connsiteY799" fmla="*/ 256945 h 673077"/>
                <a:gd name="connsiteX800" fmla="*/ 103610 w 502375"/>
                <a:gd name="connsiteY800" fmla="*/ 246347 h 673077"/>
                <a:gd name="connsiteX801" fmla="*/ 98035 w 502375"/>
                <a:gd name="connsiteY801" fmla="*/ 239437 h 673077"/>
                <a:gd name="connsiteX802" fmla="*/ 92116 w 502375"/>
                <a:gd name="connsiteY802" fmla="*/ 235857 h 673077"/>
                <a:gd name="connsiteX803" fmla="*/ 97860 w 502375"/>
                <a:gd name="connsiteY803" fmla="*/ 231777 h 673077"/>
                <a:gd name="connsiteX804" fmla="*/ 99381 w 502375"/>
                <a:gd name="connsiteY804" fmla="*/ 231060 h 673077"/>
                <a:gd name="connsiteX805" fmla="*/ 101120 w 502375"/>
                <a:gd name="connsiteY805" fmla="*/ 230991 h 673077"/>
                <a:gd name="connsiteX806" fmla="*/ 123151 w 502375"/>
                <a:gd name="connsiteY806" fmla="*/ 228430 h 673077"/>
                <a:gd name="connsiteX807" fmla="*/ 132337 w 502375"/>
                <a:gd name="connsiteY807" fmla="*/ 226413 h 673077"/>
                <a:gd name="connsiteX808" fmla="*/ 134514 w 502375"/>
                <a:gd name="connsiteY808" fmla="*/ 229179 h 673077"/>
                <a:gd name="connsiteX809" fmla="*/ 144394 w 502375"/>
                <a:gd name="connsiteY809" fmla="*/ 232164 h 673077"/>
                <a:gd name="connsiteX810" fmla="*/ 159042 w 502375"/>
                <a:gd name="connsiteY810" fmla="*/ 238712 h 673077"/>
                <a:gd name="connsiteX811" fmla="*/ 160393 w 502375"/>
                <a:gd name="connsiteY811" fmla="*/ 238651 h 673077"/>
                <a:gd name="connsiteX812" fmla="*/ 163572 w 502375"/>
                <a:gd name="connsiteY812" fmla="*/ 235155 h 673077"/>
                <a:gd name="connsiteX813" fmla="*/ 186072 w 502375"/>
                <a:gd name="connsiteY813" fmla="*/ 234806 h 673077"/>
                <a:gd name="connsiteX814" fmla="*/ 189464 w 502375"/>
                <a:gd name="connsiteY814" fmla="*/ 234635 h 673077"/>
                <a:gd name="connsiteX815" fmla="*/ 195640 w 502375"/>
                <a:gd name="connsiteY815" fmla="*/ 233788 h 673077"/>
                <a:gd name="connsiteX816" fmla="*/ 202285 w 502375"/>
                <a:gd name="connsiteY816" fmla="*/ 236806 h 673077"/>
                <a:gd name="connsiteX817" fmla="*/ 201014 w 502375"/>
                <a:gd name="connsiteY817" fmla="*/ 239144 h 673077"/>
                <a:gd name="connsiteX818" fmla="*/ 198605 w 502375"/>
                <a:gd name="connsiteY818" fmla="*/ 240285 h 673077"/>
                <a:gd name="connsiteX819" fmla="*/ 202879 w 502375"/>
                <a:gd name="connsiteY819" fmla="*/ 239408 h 673077"/>
                <a:gd name="connsiteX820" fmla="*/ 209781 w 502375"/>
                <a:gd name="connsiteY820" fmla="*/ 239364 h 673077"/>
                <a:gd name="connsiteX821" fmla="*/ 213097 w 502375"/>
                <a:gd name="connsiteY821" fmla="*/ 241230 h 673077"/>
                <a:gd name="connsiteX822" fmla="*/ 217765 w 502375"/>
                <a:gd name="connsiteY822" fmla="*/ 237038 h 673077"/>
                <a:gd name="connsiteX823" fmla="*/ 216019 w 502375"/>
                <a:gd name="connsiteY823" fmla="*/ 234023 h 673077"/>
                <a:gd name="connsiteX824" fmla="*/ 253449 w 502375"/>
                <a:gd name="connsiteY824" fmla="*/ 234174 h 673077"/>
                <a:gd name="connsiteX825" fmla="*/ 256315 w 502375"/>
                <a:gd name="connsiteY825" fmla="*/ 232965 h 673077"/>
                <a:gd name="connsiteX826" fmla="*/ 262127 w 502375"/>
                <a:gd name="connsiteY826" fmla="*/ 232101 h 673077"/>
                <a:gd name="connsiteX827" fmla="*/ 265675 w 502375"/>
                <a:gd name="connsiteY827" fmla="*/ 234296 h 673077"/>
                <a:gd name="connsiteX828" fmla="*/ 269974 w 502375"/>
                <a:gd name="connsiteY828" fmla="*/ 234004 h 673077"/>
                <a:gd name="connsiteX829" fmla="*/ 272871 w 502375"/>
                <a:gd name="connsiteY829" fmla="*/ 232394 h 673077"/>
                <a:gd name="connsiteX830" fmla="*/ 275899 w 502375"/>
                <a:gd name="connsiteY830" fmla="*/ 230110 h 673077"/>
                <a:gd name="connsiteX831" fmla="*/ 281875 w 502375"/>
                <a:gd name="connsiteY831" fmla="*/ 230122 h 673077"/>
                <a:gd name="connsiteX832" fmla="*/ 289971 w 502375"/>
                <a:gd name="connsiteY832" fmla="*/ 231117 h 673077"/>
                <a:gd name="connsiteX833" fmla="*/ 296379 w 502375"/>
                <a:gd name="connsiteY833" fmla="*/ 231275 h 673077"/>
                <a:gd name="connsiteX834" fmla="*/ 318785 w 502375"/>
                <a:gd name="connsiteY834" fmla="*/ 230605 h 673077"/>
                <a:gd name="connsiteX835" fmla="*/ 333314 w 502375"/>
                <a:gd name="connsiteY835" fmla="*/ 228910 h 673077"/>
                <a:gd name="connsiteX836" fmla="*/ 346717 w 502375"/>
                <a:gd name="connsiteY836" fmla="*/ 229737 h 673077"/>
                <a:gd name="connsiteX837" fmla="*/ 344683 w 502375"/>
                <a:gd name="connsiteY837" fmla="*/ 235422 h 673077"/>
                <a:gd name="connsiteX838" fmla="*/ 339490 w 502375"/>
                <a:gd name="connsiteY838" fmla="*/ 235723 h 673077"/>
                <a:gd name="connsiteX839" fmla="*/ 337669 w 502375"/>
                <a:gd name="connsiteY839" fmla="*/ 241162 h 673077"/>
                <a:gd name="connsiteX840" fmla="*/ 335210 w 502375"/>
                <a:gd name="connsiteY840" fmla="*/ 246960 h 673077"/>
                <a:gd name="connsiteX841" fmla="*/ 325261 w 502375"/>
                <a:gd name="connsiteY841" fmla="*/ 239116 h 673077"/>
                <a:gd name="connsiteX842" fmla="*/ 320844 w 502375"/>
                <a:gd name="connsiteY842" fmla="*/ 235901 h 673077"/>
                <a:gd name="connsiteX843" fmla="*/ 319061 w 502375"/>
                <a:gd name="connsiteY843" fmla="*/ 239329 h 673077"/>
                <a:gd name="connsiteX844" fmla="*/ 314975 w 502375"/>
                <a:gd name="connsiteY844" fmla="*/ 245253 h 673077"/>
                <a:gd name="connsiteX845" fmla="*/ 312972 w 502375"/>
                <a:gd name="connsiteY845" fmla="*/ 246298 h 673077"/>
                <a:gd name="connsiteX846" fmla="*/ 310463 w 502375"/>
                <a:gd name="connsiteY846" fmla="*/ 248115 h 673077"/>
                <a:gd name="connsiteX847" fmla="*/ 305114 w 502375"/>
                <a:gd name="connsiteY847" fmla="*/ 243912 h 673077"/>
                <a:gd name="connsiteX848" fmla="*/ 300984 w 502375"/>
                <a:gd name="connsiteY848" fmla="*/ 245556 h 673077"/>
                <a:gd name="connsiteX849" fmla="*/ 295052 w 502375"/>
                <a:gd name="connsiteY849" fmla="*/ 249824 h 673077"/>
                <a:gd name="connsiteX850" fmla="*/ 287631 w 502375"/>
                <a:gd name="connsiteY850" fmla="*/ 244635 h 673077"/>
                <a:gd name="connsiteX851" fmla="*/ 283358 w 502375"/>
                <a:gd name="connsiteY851" fmla="*/ 244542 h 673077"/>
                <a:gd name="connsiteX852" fmla="*/ 268735 w 502375"/>
                <a:gd name="connsiteY852" fmla="*/ 244682 h 673077"/>
                <a:gd name="connsiteX853" fmla="*/ 265231 w 502375"/>
                <a:gd name="connsiteY853" fmla="*/ 244682 h 673077"/>
                <a:gd name="connsiteX854" fmla="*/ 257028 w 502375"/>
                <a:gd name="connsiteY854" fmla="*/ 246837 h 673077"/>
                <a:gd name="connsiteX855" fmla="*/ 249788 w 502375"/>
                <a:gd name="connsiteY855" fmla="*/ 242925 h 673077"/>
                <a:gd name="connsiteX856" fmla="*/ 245727 w 502375"/>
                <a:gd name="connsiteY856" fmla="*/ 242590 h 673077"/>
                <a:gd name="connsiteX857" fmla="*/ 244676 w 502375"/>
                <a:gd name="connsiteY857" fmla="*/ 247010 h 673077"/>
                <a:gd name="connsiteX858" fmla="*/ 239602 w 502375"/>
                <a:gd name="connsiteY858" fmla="*/ 248074 h 673077"/>
                <a:gd name="connsiteX859" fmla="*/ 234221 w 502375"/>
                <a:gd name="connsiteY859" fmla="*/ 247034 h 673077"/>
                <a:gd name="connsiteX860" fmla="*/ 230204 w 502375"/>
                <a:gd name="connsiteY860" fmla="*/ 245891 h 673077"/>
                <a:gd name="connsiteX861" fmla="*/ 225792 w 502375"/>
                <a:gd name="connsiteY861" fmla="*/ 247007 h 673077"/>
                <a:gd name="connsiteX862" fmla="*/ 220411 w 502375"/>
                <a:gd name="connsiteY862" fmla="*/ 248109 h 673077"/>
                <a:gd name="connsiteX863" fmla="*/ 216038 w 502375"/>
                <a:gd name="connsiteY863" fmla="*/ 246940 h 673077"/>
                <a:gd name="connsiteX864" fmla="*/ 211145 w 502375"/>
                <a:gd name="connsiteY864" fmla="*/ 247592 h 673077"/>
                <a:gd name="connsiteX865" fmla="*/ 208354 w 502375"/>
                <a:gd name="connsiteY865" fmla="*/ 249346 h 673077"/>
                <a:gd name="connsiteX866" fmla="*/ 202504 w 502375"/>
                <a:gd name="connsiteY866" fmla="*/ 248704 h 673077"/>
                <a:gd name="connsiteX867" fmla="*/ 191648 w 502375"/>
                <a:gd name="connsiteY867" fmla="*/ 249959 h 673077"/>
                <a:gd name="connsiteX868" fmla="*/ 196002 w 502375"/>
                <a:gd name="connsiteY868" fmla="*/ 253470 h 673077"/>
                <a:gd name="connsiteX869" fmla="*/ 264718 w 502375"/>
                <a:gd name="connsiteY869" fmla="*/ 254042 h 673077"/>
                <a:gd name="connsiteX870" fmla="*/ 330417 w 502375"/>
                <a:gd name="connsiteY870" fmla="*/ 258685 h 673077"/>
                <a:gd name="connsiteX871" fmla="*/ 327570 w 502375"/>
                <a:gd name="connsiteY871" fmla="*/ 259900 h 673077"/>
                <a:gd name="connsiteX872" fmla="*/ 260663 w 502375"/>
                <a:gd name="connsiteY872" fmla="*/ 259064 h 673077"/>
                <a:gd name="connsiteX873" fmla="*/ 237806 w 502375"/>
                <a:gd name="connsiteY873" fmla="*/ 258949 h 673077"/>
                <a:gd name="connsiteX874" fmla="*/ 182769 w 502375"/>
                <a:gd name="connsiteY874" fmla="*/ 250430 h 673077"/>
                <a:gd name="connsiteX875" fmla="*/ 181311 w 502375"/>
                <a:gd name="connsiteY875" fmla="*/ 247041 h 673077"/>
                <a:gd name="connsiteX876" fmla="*/ 172451 w 502375"/>
                <a:gd name="connsiteY876" fmla="*/ 247592 h 673077"/>
                <a:gd name="connsiteX877" fmla="*/ 170230 w 502375"/>
                <a:gd name="connsiteY877" fmla="*/ 249930 h 673077"/>
                <a:gd name="connsiteX878" fmla="*/ 170336 w 502375"/>
                <a:gd name="connsiteY878" fmla="*/ 251454 h 673077"/>
                <a:gd name="connsiteX879" fmla="*/ 182763 w 502375"/>
                <a:gd name="connsiteY879" fmla="*/ 250430 h 673077"/>
                <a:gd name="connsiteX880" fmla="*/ 164949 w 502375"/>
                <a:gd name="connsiteY880" fmla="*/ 249930 h 673077"/>
                <a:gd name="connsiteX881" fmla="*/ 154493 w 502375"/>
                <a:gd name="connsiteY881" fmla="*/ 247741 h 673077"/>
                <a:gd name="connsiteX882" fmla="*/ 154405 w 502375"/>
                <a:gd name="connsiteY882" fmla="*/ 251004 h 673077"/>
                <a:gd name="connsiteX883" fmla="*/ 164949 w 502375"/>
                <a:gd name="connsiteY883" fmla="*/ 249930 h 673077"/>
                <a:gd name="connsiteX884" fmla="*/ 137155 w 502375"/>
                <a:gd name="connsiteY884" fmla="*/ 239993 h 673077"/>
                <a:gd name="connsiteX885" fmla="*/ 134408 w 502375"/>
                <a:gd name="connsiteY885" fmla="*/ 237070 h 673077"/>
                <a:gd name="connsiteX886" fmla="*/ 132493 w 502375"/>
                <a:gd name="connsiteY886" fmla="*/ 241680 h 673077"/>
                <a:gd name="connsiteX887" fmla="*/ 137155 w 502375"/>
                <a:gd name="connsiteY887" fmla="*/ 239993 h 673077"/>
                <a:gd name="connsiteX888" fmla="*/ 191472 w 502375"/>
                <a:gd name="connsiteY888" fmla="*/ 239932 h 673077"/>
                <a:gd name="connsiteX889" fmla="*/ 190903 w 502375"/>
                <a:gd name="connsiteY889" fmla="*/ 238832 h 673077"/>
                <a:gd name="connsiteX890" fmla="*/ 189464 w 502375"/>
                <a:gd name="connsiteY890" fmla="*/ 240646 h 673077"/>
                <a:gd name="connsiteX891" fmla="*/ 191472 w 502375"/>
                <a:gd name="connsiteY891" fmla="*/ 239932 h 673077"/>
                <a:gd name="connsiteX892" fmla="*/ 237080 w 502375"/>
                <a:gd name="connsiteY892" fmla="*/ 239627 h 673077"/>
                <a:gd name="connsiteX893" fmla="*/ 233726 w 502375"/>
                <a:gd name="connsiteY893" fmla="*/ 238239 h 673077"/>
                <a:gd name="connsiteX894" fmla="*/ 231643 w 502375"/>
                <a:gd name="connsiteY894" fmla="*/ 240031 h 673077"/>
                <a:gd name="connsiteX895" fmla="*/ 237080 w 502375"/>
                <a:gd name="connsiteY895" fmla="*/ 239627 h 673077"/>
                <a:gd name="connsiteX896" fmla="*/ 273240 w 502375"/>
                <a:gd name="connsiteY896" fmla="*/ 238874 h 673077"/>
                <a:gd name="connsiteX897" fmla="*/ 270869 w 502375"/>
                <a:gd name="connsiteY897" fmla="*/ 237070 h 673077"/>
                <a:gd name="connsiteX898" fmla="*/ 271131 w 502375"/>
                <a:gd name="connsiteY898" fmla="*/ 239355 h 673077"/>
                <a:gd name="connsiteX899" fmla="*/ 273240 w 502375"/>
                <a:gd name="connsiteY899" fmla="*/ 238874 h 673077"/>
                <a:gd name="connsiteX900" fmla="*/ 123702 w 502375"/>
                <a:gd name="connsiteY900" fmla="*/ 238601 h 673077"/>
                <a:gd name="connsiteX901" fmla="*/ 120336 w 502375"/>
                <a:gd name="connsiteY901" fmla="*/ 237354 h 673077"/>
                <a:gd name="connsiteX902" fmla="*/ 123752 w 502375"/>
                <a:gd name="connsiteY902" fmla="*/ 240577 h 673077"/>
                <a:gd name="connsiteX903" fmla="*/ 123702 w 502375"/>
                <a:gd name="connsiteY903" fmla="*/ 238601 h 673077"/>
                <a:gd name="connsiteX904" fmla="*/ 182199 w 502375"/>
                <a:gd name="connsiteY904" fmla="*/ 239579 h 673077"/>
                <a:gd name="connsiteX905" fmla="*/ 176530 w 502375"/>
                <a:gd name="connsiteY905" fmla="*/ 238702 h 673077"/>
                <a:gd name="connsiteX906" fmla="*/ 171531 w 502375"/>
                <a:gd name="connsiteY906" fmla="*/ 239700 h 673077"/>
                <a:gd name="connsiteX907" fmla="*/ 182199 w 502375"/>
                <a:gd name="connsiteY907" fmla="*/ 239579 h 673077"/>
                <a:gd name="connsiteX908" fmla="*/ 225430 w 502375"/>
                <a:gd name="connsiteY908" fmla="*/ 211000 h 673077"/>
                <a:gd name="connsiteX909" fmla="*/ 221431 w 502375"/>
                <a:gd name="connsiteY909" fmla="*/ 208802 h 673077"/>
                <a:gd name="connsiteX910" fmla="*/ 216695 w 502375"/>
                <a:gd name="connsiteY910" fmla="*/ 206281 h 673077"/>
                <a:gd name="connsiteX911" fmla="*/ 199638 w 502375"/>
                <a:gd name="connsiteY911" fmla="*/ 193905 h 673077"/>
                <a:gd name="connsiteX912" fmla="*/ 198324 w 502375"/>
                <a:gd name="connsiteY912" fmla="*/ 192644 h 673077"/>
                <a:gd name="connsiteX913" fmla="*/ 192549 w 502375"/>
                <a:gd name="connsiteY913" fmla="*/ 186291 h 673077"/>
                <a:gd name="connsiteX914" fmla="*/ 185685 w 502375"/>
                <a:gd name="connsiteY914" fmla="*/ 178852 h 673077"/>
                <a:gd name="connsiteX915" fmla="*/ 168991 w 502375"/>
                <a:gd name="connsiteY915" fmla="*/ 135358 h 673077"/>
                <a:gd name="connsiteX916" fmla="*/ 168252 w 502375"/>
                <a:gd name="connsiteY916" fmla="*/ 85242 h 673077"/>
                <a:gd name="connsiteX917" fmla="*/ 205451 w 502375"/>
                <a:gd name="connsiteY917" fmla="*/ 84203 h 673077"/>
                <a:gd name="connsiteX918" fmla="*/ 278690 w 502375"/>
                <a:gd name="connsiteY918" fmla="*/ 83570 h 673077"/>
                <a:gd name="connsiteX919" fmla="*/ 300721 w 502375"/>
                <a:gd name="connsiteY919" fmla="*/ 108326 h 673077"/>
                <a:gd name="connsiteX920" fmla="*/ 284171 w 502375"/>
                <a:gd name="connsiteY920" fmla="*/ 179668 h 673077"/>
                <a:gd name="connsiteX921" fmla="*/ 251503 w 502375"/>
                <a:gd name="connsiteY921" fmla="*/ 206187 h 673077"/>
                <a:gd name="connsiteX922" fmla="*/ 225430 w 502375"/>
                <a:gd name="connsiteY922" fmla="*/ 211000 h 673077"/>
                <a:gd name="connsiteX923" fmla="*/ 247586 w 502375"/>
                <a:gd name="connsiteY923" fmla="*/ 196736 h 673077"/>
                <a:gd name="connsiteX924" fmla="*/ 247692 w 502375"/>
                <a:gd name="connsiteY924" fmla="*/ 194135 h 673077"/>
                <a:gd name="connsiteX925" fmla="*/ 246241 w 502375"/>
                <a:gd name="connsiteY925" fmla="*/ 192868 h 673077"/>
                <a:gd name="connsiteX926" fmla="*/ 244676 w 502375"/>
                <a:gd name="connsiteY926" fmla="*/ 195469 h 673077"/>
                <a:gd name="connsiteX927" fmla="*/ 246134 w 502375"/>
                <a:gd name="connsiteY927" fmla="*/ 198489 h 673077"/>
                <a:gd name="connsiteX928" fmla="*/ 247586 w 502375"/>
                <a:gd name="connsiteY928" fmla="*/ 196736 h 673077"/>
                <a:gd name="connsiteX929" fmla="*/ 268672 w 502375"/>
                <a:gd name="connsiteY929" fmla="*/ 191620 h 673077"/>
                <a:gd name="connsiteX930" fmla="*/ 272752 w 502375"/>
                <a:gd name="connsiteY930" fmla="*/ 185669 h 673077"/>
                <a:gd name="connsiteX931" fmla="*/ 271300 w 502375"/>
                <a:gd name="connsiteY931" fmla="*/ 177180 h 673077"/>
                <a:gd name="connsiteX932" fmla="*/ 265131 w 502375"/>
                <a:gd name="connsiteY932" fmla="*/ 169394 h 673077"/>
                <a:gd name="connsiteX933" fmla="*/ 250289 w 502375"/>
                <a:gd name="connsiteY933" fmla="*/ 153072 h 673077"/>
                <a:gd name="connsiteX934" fmla="*/ 252216 w 502375"/>
                <a:gd name="connsiteY934" fmla="*/ 141082 h 673077"/>
                <a:gd name="connsiteX935" fmla="*/ 262559 w 502375"/>
                <a:gd name="connsiteY935" fmla="*/ 131381 h 673077"/>
                <a:gd name="connsiteX936" fmla="*/ 271557 w 502375"/>
                <a:gd name="connsiteY936" fmla="*/ 123207 h 673077"/>
                <a:gd name="connsiteX937" fmla="*/ 286818 w 502375"/>
                <a:gd name="connsiteY937" fmla="*/ 106512 h 673077"/>
                <a:gd name="connsiteX938" fmla="*/ 288801 w 502375"/>
                <a:gd name="connsiteY938" fmla="*/ 103884 h 673077"/>
                <a:gd name="connsiteX939" fmla="*/ 291648 w 502375"/>
                <a:gd name="connsiteY939" fmla="*/ 95853 h 673077"/>
                <a:gd name="connsiteX940" fmla="*/ 288808 w 502375"/>
                <a:gd name="connsiteY940" fmla="*/ 88537 h 673077"/>
                <a:gd name="connsiteX941" fmla="*/ 280880 w 502375"/>
                <a:gd name="connsiteY941" fmla="*/ 89834 h 673077"/>
                <a:gd name="connsiteX942" fmla="*/ 276644 w 502375"/>
                <a:gd name="connsiteY942" fmla="*/ 93748 h 673077"/>
                <a:gd name="connsiteX943" fmla="*/ 271194 w 502375"/>
                <a:gd name="connsiteY943" fmla="*/ 99872 h 673077"/>
                <a:gd name="connsiteX944" fmla="*/ 256277 w 502375"/>
                <a:gd name="connsiteY944" fmla="*/ 114392 h 673077"/>
                <a:gd name="connsiteX945" fmla="*/ 232913 w 502375"/>
                <a:gd name="connsiteY945" fmla="*/ 134176 h 673077"/>
                <a:gd name="connsiteX946" fmla="*/ 225792 w 502375"/>
                <a:gd name="connsiteY946" fmla="*/ 127031 h 673077"/>
                <a:gd name="connsiteX947" fmla="*/ 216707 w 502375"/>
                <a:gd name="connsiteY947" fmla="*/ 117182 h 673077"/>
                <a:gd name="connsiteX948" fmla="*/ 212715 w 502375"/>
                <a:gd name="connsiteY948" fmla="*/ 113431 h 673077"/>
                <a:gd name="connsiteX949" fmla="*/ 207628 w 502375"/>
                <a:gd name="connsiteY949" fmla="*/ 107616 h 673077"/>
                <a:gd name="connsiteX950" fmla="*/ 202541 w 502375"/>
                <a:gd name="connsiteY950" fmla="*/ 101852 h 673077"/>
                <a:gd name="connsiteX951" fmla="*/ 197091 w 502375"/>
                <a:gd name="connsiteY951" fmla="*/ 96121 h 673077"/>
                <a:gd name="connsiteX952" fmla="*/ 182925 w 502375"/>
                <a:gd name="connsiteY952" fmla="*/ 91483 h 673077"/>
                <a:gd name="connsiteX953" fmla="*/ 174209 w 502375"/>
                <a:gd name="connsiteY953" fmla="*/ 91592 h 673077"/>
                <a:gd name="connsiteX954" fmla="*/ 174672 w 502375"/>
                <a:gd name="connsiteY954" fmla="*/ 95061 h 673077"/>
                <a:gd name="connsiteX955" fmla="*/ 177945 w 502375"/>
                <a:gd name="connsiteY955" fmla="*/ 100945 h 673077"/>
                <a:gd name="connsiteX956" fmla="*/ 180748 w 502375"/>
                <a:gd name="connsiteY956" fmla="*/ 104524 h 673077"/>
                <a:gd name="connsiteX957" fmla="*/ 184014 w 502375"/>
                <a:gd name="connsiteY957" fmla="*/ 108491 h 673077"/>
                <a:gd name="connsiteX958" fmla="*/ 203711 w 502375"/>
                <a:gd name="connsiteY958" fmla="*/ 129220 h 673077"/>
                <a:gd name="connsiteX959" fmla="*/ 207171 w 502375"/>
                <a:gd name="connsiteY959" fmla="*/ 133020 h 673077"/>
                <a:gd name="connsiteX960" fmla="*/ 208354 w 502375"/>
                <a:gd name="connsiteY960" fmla="*/ 134676 h 673077"/>
                <a:gd name="connsiteX961" fmla="*/ 214167 w 502375"/>
                <a:gd name="connsiteY961" fmla="*/ 141348 h 673077"/>
                <a:gd name="connsiteX962" fmla="*/ 219110 w 502375"/>
                <a:gd name="connsiteY962" fmla="*/ 148753 h 673077"/>
                <a:gd name="connsiteX963" fmla="*/ 208961 w 502375"/>
                <a:gd name="connsiteY963" fmla="*/ 160370 h 673077"/>
                <a:gd name="connsiteX964" fmla="*/ 206902 w 502375"/>
                <a:gd name="connsiteY964" fmla="*/ 162795 h 673077"/>
                <a:gd name="connsiteX965" fmla="*/ 205763 w 502375"/>
                <a:gd name="connsiteY965" fmla="*/ 164585 h 673077"/>
                <a:gd name="connsiteX966" fmla="*/ 201865 w 502375"/>
                <a:gd name="connsiteY966" fmla="*/ 168385 h 673077"/>
                <a:gd name="connsiteX967" fmla="*/ 196465 w 502375"/>
                <a:gd name="connsiteY967" fmla="*/ 173712 h 673077"/>
                <a:gd name="connsiteX968" fmla="*/ 196728 w 502375"/>
                <a:gd name="connsiteY968" fmla="*/ 182978 h 673077"/>
                <a:gd name="connsiteX969" fmla="*/ 199638 w 502375"/>
                <a:gd name="connsiteY969" fmla="*/ 186473 h 673077"/>
                <a:gd name="connsiteX970" fmla="*/ 210894 w 502375"/>
                <a:gd name="connsiteY970" fmla="*/ 185152 h 673077"/>
                <a:gd name="connsiteX971" fmla="*/ 214167 w 502375"/>
                <a:gd name="connsiteY971" fmla="*/ 181361 h 673077"/>
                <a:gd name="connsiteX972" fmla="*/ 217070 w 502375"/>
                <a:gd name="connsiteY972" fmla="*/ 178886 h 673077"/>
                <a:gd name="connsiteX973" fmla="*/ 219986 w 502375"/>
                <a:gd name="connsiteY973" fmla="*/ 175974 h 673077"/>
                <a:gd name="connsiteX974" fmla="*/ 235203 w 502375"/>
                <a:gd name="connsiteY974" fmla="*/ 162715 h 673077"/>
                <a:gd name="connsiteX975" fmla="*/ 239589 w 502375"/>
                <a:gd name="connsiteY975" fmla="*/ 166151 h 673077"/>
                <a:gd name="connsiteX976" fmla="*/ 249407 w 502375"/>
                <a:gd name="connsiteY976" fmla="*/ 177604 h 673077"/>
                <a:gd name="connsiteX977" fmla="*/ 259212 w 502375"/>
                <a:gd name="connsiteY977" fmla="*/ 187976 h 673077"/>
                <a:gd name="connsiteX978" fmla="*/ 266232 w 502375"/>
                <a:gd name="connsiteY978" fmla="*/ 193813 h 673077"/>
                <a:gd name="connsiteX979" fmla="*/ 268672 w 502375"/>
                <a:gd name="connsiteY979" fmla="*/ 191620 h 673077"/>
                <a:gd name="connsiteX980" fmla="*/ 188513 w 502375"/>
                <a:gd name="connsiteY980" fmla="*/ 158105 h 673077"/>
                <a:gd name="connsiteX981" fmla="*/ 186961 w 502375"/>
                <a:gd name="connsiteY981" fmla="*/ 156858 h 673077"/>
                <a:gd name="connsiteX982" fmla="*/ 187224 w 502375"/>
                <a:gd name="connsiteY982" fmla="*/ 158662 h 673077"/>
                <a:gd name="connsiteX983" fmla="*/ 188513 w 502375"/>
                <a:gd name="connsiteY983" fmla="*/ 158105 h 673077"/>
                <a:gd name="connsiteX984" fmla="*/ 209080 w 502375"/>
                <a:gd name="connsiteY984" fmla="*/ 155233 h 673077"/>
                <a:gd name="connsiteX985" fmla="*/ 206089 w 502375"/>
                <a:gd name="connsiteY985" fmla="*/ 154064 h 673077"/>
                <a:gd name="connsiteX986" fmla="*/ 203993 w 502375"/>
                <a:gd name="connsiteY986" fmla="*/ 155233 h 673077"/>
                <a:gd name="connsiteX987" fmla="*/ 206984 w 502375"/>
                <a:gd name="connsiteY987" fmla="*/ 156402 h 673077"/>
                <a:gd name="connsiteX988" fmla="*/ 209080 w 502375"/>
                <a:gd name="connsiteY988" fmla="*/ 155233 h 673077"/>
                <a:gd name="connsiteX989" fmla="*/ 217070 w 502375"/>
                <a:gd name="connsiteY989" fmla="*/ 108468 h 673077"/>
                <a:gd name="connsiteX990" fmla="*/ 216432 w 502375"/>
                <a:gd name="connsiteY990" fmla="*/ 107299 h 673077"/>
                <a:gd name="connsiteX991" fmla="*/ 214893 w 502375"/>
                <a:gd name="connsiteY991" fmla="*/ 108468 h 673077"/>
                <a:gd name="connsiteX992" fmla="*/ 215531 w 502375"/>
                <a:gd name="connsiteY992" fmla="*/ 109638 h 673077"/>
                <a:gd name="connsiteX993" fmla="*/ 217070 w 502375"/>
                <a:gd name="connsiteY993" fmla="*/ 108468 h 67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</a:cxnLst>
              <a:rect l="l" t="t" r="r" b="b"/>
              <a:pathLst>
                <a:path w="502375" h="673077">
                  <a:moveTo>
                    <a:pt x="82856" y="673000"/>
                  </a:moveTo>
                  <a:cubicBezTo>
                    <a:pt x="80828" y="672564"/>
                    <a:pt x="76686" y="671923"/>
                    <a:pt x="73651" y="671577"/>
                  </a:cubicBezTo>
                  <a:cubicBezTo>
                    <a:pt x="55318" y="669485"/>
                    <a:pt x="49405" y="668414"/>
                    <a:pt x="47171" y="666787"/>
                  </a:cubicBezTo>
                  <a:cubicBezTo>
                    <a:pt x="45789" y="665783"/>
                    <a:pt x="43323" y="664962"/>
                    <a:pt x="41684" y="664962"/>
                  </a:cubicBezTo>
                  <a:cubicBezTo>
                    <a:pt x="40051" y="664962"/>
                    <a:pt x="37948" y="664225"/>
                    <a:pt x="37016" y="663323"/>
                  </a:cubicBezTo>
                  <a:cubicBezTo>
                    <a:pt x="36090" y="662421"/>
                    <a:pt x="33662" y="661348"/>
                    <a:pt x="31629" y="660937"/>
                  </a:cubicBezTo>
                  <a:cubicBezTo>
                    <a:pt x="29595" y="660527"/>
                    <a:pt x="26642" y="659221"/>
                    <a:pt x="25059" y="658036"/>
                  </a:cubicBezTo>
                  <a:cubicBezTo>
                    <a:pt x="21649" y="655479"/>
                    <a:pt x="16556" y="648129"/>
                    <a:pt x="16556" y="645760"/>
                  </a:cubicBezTo>
                  <a:cubicBezTo>
                    <a:pt x="16556" y="644839"/>
                    <a:pt x="15529" y="643258"/>
                    <a:pt x="14272" y="642248"/>
                  </a:cubicBezTo>
                  <a:cubicBezTo>
                    <a:pt x="13020" y="641238"/>
                    <a:pt x="12413" y="640411"/>
                    <a:pt x="12926" y="640411"/>
                  </a:cubicBezTo>
                  <a:cubicBezTo>
                    <a:pt x="13439" y="640411"/>
                    <a:pt x="12858" y="639605"/>
                    <a:pt x="11631" y="638619"/>
                  </a:cubicBezTo>
                  <a:cubicBezTo>
                    <a:pt x="10411" y="637634"/>
                    <a:pt x="9047" y="634872"/>
                    <a:pt x="8609" y="632482"/>
                  </a:cubicBezTo>
                  <a:cubicBezTo>
                    <a:pt x="8165" y="630091"/>
                    <a:pt x="7107" y="625768"/>
                    <a:pt x="6250" y="622874"/>
                  </a:cubicBezTo>
                  <a:cubicBezTo>
                    <a:pt x="3710" y="614311"/>
                    <a:pt x="3610" y="613726"/>
                    <a:pt x="2452" y="600193"/>
                  </a:cubicBezTo>
                  <a:cubicBezTo>
                    <a:pt x="1257" y="586276"/>
                    <a:pt x="1526" y="540443"/>
                    <a:pt x="2884" y="525546"/>
                  </a:cubicBezTo>
                  <a:cubicBezTo>
                    <a:pt x="3372" y="520183"/>
                    <a:pt x="3153" y="516486"/>
                    <a:pt x="2339" y="516486"/>
                  </a:cubicBezTo>
                  <a:cubicBezTo>
                    <a:pt x="1513" y="516486"/>
                    <a:pt x="1438" y="514300"/>
                    <a:pt x="2152" y="510932"/>
                  </a:cubicBezTo>
                  <a:cubicBezTo>
                    <a:pt x="3497" y="504576"/>
                    <a:pt x="4354" y="494985"/>
                    <a:pt x="5362" y="474983"/>
                  </a:cubicBezTo>
                  <a:cubicBezTo>
                    <a:pt x="6269" y="457009"/>
                    <a:pt x="7345" y="440752"/>
                    <a:pt x="8653" y="425296"/>
                  </a:cubicBezTo>
                  <a:cubicBezTo>
                    <a:pt x="9222" y="418544"/>
                    <a:pt x="9710" y="412362"/>
                    <a:pt x="9735" y="411559"/>
                  </a:cubicBezTo>
                  <a:cubicBezTo>
                    <a:pt x="9754" y="410755"/>
                    <a:pt x="10405" y="410097"/>
                    <a:pt x="11168" y="410097"/>
                  </a:cubicBezTo>
                  <a:cubicBezTo>
                    <a:pt x="11932" y="410097"/>
                    <a:pt x="11700" y="409268"/>
                    <a:pt x="10655" y="408254"/>
                  </a:cubicBezTo>
                  <a:cubicBezTo>
                    <a:pt x="9247" y="406891"/>
                    <a:pt x="9191" y="406195"/>
                    <a:pt x="10424" y="405580"/>
                  </a:cubicBezTo>
                  <a:cubicBezTo>
                    <a:pt x="11544" y="405026"/>
                    <a:pt x="12319" y="397937"/>
                    <a:pt x="12770" y="384333"/>
                  </a:cubicBezTo>
                  <a:cubicBezTo>
                    <a:pt x="14428" y="333645"/>
                    <a:pt x="15204" y="310522"/>
                    <a:pt x="15586" y="300421"/>
                  </a:cubicBezTo>
                  <a:cubicBezTo>
                    <a:pt x="15805" y="294434"/>
                    <a:pt x="15548" y="289316"/>
                    <a:pt x="15010" y="289048"/>
                  </a:cubicBezTo>
                  <a:cubicBezTo>
                    <a:pt x="14472" y="288780"/>
                    <a:pt x="14534" y="286354"/>
                    <a:pt x="15148" y="283656"/>
                  </a:cubicBezTo>
                  <a:cubicBezTo>
                    <a:pt x="15761" y="280958"/>
                    <a:pt x="15992" y="255563"/>
                    <a:pt x="15667" y="227221"/>
                  </a:cubicBezTo>
                  <a:cubicBezTo>
                    <a:pt x="14966" y="165611"/>
                    <a:pt x="14954" y="168239"/>
                    <a:pt x="15892" y="164562"/>
                  </a:cubicBezTo>
                  <a:cubicBezTo>
                    <a:pt x="16305" y="162942"/>
                    <a:pt x="15942" y="157681"/>
                    <a:pt x="15085" y="152871"/>
                  </a:cubicBezTo>
                  <a:cubicBezTo>
                    <a:pt x="14234" y="148061"/>
                    <a:pt x="13233" y="135182"/>
                    <a:pt x="12870" y="124251"/>
                  </a:cubicBezTo>
                  <a:cubicBezTo>
                    <a:pt x="12013" y="98698"/>
                    <a:pt x="10724" y="82749"/>
                    <a:pt x="9522" y="82747"/>
                  </a:cubicBezTo>
                  <a:cubicBezTo>
                    <a:pt x="8997" y="82746"/>
                    <a:pt x="8415" y="78143"/>
                    <a:pt x="8227" y="72517"/>
                  </a:cubicBezTo>
                  <a:cubicBezTo>
                    <a:pt x="7132" y="39091"/>
                    <a:pt x="6269" y="25601"/>
                    <a:pt x="4999" y="22080"/>
                  </a:cubicBezTo>
                  <a:cubicBezTo>
                    <a:pt x="4210" y="19899"/>
                    <a:pt x="3904" y="17671"/>
                    <a:pt x="4323" y="17127"/>
                  </a:cubicBezTo>
                  <a:cubicBezTo>
                    <a:pt x="4742" y="16585"/>
                    <a:pt x="4461" y="14323"/>
                    <a:pt x="3697" y="12102"/>
                  </a:cubicBezTo>
                  <a:cubicBezTo>
                    <a:pt x="2690" y="9170"/>
                    <a:pt x="2815" y="7506"/>
                    <a:pt x="4154" y="6033"/>
                  </a:cubicBezTo>
                  <a:cubicBezTo>
                    <a:pt x="5856" y="4161"/>
                    <a:pt x="10555" y="4009"/>
                    <a:pt x="64322" y="4085"/>
                  </a:cubicBezTo>
                  <a:cubicBezTo>
                    <a:pt x="96402" y="4130"/>
                    <a:pt x="122963" y="3752"/>
                    <a:pt x="123358" y="3247"/>
                  </a:cubicBezTo>
                  <a:cubicBezTo>
                    <a:pt x="123746" y="2741"/>
                    <a:pt x="128151" y="2555"/>
                    <a:pt x="133150" y="2834"/>
                  </a:cubicBezTo>
                  <a:cubicBezTo>
                    <a:pt x="138149" y="3112"/>
                    <a:pt x="142899" y="3269"/>
                    <a:pt x="143693" y="3181"/>
                  </a:cubicBezTo>
                  <a:cubicBezTo>
                    <a:pt x="144494" y="3093"/>
                    <a:pt x="162953" y="2841"/>
                    <a:pt x="184715" y="2622"/>
                  </a:cubicBezTo>
                  <a:cubicBezTo>
                    <a:pt x="207246" y="2394"/>
                    <a:pt x="225386" y="1721"/>
                    <a:pt x="226850" y="1059"/>
                  </a:cubicBezTo>
                  <a:cubicBezTo>
                    <a:pt x="228796" y="180"/>
                    <a:pt x="230185" y="473"/>
                    <a:pt x="232556" y="2258"/>
                  </a:cubicBezTo>
                  <a:cubicBezTo>
                    <a:pt x="235191" y="4246"/>
                    <a:pt x="236198" y="4398"/>
                    <a:pt x="238926" y="3225"/>
                  </a:cubicBezTo>
                  <a:cubicBezTo>
                    <a:pt x="241998" y="1902"/>
                    <a:pt x="329310" y="472"/>
                    <a:pt x="389253" y="764"/>
                  </a:cubicBezTo>
                  <a:cubicBezTo>
                    <a:pt x="395647" y="795"/>
                    <a:pt x="401854" y="758"/>
                    <a:pt x="403056" y="682"/>
                  </a:cubicBezTo>
                  <a:cubicBezTo>
                    <a:pt x="404257" y="605"/>
                    <a:pt x="408237" y="626"/>
                    <a:pt x="411903" y="727"/>
                  </a:cubicBezTo>
                  <a:cubicBezTo>
                    <a:pt x="417545" y="882"/>
                    <a:pt x="418835" y="1374"/>
                    <a:pt x="420274" y="3916"/>
                  </a:cubicBezTo>
                  <a:cubicBezTo>
                    <a:pt x="421294" y="5717"/>
                    <a:pt x="421475" y="7641"/>
                    <a:pt x="420724" y="8719"/>
                  </a:cubicBezTo>
                  <a:cubicBezTo>
                    <a:pt x="420021" y="9732"/>
                    <a:pt x="420044" y="12890"/>
                    <a:pt x="420780" y="15944"/>
                  </a:cubicBezTo>
                  <a:cubicBezTo>
                    <a:pt x="421498" y="18929"/>
                    <a:pt x="422387" y="28473"/>
                    <a:pt x="422754" y="37153"/>
                  </a:cubicBezTo>
                  <a:cubicBezTo>
                    <a:pt x="423122" y="45834"/>
                    <a:pt x="423738" y="56356"/>
                    <a:pt x="424123" y="60535"/>
                  </a:cubicBezTo>
                  <a:cubicBezTo>
                    <a:pt x="426102" y="82008"/>
                    <a:pt x="429621" y="136578"/>
                    <a:pt x="429325" y="141204"/>
                  </a:cubicBezTo>
                  <a:cubicBezTo>
                    <a:pt x="429263" y="142168"/>
                    <a:pt x="429284" y="148744"/>
                    <a:pt x="429369" y="155817"/>
                  </a:cubicBezTo>
                  <a:cubicBezTo>
                    <a:pt x="429711" y="184082"/>
                    <a:pt x="429586" y="194160"/>
                    <a:pt x="428623" y="216026"/>
                  </a:cubicBezTo>
                  <a:cubicBezTo>
                    <a:pt x="428072" y="228565"/>
                    <a:pt x="427020" y="244085"/>
                    <a:pt x="426288" y="250514"/>
                  </a:cubicBezTo>
                  <a:cubicBezTo>
                    <a:pt x="425118" y="260780"/>
                    <a:pt x="424381" y="268777"/>
                    <a:pt x="422677" y="289679"/>
                  </a:cubicBezTo>
                  <a:cubicBezTo>
                    <a:pt x="422441" y="292573"/>
                    <a:pt x="421221" y="301780"/>
                    <a:pt x="419967" y="310139"/>
                  </a:cubicBezTo>
                  <a:cubicBezTo>
                    <a:pt x="418712" y="318498"/>
                    <a:pt x="417551" y="327442"/>
                    <a:pt x="417388" y="330014"/>
                  </a:cubicBezTo>
                  <a:cubicBezTo>
                    <a:pt x="417225" y="332586"/>
                    <a:pt x="416621" y="335216"/>
                    <a:pt x="416052" y="335859"/>
                  </a:cubicBezTo>
                  <a:cubicBezTo>
                    <a:pt x="415482" y="336502"/>
                    <a:pt x="414594" y="342981"/>
                    <a:pt x="414074" y="350257"/>
                  </a:cubicBezTo>
                  <a:cubicBezTo>
                    <a:pt x="413555" y="357532"/>
                    <a:pt x="412560" y="364372"/>
                    <a:pt x="411866" y="365455"/>
                  </a:cubicBezTo>
                  <a:cubicBezTo>
                    <a:pt x="410633" y="367361"/>
                    <a:pt x="408675" y="381058"/>
                    <a:pt x="405965" y="406628"/>
                  </a:cubicBezTo>
                  <a:cubicBezTo>
                    <a:pt x="405252" y="413400"/>
                    <a:pt x="404044" y="422344"/>
                    <a:pt x="403281" y="426503"/>
                  </a:cubicBezTo>
                  <a:cubicBezTo>
                    <a:pt x="402518" y="430661"/>
                    <a:pt x="401798" y="439588"/>
                    <a:pt x="401685" y="446339"/>
                  </a:cubicBezTo>
                  <a:cubicBezTo>
                    <a:pt x="401567" y="453091"/>
                    <a:pt x="400928" y="460456"/>
                    <a:pt x="400259" y="462707"/>
                  </a:cubicBezTo>
                  <a:cubicBezTo>
                    <a:pt x="399583" y="464958"/>
                    <a:pt x="398932" y="469166"/>
                    <a:pt x="398801" y="472060"/>
                  </a:cubicBezTo>
                  <a:cubicBezTo>
                    <a:pt x="398676" y="474953"/>
                    <a:pt x="398019" y="481529"/>
                    <a:pt x="397343" y="486674"/>
                  </a:cubicBezTo>
                  <a:cubicBezTo>
                    <a:pt x="396010" y="496866"/>
                    <a:pt x="397030" y="542479"/>
                    <a:pt x="399145" y="567341"/>
                  </a:cubicBezTo>
                  <a:cubicBezTo>
                    <a:pt x="399470" y="571199"/>
                    <a:pt x="400259" y="580669"/>
                    <a:pt x="400891" y="588386"/>
                  </a:cubicBezTo>
                  <a:cubicBezTo>
                    <a:pt x="401911" y="600746"/>
                    <a:pt x="402549" y="603136"/>
                    <a:pt x="406272" y="608479"/>
                  </a:cubicBezTo>
                  <a:lnTo>
                    <a:pt x="410495" y="614544"/>
                  </a:lnTo>
                  <a:lnTo>
                    <a:pt x="420216" y="613971"/>
                  </a:lnTo>
                  <a:cubicBezTo>
                    <a:pt x="425562" y="613656"/>
                    <a:pt x="431081" y="613212"/>
                    <a:pt x="432480" y="612985"/>
                  </a:cubicBezTo>
                  <a:cubicBezTo>
                    <a:pt x="433878" y="612757"/>
                    <a:pt x="435023" y="613066"/>
                    <a:pt x="435023" y="613672"/>
                  </a:cubicBezTo>
                  <a:cubicBezTo>
                    <a:pt x="435023" y="614350"/>
                    <a:pt x="436000" y="614360"/>
                    <a:pt x="437565" y="613700"/>
                  </a:cubicBezTo>
                  <a:cubicBezTo>
                    <a:pt x="438964" y="613110"/>
                    <a:pt x="446528" y="612538"/>
                    <a:pt x="454376" y="612430"/>
                  </a:cubicBezTo>
                  <a:cubicBezTo>
                    <a:pt x="462223" y="612321"/>
                    <a:pt x="470165" y="611767"/>
                    <a:pt x="472026" y="611199"/>
                  </a:cubicBezTo>
                  <a:cubicBezTo>
                    <a:pt x="473886" y="610629"/>
                    <a:pt x="475781" y="610464"/>
                    <a:pt x="476237" y="610831"/>
                  </a:cubicBezTo>
                  <a:cubicBezTo>
                    <a:pt x="476694" y="611199"/>
                    <a:pt x="483136" y="611602"/>
                    <a:pt x="490554" y="611728"/>
                  </a:cubicBezTo>
                  <a:lnTo>
                    <a:pt x="504040" y="611957"/>
                  </a:lnTo>
                  <a:lnTo>
                    <a:pt x="503894" y="618293"/>
                  </a:lnTo>
                  <a:cubicBezTo>
                    <a:pt x="503748" y="624545"/>
                    <a:pt x="498777" y="635140"/>
                    <a:pt x="493287" y="640892"/>
                  </a:cubicBezTo>
                  <a:cubicBezTo>
                    <a:pt x="485594" y="648955"/>
                    <a:pt x="470361" y="658991"/>
                    <a:pt x="464809" y="659655"/>
                  </a:cubicBezTo>
                  <a:cubicBezTo>
                    <a:pt x="464010" y="659751"/>
                    <a:pt x="461519" y="660457"/>
                    <a:pt x="459273" y="661224"/>
                  </a:cubicBezTo>
                  <a:cubicBezTo>
                    <a:pt x="455468" y="662525"/>
                    <a:pt x="411065" y="664298"/>
                    <a:pt x="395791" y="663759"/>
                  </a:cubicBezTo>
                  <a:cubicBezTo>
                    <a:pt x="392193" y="663633"/>
                    <a:pt x="388602" y="663580"/>
                    <a:pt x="387801" y="663643"/>
                  </a:cubicBezTo>
                  <a:cubicBezTo>
                    <a:pt x="387000" y="663705"/>
                    <a:pt x="371307" y="664083"/>
                    <a:pt x="352930" y="664483"/>
                  </a:cubicBezTo>
                  <a:cubicBezTo>
                    <a:pt x="334547" y="664883"/>
                    <a:pt x="318854" y="665581"/>
                    <a:pt x="318053" y="666035"/>
                  </a:cubicBezTo>
                  <a:cubicBezTo>
                    <a:pt x="316802" y="666746"/>
                    <a:pt x="310751" y="666861"/>
                    <a:pt x="309700" y="666192"/>
                  </a:cubicBezTo>
                  <a:cubicBezTo>
                    <a:pt x="308855" y="665656"/>
                    <a:pt x="298437" y="665598"/>
                    <a:pt x="298437" y="666130"/>
                  </a:cubicBezTo>
                  <a:cubicBezTo>
                    <a:pt x="298437" y="666452"/>
                    <a:pt x="287813" y="666716"/>
                    <a:pt x="274829" y="666716"/>
                  </a:cubicBezTo>
                  <a:cubicBezTo>
                    <a:pt x="261846" y="666716"/>
                    <a:pt x="243700" y="667154"/>
                    <a:pt x="234509" y="667689"/>
                  </a:cubicBezTo>
                  <a:cubicBezTo>
                    <a:pt x="225317" y="668225"/>
                    <a:pt x="214523" y="668618"/>
                    <a:pt x="210519" y="668563"/>
                  </a:cubicBezTo>
                  <a:cubicBezTo>
                    <a:pt x="204287" y="668478"/>
                    <a:pt x="188556" y="669813"/>
                    <a:pt x="180529" y="671107"/>
                  </a:cubicBezTo>
                  <a:cubicBezTo>
                    <a:pt x="179215" y="671320"/>
                    <a:pt x="177169" y="672140"/>
                    <a:pt x="175986" y="672929"/>
                  </a:cubicBezTo>
                  <a:cubicBezTo>
                    <a:pt x="174222" y="674109"/>
                    <a:pt x="173696" y="673923"/>
                    <a:pt x="173033" y="671885"/>
                  </a:cubicBezTo>
                  <a:cubicBezTo>
                    <a:pt x="172332" y="669730"/>
                    <a:pt x="171500" y="669500"/>
                    <a:pt x="166682" y="670132"/>
                  </a:cubicBezTo>
                  <a:cubicBezTo>
                    <a:pt x="163628" y="670531"/>
                    <a:pt x="152103" y="671099"/>
                    <a:pt x="141059" y="671393"/>
                  </a:cubicBezTo>
                  <a:cubicBezTo>
                    <a:pt x="130022" y="671688"/>
                    <a:pt x="120373" y="672237"/>
                    <a:pt x="119616" y="672614"/>
                  </a:cubicBezTo>
                  <a:cubicBezTo>
                    <a:pt x="117601" y="673614"/>
                    <a:pt x="87192" y="673933"/>
                    <a:pt x="82856" y="673000"/>
                  </a:cubicBezTo>
                  <a:close/>
                  <a:moveTo>
                    <a:pt x="148943" y="664340"/>
                  </a:moveTo>
                  <a:cubicBezTo>
                    <a:pt x="153248" y="664010"/>
                    <a:pt x="163635" y="663481"/>
                    <a:pt x="172032" y="663165"/>
                  </a:cubicBezTo>
                  <a:cubicBezTo>
                    <a:pt x="197460" y="662209"/>
                    <a:pt x="211651" y="661466"/>
                    <a:pt x="218522" y="660730"/>
                  </a:cubicBezTo>
                  <a:cubicBezTo>
                    <a:pt x="222120" y="660345"/>
                    <a:pt x="242392" y="659848"/>
                    <a:pt x="263566" y="659625"/>
                  </a:cubicBezTo>
                  <a:cubicBezTo>
                    <a:pt x="284747" y="659402"/>
                    <a:pt x="303543" y="658924"/>
                    <a:pt x="305339" y="658561"/>
                  </a:cubicBezTo>
                  <a:cubicBezTo>
                    <a:pt x="307986" y="658029"/>
                    <a:pt x="308643" y="658411"/>
                    <a:pt x="308780" y="660556"/>
                  </a:cubicBezTo>
                  <a:cubicBezTo>
                    <a:pt x="308905" y="662535"/>
                    <a:pt x="309118" y="662689"/>
                    <a:pt x="309612" y="661162"/>
                  </a:cubicBezTo>
                  <a:cubicBezTo>
                    <a:pt x="310007" y="659940"/>
                    <a:pt x="311665" y="659116"/>
                    <a:pt x="313717" y="659116"/>
                  </a:cubicBezTo>
                  <a:cubicBezTo>
                    <a:pt x="315607" y="659116"/>
                    <a:pt x="317559" y="658590"/>
                    <a:pt x="318053" y="657947"/>
                  </a:cubicBezTo>
                  <a:cubicBezTo>
                    <a:pt x="319711" y="655788"/>
                    <a:pt x="323403" y="656617"/>
                    <a:pt x="322483" y="658942"/>
                  </a:cubicBezTo>
                  <a:cubicBezTo>
                    <a:pt x="321695" y="660947"/>
                    <a:pt x="322458" y="661072"/>
                    <a:pt x="332920" y="660639"/>
                  </a:cubicBezTo>
                  <a:cubicBezTo>
                    <a:pt x="339127" y="660382"/>
                    <a:pt x="346823" y="659706"/>
                    <a:pt x="350021" y="659137"/>
                  </a:cubicBezTo>
                  <a:cubicBezTo>
                    <a:pt x="353218" y="658568"/>
                    <a:pt x="365638" y="658088"/>
                    <a:pt x="377627" y="658072"/>
                  </a:cubicBezTo>
                  <a:cubicBezTo>
                    <a:pt x="458302" y="657958"/>
                    <a:pt x="458069" y="657975"/>
                    <a:pt x="465762" y="651923"/>
                  </a:cubicBezTo>
                  <a:lnTo>
                    <a:pt x="470329" y="648331"/>
                  </a:lnTo>
                  <a:lnTo>
                    <a:pt x="458851" y="648925"/>
                  </a:lnTo>
                  <a:cubicBezTo>
                    <a:pt x="452538" y="649252"/>
                    <a:pt x="442796" y="650079"/>
                    <a:pt x="437201" y="650763"/>
                  </a:cubicBezTo>
                  <a:cubicBezTo>
                    <a:pt x="427545" y="651944"/>
                    <a:pt x="423364" y="652285"/>
                    <a:pt x="399427" y="653847"/>
                  </a:cubicBezTo>
                  <a:cubicBezTo>
                    <a:pt x="393827" y="654212"/>
                    <a:pt x="387482" y="654740"/>
                    <a:pt x="385311" y="655021"/>
                  </a:cubicBezTo>
                  <a:cubicBezTo>
                    <a:pt x="383146" y="655302"/>
                    <a:pt x="381025" y="655075"/>
                    <a:pt x="380593" y="654515"/>
                  </a:cubicBezTo>
                  <a:cubicBezTo>
                    <a:pt x="380161" y="653956"/>
                    <a:pt x="376050" y="653688"/>
                    <a:pt x="371457" y="653921"/>
                  </a:cubicBezTo>
                  <a:cubicBezTo>
                    <a:pt x="366858" y="654154"/>
                    <a:pt x="357704" y="654631"/>
                    <a:pt x="351109" y="654982"/>
                  </a:cubicBezTo>
                  <a:cubicBezTo>
                    <a:pt x="341054" y="655517"/>
                    <a:pt x="339121" y="655336"/>
                    <a:pt x="339121" y="653861"/>
                  </a:cubicBezTo>
                  <a:cubicBezTo>
                    <a:pt x="339121" y="652893"/>
                    <a:pt x="339615" y="652075"/>
                    <a:pt x="340216" y="652042"/>
                  </a:cubicBezTo>
                  <a:cubicBezTo>
                    <a:pt x="341630" y="651965"/>
                    <a:pt x="350859" y="651201"/>
                    <a:pt x="360921" y="650328"/>
                  </a:cubicBezTo>
                  <a:cubicBezTo>
                    <a:pt x="365313" y="649946"/>
                    <a:pt x="377408" y="649429"/>
                    <a:pt x="387801" y="649177"/>
                  </a:cubicBezTo>
                  <a:cubicBezTo>
                    <a:pt x="415013" y="648519"/>
                    <a:pt x="447246" y="646459"/>
                    <a:pt x="451711" y="645093"/>
                  </a:cubicBezTo>
                  <a:cubicBezTo>
                    <a:pt x="453824" y="644447"/>
                    <a:pt x="459434" y="643918"/>
                    <a:pt x="464177" y="643918"/>
                  </a:cubicBezTo>
                  <a:cubicBezTo>
                    <a:pt x="469557" y="643918"/>
                    <a:pt x="472800" y="643427"/>
                    <a:pt x="472800" y="642612"/>
                  </a:cubicBezTo>
                  <a:cubicBezTo>
                    <a:pt x="472800" y="641863"/>
                    <a:pt x="474097" y="641580"/>
                    <a:pt x="475846" y="641948"/>
                  </a:cubicBezTo>
                  <a:cubicBezTo>
                    <a:pt x="479777" y="642775"/>
                    <a:pt x="482971" y="641768"/>
                    <a:pt x="482971" y="639701"/>
                  </a:cubicBezTo>
                  <a:cubicBezTo>
                    <a:pt x="482971" y="638806"/>
                    <a:pt x="483572" y="638072"/>
                    <a:pt x="484305" y="638072"/>
                  </a:cubicBezTo>
                  <a:cubicBezTo>
                    <a:pt x="486260" y="638072"/>
                    <a:pt x="491119" y="631322"/>
                    <a:pt x="493888" y="624759"/>
                  </a:cubicBezTo>
                  <a:cubicBezTo>
                    <a:pt x="495851" y="620107"/>
                    <a:pt x="495945" y="618869"/>
                    <a:pt x="494392" y="618096"/>
                  </a:cubicBezTo>
                  <a:cubicBezTo>
                    <a:pt x="492108" y="616961"/>
                    <a:pt x="471196" y="617820"/>
                    <a:pt x="458997" y="619551"/>
                  </a:cubicBezTo>
                  <a:cubicBezTo>
                    <a:pt x="454202" y="620231"/>
                    <a:pt x="434259" y="620966"/>
                    <a:pt x="414681" y="621183"/>
                  </a:cubicBezTo>
                  <a:cubicBezTo>
                    <a:pt x="395103" y="621401"/>
                    <a:pt x="376138" y="621865"/>
                    <a:pt x="372540" y="622215"/>
                  </a:cubicBezTo>
                  <a:cubicBezTo>
                    <a:pt x="368948" y="622564"/>
                    <a:pt x="358486" y="623129"/>
                    <a:pt x="349295" y="623470"/>
                  </a:cubicBezTo>
                  <a:cubicBezTo>
                    <a:pt x="313742" y="624786"/>
                    <a:pt x="303818" y="625290"/>
                    <a:pt x="302723" y="625834"/>
                  </a:cubicBezTo>
                  <a:cubicBezTo>
                    <a:pt x="302098" y="626145"/>
                    <a:pt x="300052" y="625929"/>
                    <a:pt x="298181" y="625354"/>
                  </a:cubicBezTo>
                  <a:cubicBezTo>
                    <a:pt x="296185" y="624744"/>
                    <a:pt x="291354" y="624741"/>
                    <a:pt x="286549" y="625343"/>
                  </a:cubicBezTo>
                  <a:cubicBezTo>
                    <a:pt x="282031" y="625913"/>
                    <a:pt x="264061" y="626614"/>
                    <a:pt x="246616" y="626900"/>
                  </a:cubicBezTo>
                  <a:cubicBezTo>
                    <a:pt x="229165" y="627187"/>
                    <a:pt x="213260" y="627494"/>
                    <a:pt x="211257" y="627582"/>
                  </a:cubicBezTo>
                  <a:cubicBezTo>
                    <a:pt x="209261" y="627671"/>
                    <a:pt x="206320" y="627664"/>
                    <a:pt x="204719" y="627567"/>
                  </a:cubicBezTo>
                  <a:cubicBezTo>
                    <a:pt x="203123" y="627470"/>
                    <a:pt x="196259" y="627677"/>
                    <a:pt x="189464" y="628027"/>
                  </a:cubicBezTo>
                  <a:cubicBezTo>
                    <a:pt x="182675" y="628376"/>
                    <a:pt x="169992" y="628953"/>
                    <a:pt x="161288" y="629307"/>
                  </a:cubicBezTo>
                  <a:cubicBezTo>
                    <a:pt x="152585" y="629661"/>
                    <a:pt x="144888" y="630238"/>
                    <a:pt x="144181" y="630589"/>
                  </a:cubicBezTo>
                  <a:cubicBezTo>
                    <a:pt x="143474" y="630940"/>
                    <a:pt x="143324" y="633802"/>
                    <a:pt x="143843" y="636950"/>
                  </a:cubicBezTo>
                  <a:cubicBezTo>
                    <a:pt x="144663" y="641928"/>
                    <a:pt x="144150" y="643740"/>
                    <a:pt x="139883" y="650892"/>
                  </a:cubicBezTo>
                  <a:cubicBezTo>
                    <a:pt x="137186" y="655412"/>
                    <a:pt x="134514" y="659111"/>
                    <a:pt x="133945" y="659112"/>
                  </a:cubicBezTo>
                  <a:cubicBezTo>
                    <a:pt x="133375" y="659112"/>
                    <a:pt x="131548" y="660287"/>
                    <a:pt x="129890" y="661722"/>
                  </a:cubicBezTo>
                  <a:cubicBezTo>
                    <a:pt x="127162" y="664079"/>
                    <a:pt x="127093" y="664467"/>
                    <a:pt x="129189" y="665701"/>
                  </a:cubicBezTo>
                  <a:cubicBezTo>
                    <a:pt x="130785" y="666641"/>
                    <a:pt x="133019" y="666736"/>
                    <a:pt x="136316" y="666003"/>
                  </a:cubicBezTo>
                  <a:cubicBezTo>
                    <a:pt x="138957" y="665417"/>
                    <a:pt x="144638" y="664666"/>
                    <a:pt x="148943" y="664336"/>
                  </a:cubicBezTo>
                  <a:close/>
                  <a:moveTo>
                    <a:pt x="112145" y="663038"/>
                  </a:moveTo>
                  <a:cubicBezTo>
                    <a:pt x="113234" y="662167"/>
                    <a:pt x="114948" y="661455"/>
                    <a:pt x="115962" y="661455"/>
                  </a:cubicBezTo>
                  <a:cubicBezTo>
                    <a:pt x="116975" y="661455"/>
                    <a:pt x="120786" y="659189"/>
                    <a:pt x="124428" y="656420"/>
                  </a:cubicBezTo>
                  <a:cubicBezTo>
                    <a:pt x="133838" y="649268"/>
                    <a:pt x="137130" y="638389"/>
                    <a:pt x="131742" y="632206"/>
                  </a:cubicBezTo>
                  <a:cubicBezTo>
                    <a:pt x="125667" y="625225"/>
                    <a:pt x="129239" y="622667"/>
                    <a:pt x="145877" y="622076"/>
                  </a:cubicBezTo>
                  <a:cubicBezTo>
                    <a:pt x="151871" y="621863"/>
                    <a:pt x="163966" y="621433"/>
                    <a:pt x="172757" y="621120"/>
                  </a:cubicBezTo>
                  <a:cubicBezTo>
                    <a:pt x="181549" y="620807"/>
                    <a:pt x="192661" y="620417"/>
                    <a:pt x="197454" y="620252"/>
                  </a:cubicBezTo>
                  <a:cubicBezTo>
                    <a:pt x="202253" y="620087"/>
                    <a:pt x="208629" y="620275"/>
                    <a:pt x="211620" y="620671"/>
                  </a:cubicBezTo>
                  <a:cubicBezTo>
                    <a:pt x="214617" y="621067"/>
                    <a:pt x="217070" y="621067"/>
                    <a:pt x="217070" y="620671"/>
                  </a:cubicBezTo>
                  <a:cubicBezTo>
                    <a:pt x="217070" y="620276"/>
                    <a:pt x="232825" y="619813"/>
                    <a:pt x="252078" y="619643"/>
                  </a:cubicBezTo>
                  <a:cubicBezTo>
                    <a:pt x="271332" y="619474"/>
                    <a:pt x="288244" y="618833"/>
                    <a:pt x="289671" y="618220"/>
                  </a:cubicBezTo>
                  <a:cubicBezTo>
                    <a:pt x="291091" y="617607"/>
                    <a:pt x="293813" y="617406"/>
                    <a:pt x="295715" y="617774"/>
                  </a:cubicBezTo>
                  <a:cubicBezTo>
                    <a:pt x="297611" y="618141"/>
                    <a:pt x="300145" y="618433"/>
                    <a:pt x="301347" y="618421"/>
                  </a:cubicBezTo>
                  <a:cubicBezTo>
                    <a:pt x="305201" y="618383"/>
                    <a:pt x="326776" y="617238"/>
                    <a:pt x="326776" y="617070"/>
                  </a:cubicBezTo>
                  <a:cubicBezTo>
                    <a:pt x="326776" y="616899"/>
                    <a:pt x="350033" y="616137"/>
                    <a:pt x="379079" y="615355"/>
                  </a:cubicBezTo>
                  <a:cubicBezTo>
                    <a:pt x="388671" y="615097"/>
                    <a:pt x="397337" y="614842"/>
                    <a:pt x="398332" y="614788"/>
                  </a:cubicBezTo>
                  <a:cubicBezTo>
                    <a:pt x="400371" y="614678"/>
                    <a:pt x="400878" y="611183"/>
                    <a:pt x="398857" y="611183"/>
                  </a:cubicBezTo>
                  <a:cubicBezTo>
                    <a:pt x="396955" y="611183"/>
                    <a:pt x="392450" y="601898"/>
                    <a:pt x="392050" y="597154"/>
                  </a:cubicBezTo>
                  <a:cubicBezTo>
                    <a:pt x="390823" y="582676"/>
                    <a:pt x="389759" y="571539"/>
                    <a:pt x="389309" y="568511"/>
                  </a:cubicBezTo>
                  <a:cubicBezTo>
                    <a:pt x="389021" y="566582"/>
                    <a:pt x="388345" y="555534"/>
                    <a:pt x="387801" y="543960"/>
                  </a:cubicBezTo>
                  <a:cubicBezTo>
                    <a:pt x="387257" y="532385"/>
                    <a:pt x="386174" y="520888"/>
                    <a:pt x="385392" y="518409"/>
                  </a:cubicBezTo>
                  <a:cubicBezTo>
                    <a:pt x="384084" y="514266"/>
                    <a:pt x="384297" y="507806"/>
                    <a:pt x="386512" y="483751"/>
                  </a:cubicBezTo>
                  <a:cubicBezTo>
                    <a:pt x="386962" y="478928"/>
                    <a:pt x="387519" y="472089"/>
                    <a:pt x="387751" y="468552"/>
                  </a:cubicBezTo>
                  <a:cubicBezTo>
                    <a:pt x="387989" y="465016"/>
                    <a:pt x="388583" y="458440"/>
                    <a:pt x="389065" y="453938"/>
                  </a:cubicBezTo>
                  <a:cubicBezTo>
                    <a:pt x="389553" y="449438"/>
                    <a:pt x="390341" y="441020"/>
                    <a:pt x="390811" y="435233"/>
                  </a:cubicBezTo>
                  <a:cubicBezTo>
                    <a:pt x="391280" y="429446"/>
                    <a:pt x="391949" y="421818"/>
                    <a:pt x="392300" y="418281"/>
                  </a:cubicBezTo>
                  <a:cubicBezTo>
                    <a:pt x="392644" y="414744"/>
                    <a:pt x="393188" y="408058"/>
                    <a:pt x="393507" y="403422"/>
                  </a:cubicBezTo>
                  <a:cubicBezTo>
                    <a:pt x="393833" y="398787"/>
                    <a:pt x="394440" y="394545"/>
                    <a:pt x="394859" y="393996"/>
                  </a:cubicBezTo>
                  <a:cubicBezTo>
                    <a:pt x="395284" y="393447"/>
                    <a:pt x="395760" y="388580"/>
                    <a:pt x="395923" y="383181"/>
                  </a:cubicBezTo>
                  <a:cubicBezTo>
                    <a:pt x="396085" y="377782"/>
                    <a:pt x="397124" y="370713"/>
                    <a:pt x="398232" y="367472"/>
                  </a:cubicBezTo>
                  <a:cubicBezTo>
                    <a:pt x="399339" y="364231"/>
                    <a:pt x="400553" y="357505"/>
                    <a:pt x="400928" y="352525"/>
                  </a:cubicBezTo>
                  <a:cubicBezTo>
                    <a:pt x="401304" y="347545"/>
                    <a:pt x="402311" y="339653"/>
                    <a:pt x="403175" y="334988"/>
                  </a:cubicBezTo>
                  <a:cubicBezTo>
                    <a:pt x="404032" y="330323"/>
                    <a:pt x="405045" y="322824"/>
                    <a:pt x="405427" y="318323"/>
                  </a:cubicBezTo>
                  <a:cubicBezTo>
                    <a:pt x="405809" y="313822"/>
                    <a:pt x="406716" y="308824"/>
                    <a:pt x="407448" y="307216"/>
                  </a:cubicBezTo>
                  <a:cubicBezTo>
                    <a:pt x="408174" y="305609"/>
                    <a:pt x="409119" y="299032"/>
                    <a:pt x="409538" y="292603"/>
                  </a:cubicBezTo>
                  <a:cubicBezTo>
                    <a:pt x="409957" y="286172"/>
                    <a:pt x="410627" y="279333"/>
                    <a:pt x="411021" y="277404"/>
                  </a:cubicBezTo>
                  <a:cubicBezTo>
                    <a:pt x="411421" y="275475"/>
                    <a:pt x="412047" y="268494"/>
                    <a:pt x="412416" y="261890"/>
                  </a:cubicBezTo>
                  <a:cubicBezTo>
                    <a:pt x="412792" y="255286"/>
                    <a:pt x="413449" y="249418"/>
                    <a:pt x="413887" y="248851"/>
                  </a:cubicBezTo>
                  <a:cubicBezTo>
                    <a:pt x="414318" y="248283"/>
                    <a:pt x="415057" y="239757"/>
                    <a:pt x="415520" y="229905"/>
                  </a:cubicBezTo>
                  <a:cubicBezTo>
                    <a:pt x="415989" y="220053"/>
                    <a:pt x="416646" y="211629"/>
                    <a:pt x="416984" y="211186"/>
                  </a:cubicBezTo>
                  <a:cubicBezTo>
                    <a:pt x="418484" y="209235"/>
                    <a:pt x="417292" y="117349"/>
                    <a:pt x="415470" y="94439"/>
                  </a:cubicBezTo>
                  <a:cubicBezTo>
                    <a:pt x="414437" y="81411"/>
                    <a:pt x="413455" y="65080"/>
                    <a:pt x="412566" y="45921"/>
                  </a:cubicBezTo>
                  <a:cubicBezTo>
                    <a:pt x="411465" y="22275"/>
                    <a:pt x="410445" y="11065"/>
                    <a:pt x="409307" y="10158"/>
                  </a:cubicBezTo>
                  <a:cubicBezTo>
                    <a:pt x="407680" y="8862"/>
                    <a:pt x="397293" y="8794"/>
                    <a:pt x="345659" y="9746"/>
                  </a:cubicBezTo>
                  <a:cubicBezTo>
                    <a:pt x="320888" y="10203"/>
                    <a:pt x="298988" y="10555"/>
                    <a:pt x="296986" y="10529"/>
                  </a:cubicBezTo>
                  <a:cubicBezTo>
                    <a:pt x="270243" y="10176"/>
                    <a:pt x="247148" y="10484"/>
                    <a:pt x="242380" y="11256"/>
                  </a:cubicBezTo>
                  <a:cubicBezTo>
                    <a:pt x="239120" y="11783"/>
                    <a:pt x="235197" y="11863"/>
                    <a:pt x="233664" y="11432"/>
                  </a:cubicBezTo>
                  <a:cubicBezTo>
                    <a:pt x="232131" y="11001"/>
                    <a:pt x="205376" y="10815"/>
                    <a:pt x="174209" y="11021"/>
                  </a:cubicBezTo>
                  <a:cubicBezTo>
                    <a:pt x="143042" y="11225"/>
                    <a:pt x="113947" y="11410"/>
                    <a:pt x="109548" y="11430"/>
                  </a:cubicBezTo>
                  <a:cubicBezTo>
                    <a:pt x="105156" y="11451"/>
                    <a:pt x="97960" y="11495"/>
                    <a:pt x="93568" y="11527"/>
                  </a:cubicBezTo>
                  <a:cubicBezTo>
                    <a:pt x="89169" y="11561"/>
                    <a:pt x="84920" y="11575"/>
                    <a:pt x="84120" y="11560"/>
                  </a:cubicBezTo>
                  <a:cubicBezTo>
                    <a:pt x="60868" y="11126"/>
                    <a:pt x="16355" y="11395"/>
                    <a:pt x="15185" y="11977"/>
                  </a:cubicBezTo>
                  <a:cubicBezTo>
                    <a:pt x="14315" y="12410"/>
                    <a:pt x="13909" y="13163"/>
                    <a:pt x="14284" y="13652"/>
                  </a:cubicBezTo>
                  <a:cubicBezTo>
                    <a:pt x="15342" y="15026"/>
                    <a:pt x="16512" y="26881"/>
                    <a:pt x="17244" y="43583"/>
                  </a:cubicBezTo>
                  <a:cubicBezTo>
                    <a:pt x="17613" y="51943"/>
                    <a:pt x="18276" y="60252"/>
                    <a:pt x="18727" y="62050"/>
                  </a:cubicBezTo>
                  <a:cubicBezTo>
                    <a:pt x="19177" y="63848"/>
                    <a:pt x="19797" y="69635"/>
                    <a:pt x="20103" y="74910"/>
                  </a:cubicBezTo>
                  <a:cubicBezTo>
                    <a:pt x="20410" y="80186"/>
                    <a:pt x="21423" y="97391"/>
                    <a:pt x="22350" y="113145"/>
                  </a:cubicBezTo>
                  <a:cubicBezTo>
                    <a:pt x="23282" y="128899"/>
                    <a:pt x="24471" y="149679"/>
                    <a:pt x="24990" y="159324"/>
                  </a:cubicBezTo>
                  <a:cubicBezTo>
                    <a:pt x="26392" y="185360"/>
                    <a:pt x="26198" y="362778"/>
                    <a:pt x="24752" y="379701"/>
                  </a:cubicBezTo>
                  <a:cubicBezTo>
                    <a:pt x="24064" y="387738"/>
                    <a:pt x="23294" y="401943"/>
                    <a:pt x="23044" y="411266"/>
                  </a:cubicBezTo>
                  <a:cubicBezTo>
                    <a:pt x="22788" y="420590"/>
                    <a:pt x="21868" y="435321"/>
                    <a:pt x="20998" y="444001"/>
                  </a:cubicBezTo>
                  <a:cubicBezTo>
                    <a:pt x="19440" y="459589"/>
                    <a:pt x="18971" y="469130"/>
                    <a:pt x="16968" y="526423"/>
                  </a:cubicBezTo>
                  <a:cubicBezTo>
                    <a:pt x="15692" y="562768"/>
                    <a:pt x="15698" y="574834"/>
                    <a:pt x="17000" y="594816"/>
                  </a:cubicBezTo>
                  <a:cubicBezTo>
                    <a:pt x="18476" y="617564"/>
                    <a:pt x="23344" y="637318"/>
                    <a:pt x="29320" y="644795"/>
                  </a:cubicBezTo>
                  <a:cubicBezTo>
                    <a:pt x="30478" y="646241"/>
                    <a:pt x="30872" y="647425"/>
                    <a:pt x="30202" y="647425"/>
                  </a:cubicBezTo>
                  <a:cubicBezTo>
                    <a:pt x="28438" y="647425"/>
                    <a:pt x="36785" y="653330"/>
                    <a:pt x="43849" y="657070"/>
                  </a:cubicBezTo>
                  <a:cubicBezTo>
                    <a:pt x="47184" y="658839"/>
                    <a:pt x="50907" y="660285"/>
                    <a:pt x="52127" y="660285"/>
                  </a:cubicBezTo>
                  <a:cubicBezTo>
                    <a:pt x="53341" y="660285"/>
                    <a:pt x="54336" y="660718"/>
                    <a:pt x="54336" y="661246"/>
                  </a:cubicBezTo>
                  <a:cubicBezTo>
                    <a:pt x="54336" y="661774"/>
                    <a:pt x="57439" y="662346"/>
                    <a:pt x="61237" y="662518"/>
                  </a:cubicBezTo>
                  <a:cubicBezTo>
                    <a:pt x="72832" y="663043"/>
                    <a:pt x="78213" y="663508"/>
                    <a:pt x="80490" y="664181"/>
                  </a:cubicBezTo>
                  <a:cubicBezTo>
                    <a:pt x="87455" y="666238"/>
                    <a:pt x="109142" y="665455"/>
                    <a:pt x="112151" y="663038"/>
                  </a:cubicBezTo>
                  <a:close/>
                  <a:moveTo>
                    <a:pt x="227820" y="595442"/>
                  </a:moveTo>
                  <a:cubicBezTo>
                    <a:pt x="225986" y="594354"/>
                    <a:pt x="225548" y="593417"/>
                    <a:pt x="226518" y="592651"/>
                  </a:cubicBezTo>
                  <a:cubicBezTo>
                    <a:pt x="227782" y="591645"/>
                    <a:pt x="262371" y="590118"/>
                    <a:pt x="278821" y="590342"/>
                  </a:cubicBezTo>
                  <a:cubicBezTo>
                    <a:pt x="282019" y="590385"/>
                    <a:pt x="290522" y="590500"/>
                    <a:pt x="297711" y="590597"/>
                  </a:cubicBezTo>
                  <a:cubicBezTo>
                    <a:pt x="304907" y="590694"/>
                    <a:pt x="312628" y="590395"/>
                    <a:pt x="314868" y="589934"/>
                  </a:cubicBezTo>
                  <a:cubicBezTo>
                    <a:pt x="319642" y="588952"/>
                    <a:pt x="323140" y="589773"/>
                    <a:pt x="323140" y="591875"/>
                  </a:cubicBezTo>
                  <a:cubicBezTo>
                    <a:pt x="323140" y="594599"/>
                    <a:pt x="319499" y="595844"/>
                    <a:pt x="311471" y="595858"/>
                  </a:cubicBezTo>
                  <a:cubicBezTo>
                    <a:pt x="307103" y="595870"/>
                    <a:pt x="287625" y="595891"/>
                    <a:pt x="268184" y="595912"/>
                  </a:cubicBezTo>
                  <a:cubicBezTo>
                    <a:pt x="248750" y="595934"/>
                    <a:pt x="232331" y="596206"/>
                    <a:pt x="231712" y="596515"/>
                  </a:cubicBezTo>
                  <a:cubicBezTo>
                    <a:pt x="231086" y="596825"/>
                    <a:pt x="229334" y="596342"/>
                    <a:pt x="227820" y="595441"/>
                  </a:cubicBezTo>
                  <a:close/>
                  <a:moveTo>
                    <a:pt x="108397" y="589135"/>
                  </a:moveTo>
                  <a:cubicBezTo>
                    <a:pt x="105287" y="587561"/>
                    <a:pt x="110856" y="583592"/>
                    <a:pt x="118271" y="582104"/>
                  </a:cubicBezTo>
                  <a:cubicBezTo>
                    <a:pt x="121862" y="581382"/>
                    <a:pt x="130691" y="580542"/>
                    <a:pt x="137880" y="580237"/>
                  </a:cubicBezTo>
                  <a:cubicBezTo>
                    <a:pt x="145076" y="579932"/>
                    <a:pt x="150958" y="579601"/>
                    <a:pt x="150958" y="579502"/>
                  </a:cubicBezTo>
                  <a:cubicBezTo>
                    <a:pt x="150958" y="578637"/>
                    <a:pt x="174653" y="579076"/>
                    <a:pt x="176074" y="579969"/>
                  </a:cubicBezTo>
                  <a:cubicBezTo>
                    <a:pt x="177331" y="580758"/>
                    <a:pt x="178989" y="580704"/>
                    <a:pt x="181161" y="579802"/>
                  </a:cubicBezTo>
                  <a:cubicBezTo>
                    <a:pt x="183006" y="579034"/>
                    <a:pt x="187480" y="578724"/>
                    <a:pt x="191641" y="579073"/>
                  </a:cubicBezTo>
                  <a:cubicBezTo>
                    <a:pt x="217902" y="581276"/>
                    <a:pt x="259011" y="581856"/>
                    <a:pt x="280279" y="580324"/>
                  </a:cubicBezTo>
                  <a:cubicBezTo>
                    <a:pt x="288269" y="579748"/>
                    <a:pt x="297749" y="579345"/>
                    <a:pt x="301347" y="579427"/>
                  </a:cubicBezTo>
                  <a:cubicBezTo>
                    <a:pt x="304945" y="579509"/>
                    <a:pt x="310664" y="579581"/>
                    <a:pt x="314061" y="579586"/>
                  </a:cubicBezTo>
                  <a:cubicBezTo>
                    <a:pt x="319142" y="579598"/>
                    <a:pt x="320237" y="579987"/>
                    <a:pt x="320237" y="581801"/>
                  </a:cubicBezTo>
                  <a:cubicBezTo>
                    <a:pt x="320237" y="585816"/>
                    <a:pt x="316639" y="586989"/>
                    <a:pt x="307535" y="585944"/>
                  </a:cubicBezTo>
                  <a:cubicBezTo>
                    <a:pt x="296097" y="584632"/>
                    <a:pt x="295409" y="584623"/>
                    <a:pt x="290447" y="585708"/>
                  </a:cubicBezTo>
                  <a:cubicBezTo>
                    <a:pt x="285717" y="586742"/>
                    <a:pt x="242036" y="586982"/>
                    <a:pt x="216344" y="586114"/>
                  </a:cubicBezTo>
                  <a:cubicBezTo>
                    <a:pt x="185234" y="585063"/>
                    <a:pt x="149412" y="584925"/>
                    <a:pt x="142242" y="585830"/>
                  </a:cubicBezTo>
                  <a:cubicBezTo>
                    <a:pt x="138250" y="586333"/>
                    <a:pt x="132036" y="586901"/>
                    <a:pt x="128438" y="587091"/>
                  </a:cubicBezTo>
                  <a:cubicBezTo>
                    <a:pt x="124841" y="587281"/>
                    <a:pt x="120267" y="587822"/>
                    <a:pt x="118271" y="588295"/>
                  </a:cubicBezTo>
                  <a:cubicBezTo>
                    <a:pt x="111056" y="590002"/>
                    <a:pt x="110249" y="590072"/>
                    <a:pt x="108397" y="589135"/>
                  </a:cubicBezTo>
                  <a:close/>
                  <a:moveTo>
                    <a:pt x="111156" y="579181"/>
                  </a:moveTo>
                  <a:cubicBezTo>
                    <a:pt x="109148" y="577232"/>
                    <a:pt x="110543" y="573772"/>
                    <a:pt x="113340" y="573772"/>
                  </a:cubicBezTo>
                  <a:cubicBezTo>
                    <a:pt x="114454" y="573772"/>
                    <a:pt x="115555" y="573903"/>
                    <a:pt x="115787" y="574064"/>
                  </a:cubicBezTo>
                  <a:cubicBezTo>
                    <a:pt x="116024" y="574225"/>
                    <a:pt x="117989" y="573420"/>
                    <a:pt x="120160" y="572276"/>
                  </a:cubicBezTo>
                  <a:cubicBezTo>
                    <a:pt x="126392" y="568991"/>
                    <a:pt x="144938" y="567748"/>
                    <a:pt x="176211" y="568518"/>
                  </a:cubicBezTo>
                  <a:cubicBezTo>
                    <a:pt x="191892" y="568904"/>
                    <a:pt x="219435" y="569417"/>
                    <a:pt x="237412" y="569658"/>
                  </a:cubicBezTo>
                  <a:cubicBezTo>
                    <a:pt x="255395" y="569899"/>
                    <a:pt x="271087" y="570180"/>
                    <a:pt x="272289" y="570283"/>
                  </a:cubicBezTo>
                  <a:cubicBezTo>
                    <a:pt x="275023" y="570520"/>
                    <a:pt x="289821" y="569184"/>
                    <a:pt x="291016" y="568592"/>
                  </a:cubicBezTo>
                  <a:cubicBezTo>
                    <a:pt x="291504" y="568351"/>
                    <a:pt x="293688" y="568759"/>
                    <a:pt x="295872" y="569501"/>
                  </a:cubicBezTo>
                  <a:cubicBezTo>
                    <a:pt x="301484" y="571408"/>
                    <a:pt x="299075" y="573663"/>
                    <a:pt x="290334" y="574688"/>
                  </a:cubicBezTo>
                  <a:cubicBezTo>
                    <a:pt x="284559" y="575365"/>
                    <a:pt x="239858" y="575551"/>
                    <a:pt x="227970" y="574947"/>
                  </a:cubicBezTo>
                  <a:cubicBezTo>
                    <a:pt x="226368" y="574867"/>
                    <a:pt x="219661" y="574929"/>
                    <a:pt x="213059" y="575089"/>
                  </a:cubicBezTo>
                  <a:cubicBezTo>
                    <a:pt x="206339" y="575251"/>
                    <a:pt x="200401" y="574855"/>
                    <a:pt x="199575" y="574189"/>
                  </a:cubicBezTo>
                  <a:cubicBezTo>
                    <a:pt x="198612" y="573414"/>
                    <a:pt x="194945" y="573355"/>
                    <a:pt x="189057" y="574020"/>
                  </a:cubicBezTo>
                  <a:cubicBezTo>
                    <a:pt x="183194" y="574683"/>
                    <a:pt x="176956" y="574586"/>
                    <a:pt x="171299" y="573747"/>
                  </a:cubicBezTo>
                  <a:cubicBezTo>
                    <a:pt x="159912" y="572055"/>
                    <a:pt x="129221" y="574011"/>
                    <a:pt x="125579" y="576659"/>
                  </a:cubicBezTo>
                  <a:cubicBezTo>
                    <a:pt x="124227" y="577643"/>
                    <a:pt x="121743" y="578448"/>
                    <a:pt x="120054" y="578448"/>
                  </a:cubicBezTo>
                  <a:cubicBezTo>
                    <a:pt x="118365" y="578448"/>
                    <a:pt x="116581" y="578974"/>
                    <a:pt x="116087" y="579617"/>
                  </a:cubicBezTo>
                  <a:cubicBezTo>
                    <a:pt x="114848" y="581233"/>
                    <a:pt x="113115" y="581079"/>
                    <a:pt x="111156" y="579181"/>
                  </a:cubicBezTo>
                  <a:close/>
                  <a:moveTo>
                    <a:pt x="311108" y="572261"/>
                  </a:moveTo>
                  <a:cubicBezTo>
                    <a:pt x="309869" y="569671"/>
                    <a:pt x="313773" y="566757"/>
                    <a:pt x="318479" y="566757"/>
                  </a:cubicBezTo>
                  <a:cubicBezTo>
                    <a:pt x="322990" y="566757"/>
                    <a:pt x="325925" y="569928"/>
                    <a:pt x="323872" y="572592"/>
                  </a:cubicBezTo>
                  <a:cubicBezTo>
                    <a:pt x="322546" y="574325"/>
                    <a:pt x="311959" y="574051"/>
                    <a:pt x="311108" y="572261"/>
                  </a:cubicBezTo>
                  <a:close/>
                  <a:moveTo>
                    <a:pt x="118271" y="566706"/>
                  </a:moveTo>
                  <a:cubicBezTo>
                    <a:pt x="118271" y="565028"/>
                    <a:pt x="117220" y="564802"/>
                    <a:pt x="111732" y="565299"/>
                  </a:cubicBezTo>
                  <a:cubicBezTo>
                    <a:pt x="105775" y="565839"/>
                    <a:pt x="105193" y="565667"/>
                    <a:pt x="105193" y="563373"/>
                  </a:cubicBezTo>
                  <a:cubicBezTo>
                    <a:pt x="105193" y="558794"/>
                    <a:pt x="110556" y="558241"/>
                    <a:pt x="153867" y="558358"/>
                  </a:cubicBezTo>
                  <a:cubicBezTo>
                    <a:pt x="176243" y="558417"/>
                    <a:pt x="201415" y="558745"/>
                    <a:pt x="209806" y="559085"/>
                  </a:cubicBezTo>
                  <a:cubicBezTo>
                    <a:pt x="234408" y="560083"/>
                    <a:pt x="285297" y="559769"/>
                    <a:pt x="295534" y="558557"/>
                  </a:cubicBezTo>
                  <a:cubicBezTo>
                    <a:pt x="304256" y="557524"/>
                    <a:pt x="305170" y="557625"/>
                    <a:pt x="307516" y="559881"/>
                  </a:cubicBezTo>
                  <a:cubicBezTo>
                    <a:pt x="308905" y="561225"/>
                    <a:pt x="309706" y="562768"/>
                    <a:pt x="309293" y="563310"/>
                  </a:cubicBezTo>
                  <a:cubicBezTo>
                    <a:pt x="308874" y="563852"/>
                    <a:pt x="303155" y="564359"/>
                    <a:pt x="296585" y="564436"/>
                  </a:cubicBezTo>
                  <a:cubicBezTo>
                    <a:pt x="283764" y="564586"/>
                    <a:pt x="248061" y="565276"/>
                    <a:pt x="233783" y="565650"/>
                  </a:cubicBezTo>
                  <a:cubicBezTo>
                    <a:pt x="226412" y="565842"/>
                    <a:pt x="220249" y="565368"/>
                    <a:pt x="217070" y="564363"/>
                  </a:cubicBezTo>
                  <a:cubicBezTo>
                    <a:pt x="216670" y="564237"/>
                    <a:pt x="203267" y="564013"/>
                    <a:pt x="187286" y="563866"/>
                  </a:cubicBezTo>
                  <a:cubicBezTo>
                    <a:pt x="171299" y="563720"/>
                    <a:pt x="150908" y="563470"/>
                    <a:pt x="141966" y="563311"/>
                  </a:cubicBezTo>
                  <a:cubicBezTo>
                    <a:pt x="124678" y="563005"/>
                    <a:pt x="122626" y="563357"/>
                    <a:pt x="122626" y="566631"/>
                  </a:cubicBezTo>
                  <a:cubicBezTo>
                    <a:pt x="122626" y="567772"/>
                    <a:pt x="121643" y="568705"/>
                    <a:pt x="120448" y="568705"/>
                  </a:cubicBezTo>
                  <a:cubicBezTo>
                    <a:pt x="119247" y="568705"/>
                    <a:pt x="118271" y="567806"/>
                    <a:pt x="118271" y="566706"/>
                  </a:cubicBezTo>
                  <a:close/>
                  <a:moveTo>
                    <a:pt x="273740" y="552437"/>
                  </a:moveTo>
                  <a:cubicBezTo>
                    <a:pt x="259756" y="551904"/>
                    <a:pt x="242424" y="551591"/>
                    <a:pt x="235234" y="551742"/>
                  </a:cubicBezTo>
                  <a:cubicBezTo>
                    <a:pt x="228045" y="551893"/>
                    <a:pt x="219216" y="551902"/>
                    <a:pt x="215618" y="551761"/>
                  </a:cubicBezTo>
                  <a:cubicBezTo>
                    <a:pt x="212021" y="551621"/>
                    <a:pt x="196659" y="551564"/>
                    <a:pt x="181474" y="551633"/>
                  </a:cubicBezTo>
                  <a:cubicBezTo>
                    <a:pt x="166288" y="551702"/>
                    <a:pt x="151252" y="551748"/>
                    <a:pt x="148054" y="551736"/>
                  </a:cubicBezTo>
                  <a:cubicBezTo>
                    <a:pt x="144857" y="551723"/>
                    <a:pt x="137336" y="551693"/>
                    <a:pt x="131342" y="551668"/>
                  </a:cubicBezTo>
                  <a:cubicBezTo>
                    <a:pt x="125354" y="551643"/>
                    <a:pt x="118221" y="551740"/>
                    <a:pt x="115499" y="551884"/>
                  </a:cubicBezTo>
                  <a:cubicBezTo>
                    <a:pt x="109429" y="552202"/>
                    <a:pt x="108309" y="550244"/>
                    <a:pt x="112677" y="546966"/>
                  </a:cubicBezTo>
                  <a:cubicBezTo>
                    <a:pt x="115198" y="545075"/>
                    <a:pt x="117169" y="544648"/>
                    <a:pt x="121155" y="545127"/>
                  </a:cubicBezTo>
                  <a:cubicBezTo>
                    <a:pt x="127193" y="545851"/>
                    <a:pt x="146540" y="546041"/>
                    <a:pt x="181893" y="545723"/>
                  </a:cubicBezTo>
                  <a:cubicBezTo>
                    <a:pt x="198943" y="545571"/>
                    <a:pt x="207647" y="545926"/>
                    <a:pt x="209005" y="546832"/>
                  </a:cubicBezTo>
                  <a:cubicBezTo>
                    <a:pt x="210256" y="547668"/>
                    <a:pt x="211326" y="547741"/>
                    <a:pt x="211877" y="547027"/>
                  </a:cubicBezTo>
                  <a:cubicBezTo>
                    <a:pt x="212628" y="546051"/>
                    <a:pt x="262628" y="545895"/>
                    <a:pt x="267202" y="546854"/>
                  </a:cubicBezTo>
                  <a:cubicBezTo>
                    <a:pt x="267997" y="547022"/>
                    <a:pt x="276137" y="547097"/>
                    <a:pt x="285291" y="547021"/>
                  </a:cubicBezTo>
                  <a:cubicBezTo>
                    <a:pt x="298212" y="546913"/>
                    <a:pt x="301541" y="546569"/>
                    <a:pt x="300189" y="545482"/>
                  </a:cubicBezTo>
                  <a:cubicBezTo>
                    <a:pt x="299082" y="544590"/>
                    <a:pt x="292512" y="544003"/>
                    <a:pt x="282100" y="543863"/>
                  </a:cubicBezTo>
                  <a:cubicBezTo>
                    <a:pt x="273102" y="543741"/>
                    <a:pt x="265419" y="543587"/>
                    <a:pt x="265018" y="543518"/>
                  </a:cubicBezTo>
                  <a:cubicBezTo>
                    <a:pt x="264624" y="543450"/>
                    <a:pt x="245659" y="543091"/>
                    <a:pt x="222883" y="542721"/>
                  </a:cubicBezTo>
                  <a:cubicBezTo>
                    <a:pt x="180222" y="542028"/>
                    <a:pt x="178808" y="541976"/>
                    <a:pt x="163922" y="540538"/>
                  </a:cubicBezTo>
                  <a:cubicBezTo>
                    <a:pt x="150294" y="539221"/>
                    <a:pt x="129490" y="539321"/>
                    <a:pt x="126261" y="540719"/>
                  </a:cubicBezTo>
                  <a:cubicBezTo>
                    <a:pt x="124659" y="541409"/>
                    <a:pt x="120254" y="542349"/>
                    <a:pt x="116469" y="542806"/>
                  </a:cubicBezTo>
                  <a:cubicBezTo>
                    <a:pt x="110825" y="543487"/>
                    <a:pt x="109417" y="543293"/>
                    <a:pt x="108679" y="541737"/>
                  </a:cubicBezTo>
                  <a:cubicBezTo>
                    <a:pt x="107277" y="538795"/>
                    <a:pt x="110856" y="536201"/>
                    <a:pt x="115505" y="536791"/>
                  </a:cubicBezTo>
                  <a:cubicBezTo>
                    <a:pt x="117745" y="537074"/>
                    <a:pt x="119772" y="536824"/>
                    <a:pt x="120016" y="536233"/>
                  </a:cubicBezTo>
                  <a:cubicBezTo>
                    <a:pt x="120623" y="534760"/>
                    <a:pt x="141947" y="534310"/>
                    <a:pt x="160406" y="535381"/>
                  </a:cubicBezTo>
                  <a:cubicBezTo>
                    <a:pt x="189576" y="537074"/>
                    <a:pt x="204475" y="537532"/>
                    <a:pt x="250057" y="538135"/>
                  </a:cubicBezTo>
                  <a:cubicBezTo>
                    <a:pt x="275267" y="538469"/>
                    <a:pt x="296416" y="538999"/>
                    <a:pt x="297048" y="539313"/>
                  </a:cubicBezTo>
                  <a:cubicBezTo>
                    <a:pt x="298250" y="539910"/>
                    <a:pt x="318817" y="540122"/>
                    <a:pt x="323866" y="539589"/>
                  </a:cubicBezTo>
                  <a:cubicBezTo>
                    <a:pt x="328140" y="539139"/>
                    <a:pt x="327877" y="544739"/>
                    <a:pt x="323559" y="546264"/>
                  </a:cubicBezTo>
                  <a:cubicBezTo>
                    <a:pt x="321213" y="547091"/>
                    <a:pt x="320556" y="548083"/>
                    <a:pt x="321125" y="549914"/>
                  </a:cubicBezTo>
                  <a:cubicBezTo>
                    <a:pt x="321745" y="551895"/>
                    <a:pt x="321113" y="552591"/>
                    <a:pt x="318135" y="553191"/>
                  </a:cubicBezTo>
                  <a:cubicBezTo>
                    <a:pt x="316063" y="553610"/>
                    <a:pt x="313154" y="553433"/>
                    <a:pt x="311677" y="552797"/>
                  </a:cubicBezTo>
                  <a:cubicBezTo>
                    <a:pt x="310201" y="552161"/>
                    <a:pt x="308743" y="551810"/>
                    <a:pt x="308436" y="552016"/>
                  </a:cubicBezTo>
                  <a:cubicBezTo>
                    <a:pt x="306728" y="553175"/>
                    <a:pt x="296397" y="553300"/>
                    <a:pt x="273740" y="552436"/>
                  </a:cubicBezTo>
                  <a:close/>
                  <a:moveTo>
                    <a:pt x="312972" y="532847"/>
                  </a:moveTo>
                  <a:cubicBezTo>
                    <a:pt x="312972" y="532207"/>
                    <a:pt x="309212" y="531672"/>
                    <a:pt x="304613" y="531656"/>
                  </a:cubicBezTo>
                  <a:cubicBezTo>
                    <a:pt x="300020" y="531641"/>
                    <a:pt x="293807" y="531170"/>
                    <a:pt x="290804" y="530609"/>
                  </a:cubicBezTo>
                  <a:cubicBezTo>
                    <a:pt x="287800" y="530048"/>
                    <a:pt x="285041" y="529992"/>
                    <a:pt x="284659" y="530485"/>
                  </a:cubicBezTo>
                  <a:cubicBezTo>
                    <a:pt x="284284" y="530978"/>
                    <a:pt x="280198" y="531175"/>
                    <a:pt x="275586" y="530922"/>
                  </a:cubicBezTo>
                  <a:cubicBezTo>
                    <a:pt x="247617" y="529389"/>
                    <a:pt x="138287" y="528514"/>
                    <a:pt x="123095" y="529701"/>
                  </a:cubicBezTo>
                  <a:cubicBezTo>
                    <a:pt x="114398" y="530380"/>
                    <a:pt x="112264" y="530192"/>
                    <a:pt x="110249" y="528574"/>
                  </a:cubicBezTo>
                  <a:cubicBezTo>
                    <a:pt x="108047" y="526799"/>
                    <a:pt x="108040" y="526542"/>
                    <a:pt x="110174" y="525582"/>
                  </a:cubicBezTo>
                  <a:cubicBezTo>
                    <a:pt x="112627" y="524476"/>
                    <a:pt x="140978" y="522923"/>
                    <a:pt x="158228" y="522950"/>
                  </a:cubicBezTo>
                  <a:cubicBezTo>
                    <a:pt x="176968" y="522979"/>
                    <a:pt x="204700" y="524499"/>
                    <a:pt x="208673" y="525714"/>
                  </a:cubicBezTo>
                  <a:cubicBezTo>
                    <a:pt x="211163" y="526476"/>
                    <a:pt x="212928" y="526506"/>
                    <a:pt x="213472" y="525796"/>
                  </a:cubicBezTo>
                  <a:cubicBezTo>
                    <a:pt x="214367" y="524628"/>
                    <a:pt x="288589" y="525125"/>
                    <a:pt x="311371" y="526452"/>
                  </a:cubicBezTo>
                  <a:cubicBezTo>
                    <a:pt x="319273" y="526912"/>
                    <a:pt x="323910" y="526730"/>
                    <a:pt x="324523" y="525934"/>
                  </a:cubicBezTo>
                  <a:cubicBezTo>
                    <a:pt x="325142" y="525122"/>
                    <a:pt x="326557" y="525321"/>
                    <a:pt x="328684" y="526521"/>
                  </a:cubicBezTo>
                  <a:cubicBezTo>
                    <a:pt x="330461" y="527519"/>
                    <a:pt x="331506" y="528859"/>
                    <a:pt x="331018" y="529498"/>
                  </a:cubicBezTo>
                  <a:cubicBezTo>
                    <a:pt x="329097" y="531999"/>
                    <a:pt x="312972" y="534991"/>
                    <a:pt x="312972" y="532847"/>
                  </a:cubicBezTo>
                  <a:close/>
                  <a:moveTo>
                    <a:pt x="112940" y="520489"/>
                  </a:moveTo>
                  <a:cubicBezTo>
                    <a:pt x="110537" y="515451"/>
                    <a:pt x="124040" y="513666"/>
                    <a:pt x="162583" y="513926"/>
                  </a:cubicBezTo>
                  <a:cubicBezTo>
                    <a:pt x="180166" y="514044"/>
                    <a:pt x="210200" y="514173"/>
                    <a:pt x="229334" y="514212"/>
                  </a:cubicBezTo>
                  <a:cubicBezTo>
                    <a:pt x="248462" y="514250"/>
                    <a:pt x="264743" y="514594"/>
                    <a:pt x="265506" y="514974"/>
                  </a:cubicBezTo>
                  <a:cubicBezTo>
                    <a:pt x="266276" y="515355"/>
                    <a:pt x="271870" y="515525"/>
                    <a:pt x="277945" y="515353"/>
                  </a:cubicBezTo>
                  <a:cubicBezTo>
                    <a:pt x="299044" y="514755"/>
                    <a:pt x="312272" y="514270"/>
                    <a:pt x="317146" y="513917"/>
                  </a:cubicBezTo>
                  <a:cubicBezTo>
                    <a:pt x="320612" y="513667"/>
                    <a:pt x="322533" y="514175"/>
                    <a:pt x="323685" y="515642"/>
                  </a:cubicBezTo>
                  <a:cubicBezTo>
                    <a:pt x="325656" y="518151"/>
                    <a:pt x="322984" y="519959"/>
                    <a:pt x="317327" y="519942"/>
                  </a:cubicBezTo>
                  <a:cubicBezTo>
                    <a:pt x="315331" y="519942"/>
                    <a:pt x="303236" y="520139"/>
                    <a:pt x="290447" y="520394"/>
                  </a:cubicBezTo>
                  <a:cubicBezTo>
                    <a:pt x="276882" y="520664"/>
                    <a:pt x="266470" y="520394"/>
                    <a:pt x="265444" y="519738"/>
                  </a:cubicBezTo>
                  <a:cubicBezTo>
                    <a:pt x="263535" y="518522"/>
                    <a:pt x="219542" y="519304"/>
                    <a:pt x="215243" y="520630"/>
                  </a:cubicBezTo>
                  <a:cubicBezTo>
                    <a:pt x="213854" y="521060"/>
                    <a:pt x="212715" y="520918"/>
                    <a:pt x="212715" y="520313"/>
                  </a:cubicBezTo>
                  <a:cubicBezTo>
                    <a:pt x="212715" y="519066"/>
                    <a:pt x="208429" y="519095"/>
                    <a:pt x="205889" y="520360"/>
                  </a:cubicBezTo>
                  <a:cubicBezTo>
                    <a:pt x="204956" y="520823"/>
                    <a:pt x="203768" y="520644"/>
                    <a:pt x="203242" y="519963"/>
                  </a:cubicBezTo>
                  <a:cubicBezTo>
                    <a:pt x="202629" y="519161"/>
                    <a:pt x="196954" y="518915"/>
                    <a:pt x="187161" y="519265"/>
                  </a:cubicBezTo>
                  <a:cubicBezTo>
                    <a:pt x="178839" y="519563"/>
                    <a:pt x="172032" y="519340"/>
                    <a:pt x="172032" y="518771"/>
                  </a:cubicBezTo>
                  <a:cubicBezTo>
                    <a:pt x="172032" y="517244"/>
                    <a:pt x="133638" y="518715"/>
                    <a:pt x="130309" y="520369"/>
                  </a:cubicBezTo>
                  <a:cubicBezTo>
                    <a:pt x="129427" y="520810"/>
                    <a:pt x="125347" y="521428"/>
                    <a:pt x="121255" y="521741"/>
                  </a:cubicBezTo>
                  <a:cubicBezTo>
                    <a:pt x="115399" y="522190"/>
                    <a:pt x="113622" y="521922"/>
                    <a:pt x="112940" y="520489"/>
                  </a:cubicBezTo>
                  <a:close/>
                  <a:moveTo>
                    <a:pt x="308611" y="506978"/>
                  </a:moveTo>
                  <a:cubicBezTo>
                    <a:pt x="298619" y="506445"/>
                    <a:pt x="261351" y="505750"/>
                    <a:pt x="225792" y="505435"/>
                  </a:cubicBezTo>
                  <a:cubicBezTo>
                    <a:pt x="190227" y="505119"/>
                    <a:pt x="159499" y="504684"/>
                    <a:pt x="157496" y="504468"/>
                  </a:cubicBezTo>
                  <a:cubicBezTo>
                    <a:pt x="155500" y="504252"/>
                    <a:pt x="152416" y="504480"/>
                    <a:pt x="150651" y="504975"/>
                  </a:cubicBezTo>
                  <a:cubicBezTo>
                    <a:pt x="148830" y="505483"/>
                    <a:pt x="147047" y="505379"/>
                    <a:pt x="146559" y="504736"/>
                  </a:cubicBezTo>
                  <a:cubicBezTo>
                    <a:pt x="146077" y="504110"/>
                    <a:pt x="140333" y="503656"/>
                    <a:pt x="133788" y="503727"/>
                  </a:cubicBezTo>
                  <a:cubicBezTo>
                    <a:pt x="123051" y="503845"/>
                    <a:pt x="118953" y="503531"/>
                    <a:pt x="108460" y="501786"/>
                  </a:cubicBezTo>
                  <a:cubicBezTo>
                    <a:pt x="104111" y="501064"/>
                    <a:pt x="104224" y="497341"/>
                    <a:pt x="108641" y="495721"/>
                  </a:cubicBezTo>
                  <a:cubicBezTo>
                    <a:pt x="111244" y="494768"/>
                    <a:pt x="113027" y="494849"/>
                    <a:pt x="115905" y="496049"/>
                  </a:cubicBezTo>
                  <a:cubicBezTo>
                    <a:pt x="118002" y="496925"/>
                    <a:pt x="119722" y="497345"/>
                    <a:pt x="119722" y="496983"/>
                  </a:cubicBezTo>
                  <a:cubicBezTo>
                    <a:pt x="119722" y="496621"/>
                    <a:pt x="120536" y="496861"/>
                    <a:pt x="121537" y="497518"/>
                  </a:cubicBezTo>
                  <a:cubicBezTo>
                    <a:pt x="124002" y="499140"/>
                    <a:pt x="158529" y="500099"/>
                    <a:pt x="217796" y="500195"/>
                  </a:cubicBezTo>
                  <a:cubicBezTo>
                    <a:pt x="282676" y="500300"/>
                    <a:pt x="283908" y="500280"/>
                    <a:pt x="283908" y="499144"/>
                  </a:cubicBezTo>
                  <a:cubicBezTo>
                    <a:pt x="283908" y="498608"/>
                    <a:pt x="283095" y="498151"/>
                    <a:pt x="282094" y="498128"/>
                  </a:cubicBezTo>
                  <a:cubicBezTo>
                    <a:pt x="281093" y="498105"/>
                    <a:pt x="273409" y="497765"/>
                    <a:pt x="265018" y="497373"/>
                  </a:cubicBezTo>
                  <a:cubicBezTo>
                    <a:pt x="231149" y="495788"/>
                    <a:pt x="203505" y="494984"/>
                    <a:pt x="180748" y="494922"/>
                  </a:cubicBezTo>
                  <a:cubicBezTo>
                    <a:pt x="162152" y="494872"/>
                    <a:pt x="156858" y="494524"/>
                    <a:pt x="157146" y="493370"/>
                  </a:cubicBezTo>
                  <a:cubicBezTo>
                    <a:pt x="157352" y="492552"/>
                    <a:pt x="156045" y="491435"/>
                    <a:pt x="154243" y="490888"/>
                  </a:cubicBezTo>
                  <a:cubicBezTo>
                    <a:pt x="149418" y="489424"/>
                    <a:pt x="127206" y="489449"/>
                    <a:pt x="121080" y="490926"/>
                  </a:cubicBezTo>
                  <a:cubicBezTo>
                    <a:pt x="117132" y="491877"/>
                    <a:pt x="114967" y="491846"/>
                    <a:pt x="112552" y="490806"/>
                  </a:cubicBezTo>
                  <a:cubicBezTo>
                    <a:pt x="109454" y="489473"/>
                    <a:pt x="109423" y="489309"/>
                    <a:pt x="111832" y="487165"/>
                  </a:cubicBezTo>
                  <a:cubicBezTo>
                    <a:pt x="113490" y="485693"/>
                    <a:pt x="116281" y="484920"/>
                    <a:pt x="119948" y="484920"/>
                  </a:cubicBezTo>
                  <a:cubicBezTo>
                    <a:pt x="124922" y="484920"/>
                    <a:pt x="125535" y="484603"/>
                    <a:pt x="125535" y="482024"/>
                  </a:cubicBezTo>
                  <a:cubicBezTo>
                    <a:pt x="125535" y="480259"/>
                    <a:pt x="124171" y="478411"/>
                    <a:pt x="122050" y="477293"/>
                  </a:cubicBezTo>
                  <a:cubicBezTo>
                    <a:pt x="120135" y="476284"/>
                    <a:pt x="118239" y="474431"/>
                    <a:pt x="117826" y="473174"/>
                  </a:cubicBezTo>
                  <a:cubicBezTo>
                    <a:pt x="117345" y="471684"/>
                    <a:pt x="115837" y="470891"/>
                    <a:pt x="113490" y="470891"/>
                  </a:cubicBezTo>
                  <a:cubicBezTo>
                    <a:pt x="109404" y="470891"/>
                    <a:pt x="107871" y="468139"/>
                    <a:pt x="109717" y="464125"/>
                  </a:cubicBezTo>
                  <a:cubicBezTo>
                    <a:pt x="111012" y="461309"/>
                    <a:pt x="118233" y="460364"/>
                    <a:pt x="118315" y="462999"/>
                  </a:cubicBezTo>
                  <a:cubicBezTo>
                    <a:pt x="118339" y="463804"/>
                    <a:pt x="119347" y="463412"/>
                    <a:pt x="120555" y="462125"/>
                  </a:cubicBezTo>
                  <a:cubicBezTo>
                    <a:pt x="123089" y="459428"/>
                    <a:pt x="130722" y="458947"/>
                    <a:pt x="166945" y="459202"/>
                  </a:cubicBezTo>
                  <a:cubicBezTo>
                    <a:pt x="205426" y="459473"/>
                    <a:pt x="211733" y="459487"/>
                    <a:pt x="225792" y="459325"/>
                  </a:cubicBezTo>
                  <a:cubicBezTo>
                    <a:pt x="233382" y="459238"/>
                    <a:pt x="252341" y="459378"/>
                    <a:pt x="267928" y="459636"/>
                  </a:cubicBezTo>
                  <a:cubicBezTo>
                    <a:pt x="283508" y="459894"/>
                    <a:pt x="299532" y="459628"/>
                    <a:pt x="303524" y="459044"/>
                  </a:cubicBezTo>
                  <a:cubicBezTo>
                    <a:pt x="307522" y="458459"/>
                    <a:pt x="313404" y="457802"/>
                    <a:pt x="316602" y="457584"/>
                  </a:cubicBezTo>
                  <a:cubicBezTo>
                    <a:pt x="319799" y="457365"/>
                    <a:pt x="323071" y="457051"/>
                    <a:pt x="323866" y="456886"/>
                  </a:cubicBezTo>
                  <a:cubicBezTo>
                    <a:pt x="327182" y="456198"/>
                    <a:pt x="328953" y="456996"/>
                    <a:pt x="328953" y="459177"/>
                  </a:cubicBezTo>
                  <a:cubicBezTo>
                    <a:pt x="328953" y="461563"/>
                    <a:pt x="327445" y="462071"/>
                    <a:pt x="316796" y="463273"/>
                  </a:cubicBezTo>
                  <a:cubicBezTo>
                    <a:pt x="313704" y="463621"/>
                    <a:pt x="310545" y="464221"/>
                    <a:pt x="309775" y="464605"/>
                  </a:cubicBezTo>
                  <a:cubicBezTo>
                    <a:pt x="308999" y="464990"/>
                    <a:pt x="296166" y="465154"/>
                    <a:pt x="281243" y="464971"/>
                  </a:cubicBezTo>
                  <a:cubicBezTo>
                    <a:pt x="266326" y="464787"/>
                    <a:pt x="234509" y="464484"/>
                    <a:pt x="210531" y="464296"/>
                  </a:cubicBezTo>
                  <a:cubicBezTo>
                    <a:pt x="186561" y="464109"/>
                    <a:pt x="164654" y="463898"/>
                    <a:pt x="161858" y="463827"/>
                  </a:cubicBezTo>
                  <a:cubicBezTo>
                    <a:pt x="159061" y="463756"/>
                    <a:pt x="153504" y="463977"/>
                    <a:pt x="149506" y="464316"/>
                  </a:cubicBezTo>
                  <a:cubicBezTo>
                    <a:pt x="145514" y="464656"/>
                    <a:pt x="140446" y="464960"/>
                    <a:pt x="138250" y="464990"/>
                  </a:cubicBezTo>
                  <a:cubicBezTo>
                    <a:pt x="135697" y="465025"/>
                    <a:pt x="134251" y="465678"/>
                    <a:pt x="134251" y="466798"/>
                  </a:cubicBezTo>
                  <a:cubicBezTo>
                    <a:pt x="134251" y="468196"/>
                    <a:pt x="136541" y="468577"/>
                    <a:pt x="145514" y="468676"/>
                  </a:cubicBezTo>
                  <a:cubicBezTo>
                    <a:pt x="151702" y="468744"/>
                    <a:pt x="158510" y="468709"/>
                    <a:pt x="160637" y="468599"/>
                  </a:cubicBezTo>
                  <a:cubicBezTo>
                    <a:pt x="163466" y="468452"/>
                    <a:pt x="164780" y="469087"/>
                    <a:pt x="165512" y="470952"/>
                  </a:cubicBezTo>
                  <a:cubicBezTo>
                    <a:pt x="166469" y="473378"/>
                    <a:pt x="167045" y="473463"/>
                    <a:pt x="176906" y="472636"/>
                  </a:cubicBezTo>
                  <a:cubicBezTo>
                    <a:pt x="182612" y="472157"/>
                    <a:pt x="199707" y="471591"/>
                    <a:pt x="214893" y="471378"/>
                  </a:cubicBezTo>
                  <a:cubicBezTo>
                    <a:pt x="230079" y="471165"/>
                    <a:pt x="243481" y="470962"/>
                    <a:pt x="244676" y="470928"/>
                  </a:cubicBezTo>
                  <a:cubicBezTo>
                    <a:pt x="245878" y="470893"/>
                    <a:pt x="262553" y="470852"/>
                    <a:pt x="281731" y="470837"/>
                  </a:cubicBezTo>
                  <a:cubicBezTo>
                    <a:pt x="300909" y="470821"/>
                    <a:pt x="319136" y="470342"/>
                    <a:pt x="322227" y="469771"/>
                  </a:cubicBezTo>
                  <a:cubicBezTo>
                    <a:pt x="325324" y="469201"/>
                    <a:pt x="328753" y="469013"/>
                    <a:pt x="329854" y="469353"/>
                  </a:cubicBezTo>
                  <a:cubicBezTo>
                    <a:pt x="332657" y="470217"/>
                    <a:pt x="332357" y="472935"/>
                    <a:pt x="329316" y="474235"/>
                  </a:cubicBezTo>
                  <a:cubicBezTo>
                    <a:pt x="327326" y="475087"/>
                    <a:pt x="303337" y="476599"/>
                    <a:pt x="289721" y="476730"/>
                  </a:cubicBezTo>
                  <a:cubicBezTo>
                    <a:pt x="288526" y="476741"/>
                    <a:pt x="284928" y="476782"/>
                    <a:pt x="281731" y="476820"/>
                  </a:cubicBezTo>
                  <a:cubicBezTo>
                    <a:pt x="278533" y="476858"/>
                    <a:pt x="252704" y="477073"/>
                    <a:pt x="224335" y="477297"/>
                  </a:cubicBezTo>
                  <a:cubicBezTo>
                    <a:pt x="195965" y="477521"/>
                    <a:pt x="170830" y="477881"/>
                    <a:pt x="168484" y="478097"/>
                  </a:cubicBezTo>
                  <a:cubicBezTo>
                    <a:pt x="165205" y="478398"/>
                    <a:pt x="164016" y="477943"/>
                    <a:pt x="163397" y="476151"/>
                  </a:cubicBezTo>
                  <a:cubicBezTo>
                    <a:pt x="162477" y="473510"/>
                    <a:pt x="158954" y="472408"/>
                    <a:pt x="158954" y="474764"/>
                  </a:cubicBezTo>
                  <a:cubicBezTo>
                    <a:pt x="158954" y="475608"/>
                    <a:pt x="156990" y="477811"/>
                    <a:pt x="154593" y="479659"/>
                  </a:cubicBezTo>
                  <a:cubicBezTo>
                    <a:pt x="149224" y="483798"/>
                    <a:pt x="149174" y="484653"/>
                    <a:pt x="154211" y="486194"/>
                  </a:cubicBezTo>
                  <a:cubicBezTo>
                    <a:pt x="156395" y="486863"/>
                    <a:pt x="159424" y="488480"/>
                    <a:pt x="160938" y="489787"/>
                  </a:cubicBezTo>
                  <a:cubicBezTo>
                    <a:pt x="162464" y="491107"/>
                    <a:pt x="164091" y="491666"/>
                    <a:pt x="164592" y="491043"/>
                  </a:cubicBezTo>
                  <a:cubicBezTo>
                    <a:pt x="165624" y="489752"/>
                    <a:pt x="212940" y="490185"/>
                    <a:pt x="235234" y="491689"/>
                  </a:cubicBezTo>
                  <a:cubicBezTo>
                    <a:pt x="246766" y="492468"/>
                    <a:pt x="291892" y="492745"/>
                    <a:pt x="304613" y="492116"/>
                  </a:cubicBezTo>
                  <a:cubicBezTo>
                    <a:pt x="306015" y="492047"/>
                    <a:pt x="308305" y="492061"/>
                    <a:pt x="309700" y="492147"/>
                  </a:cubicBezTo>
                  <a:cubicBezTo>
                    <a:pt x="311102" y="492234"/>
                    <a:pt x="314530" y="491990"/>
                    <a:pt x="317327" y="491605"/>
                  </a:cubicBezTo>
                  <a:cubicBezTo>
                    <a:pt x="320681" y="491143"/>
                    <a:pt x="323378" y="491480"/>
                    <a:pt x="325243" y="492593"/>
                  </a:cubicBezTo>
                  <a:cubicBezTo>
                    <a:pt x="330367" y="495654"/>
                    <a:pt x="325799" y="496848"/>
                    <a:pt x="308004" y="497099"/>
                  </a:cubicBezTo>
                  <a:cubicBezTo>
                    <a:pt x="297555" y="497246"/>
                    <a:pt x="290510" y="497850"/>
                    <a:pt x="289465" y="498688"/>
                  </a:cubicBezTo>
                  <a:cubicBezTo>
                    <a:pt x="287356" y="500387"/>
                    <a:pt x="289389" y="501043"/>
                    <a:pt x="298450" y="501580"/>
                  </a:cubicBezTo>
                  <a:cubicBezTo>
                    <a:pt x="302054" y="501794"/>
                    <a:pt x="305814" y="502373"/>
                    <a:pt x="306809" y="502866"/>
                  </a:cubicBezTo>
                  <a:cubicBezTo>
                    <a:pt x="307798" y="503360"/>
                    <a:pt x="309368" y="503387"/>
                    <a:pt x="310294" y="502928"/>
                  </a:cubicBezTo>
                  <a:cubicBezTo>
                    <a:pt x="312653" y="501754"/>
                    <a:pt x="324623" y="501040"/>
                    <a:pt x="328565" y="501836"/>
                  </a:cubicBezTo>
                  <a:cubicBezTo>
                    <a:pt x="332376" y="502605"/>
                    <a:pt x="333051" y="506515"/>
                    <a:pt x="329560" y="507592"/>
                  </a:cubicBezTo>
                  <a:cubicBezTo>
                    <a:pt x="328296" y="507983"/>
                    <a:pt x="327151" y="508222"/>
                    <a:pt x="327020" y="508125"/>
                  </a:cubicBezTo>
                  <a:cubicBezTo>
                    <a:pt x="326882" y="508027"/>
                    <a:pt x="318598" y="507511"/>
                    <a:pt x="308611" y="506978"/>
                  </a:cubicBezTo>
                  <a:close/>
                  <a:moveTo>
                    <a:pt x="140765" y="482559"/>
                  </a:moveTo>
                  <a:cubicBezTo>
                    <a:pt x="138525" y="480569"/>
                    <a:pt x="138569" y="480344"/>
                    <a:pt x="141397" y="479126"/>
                  </a:cubicBezTo>
                  <a:cubicBezTo>
                    <a:pt x="143881" y="478057"/>
                    <a:pt x="144419" y="478161"/>
                    <a:pt x="144419" y="479701"/>
                  </a:cubicBezTo>
                  <a:cubicBezTo>
                    <a:pt x="144419" y="481290"/>
                    <a:pt x="144726" y="481333"/>
                    <a:pt x="146409" y="479980"/>
                  </a:cubicBezTo>
                  <a:cubicBezTo>
                    <a:pt x="149769" y="477276"/>
                    <a:pt x="150789" y="473229"/>
                    <a:pt x="148104" y="473229"/>
                  </a:cubicBezTo>
                  <a:cubicBezTo>
                    <a:pt x="146828" y="473229"/>
                    <a:pt x="145408" y="474018"/>
                    <a:pt x="144945" y="474983"/>
                  </a:cubicBezTo>
                  <a:cubicBezTo>
                    <a:pt x="144488" y="475947"/>
                    <a:pt x="143236" y="476736"/>
                    <a:pt x="142167" y="476736"/>
                  </a:cubicBezTo>
                  <a:cubicBezTo>
                    <a:pt x="140014" y="476736"/>
                    <a:pt x="135703" y="481141"/>
                    <a:pt x="135703" y="483341"/>
                  </a:cubicBezTo>
                  <a:cubicBezTo>
                    <a:pt x="135703" y="484807"/>
                    <a:pt x="139914" y="486044"/>
                    <a:pt x="141973" y="485183"/>
                  </a:cubicBezTo>
                  <a:cubicBezTo>
                    <a:pt x="142623" y="484911"/>
                    <a:pt x="142079" y="483730"/>
                    <a:pt x="140765" y="482559"/>
                  </a:cubicBezTo>
                  <a:close/>
                  <a:moveTo>
                    <a:pt x="133407" y="476026"/>
                  </a:moveTo>
                  <a:cubicBezTo>
                    <a:pt x="137461" y="474774"/>
                    <a:pt x="136041" y="472060"/>
                    <a:pt x="131335" y="472060"/>
                  </a:cubicBezTo>
                  <a:cubicBezTo>
                    <a:pt x="127325" y="472060"/>
                    <a:pt x="127112" y="472255"/>
                    <a:pt x="128776" y="474398"/>
                  </a:cubicBezTo>
                  <a:cubicBezTo>
                    <a:pt x="129771" y="475684"/>
                    <a:pt x="130710" y="476736"/>
                    <a:pt x="130847" y="476736"/>
                  </a:cubicBezTo>
                  <a:cubicBezTo>
                    <a:pt x="130991" y="476736"/>
                    <a:pt x="132143" y="476417"/>
                    <a:pt x="133407" y="476026"/>
                  </a:cubicBezTo>
                  <a:close/>
                  <a:moveTo>
                    <a:pt x="128557" y="468552"/>
                  </a:moveTo>
                  <a:cubicBezTo>
                    <a:pt x="131361" y="468552"/>
                    <a:pt x="132800" y="467957"/>
                    <a:pt x="132800" y="466799"/>
                  </a:cubicBezTo>
                  <a:cubicBezTo>
                    <a:pt x="132800" y="464982"/>
                    <a:pt x="126511" y="464367"/>
                    <a:pt x="122044" y="465747"/>
                  </a:cubicBezTo>
                  <a:cubicBezTo>
                    <a:pt x="120198" y="466317"/>
                    <a:pt x="120085" y="466919"/>
                    <a:pt x="121443" y="468958"/>
                  </a:cubicBezTo>
                  <a:cubicBezTo>
                    <a:pt x="122488" y="470533"/>
                    <a:pt x="123339" y="470925"/>
                    <a:pt x="123721" y="470011"/>
                  </a:cubicBezTo>
                  <a:cubicBezTo>
                    <a:pt x="124052" y="469209"/>
                    <a:pt x="126230" y="468552"/>
                    <a:pt x="128557" y="468552"/>
                  </a:cubicBezTo>
                  <a:close/>
                  <a:moveTo>
                    <a:pt x="162683" y="484124"/>
                  </a:moveTo>
                  <a:cubicBezTo>
                    <a:pt x="162189" y="483092"/>
                    <a:pt x="162095" y="482000"/>
                    <a:pt x="162471" y="481697"/>
                  </a:cubicBezTo>
                  <a:cubicBezTo>
                    <a:pt x="163178" y="481129"/>
                    <a:pt x="192305" y="479866"/>
                    <a:pt x="197454" y="480180"/>
                  </a:cubicBezTo>
                  <a:cubicBezTo>
                    <a:pt x="209943" y="480943"/>
                    <a:pt x="219754" y="480917"/>
                    <a:pt x="222470" y="480115"/>
                  </a:cubicBezTo>
                  <a:cubicBezTo>
                    <a:pt x="224385" y="479548"/>
                    <a:pt x="226055" y="479640"/>
                    <a:pt x="226593" y="480345"/>
                  </a:cubicBezTo>
                  <a:cubicBezTo>
                    <a:pt x="227194" y="481128"/>
                    <a:pt x="228145" y="481096"/>
                    <a:pt x="229415" y="480249"/>
                  </a:cubicBezTo>
                  <a:cubicBezTo>
                    <a:pt x="230742" y="479363"/>
                    <a:pt x="240152" y="479203"/>
                    <a:pt x="260163" y="479727"/>
                  </a:cubicBezTo>
                  <a:cubicBezTo>
                    <a:pt x="276018" y="480143"/>
                    <a:pt x="289652" y="480474"/>
                    <a:pt x="290447" y="480464"/>
                  </a:cubicBezTo>
                  <a:cubicBezTo>
                    <a:pt x="293744" y="480422"/>
                    <a:pt x="325487" y="478744"/>
                    <a:pt x="327501" y="478505"/>
                  </a:cubicBezTo>
                  <a:cubicBezTo>
                    <a:pt x="330768" y="478117"/>
                    <a:pt x="336218" y="480405"/>
                    <a:pt x="336218" y="482162"/>
                  </a:cubicBezTo>
                  <a:cubicBezTo>
                    <a:pt x="336218" y="483726"/>
                    <a:pt x="332082" y="484929"/>
                    <a:pt x="326776" y="484908"/>
                  </a:cubicBezTo>
                  <a:cubicBezTo>
                    <a:pt x="325174" y="484901"/>
                    <a:pt x="307197" y="485057"/>
                    <a:pt x="286818" y="485253"/>
                  </a:cubicBezTo>
                  <a:cubicBezTo>
                    <a:pt x="266439" y="485449"/>
                    <a:pt x="247636" y="485246"/>
                    <a:pt x="245033" y="484802"/>
                  </a:cubicBezTo>
                  <a:cubicBezTo>
                    <a:pt x="242430" y="484357"/>
                    <a:pt x="240027" y="484359"/>
                    <a:pt x="239683" y="484804"/>
                  </a:cubicBezTo>
                  <a:cubicBezTo>
                    <a:pt x="239339" y="485248"/>
                    <a:pt x="222076" y="485700"/>
                    <a:pt x="201321" y="485807"/>
                  </a:cubicBezTo>
                  <a:cubicBezTo>
                    <a:pt x="167871" y="485979"/>
                    <a:pt x="163478" y="485788"/>
                    <a:pt x="162683" y="484124"/>
                  </a:cubicBezTo>
                  <a:close/>
                  <a:moveTo>
                    <a:pt x="113353" y="455910"/>
                  </a:moveTo>
                  <a:cubicBezTo>
                    <a:pt x="111538" y="453552"/>
                    <a:pt x="114247" y="451225"/>
                    <a:pt x="120185" y="450037"/>
                  </a:cubicBezTo>
                  <a:cubicBezTo>
                    <a:pt x="123527" y="449368"/>
                    <a:pt x="139338" y="448768"/>
                    <a:pt x="155319" y="448703"/>
                  </a:cubicBezTo>
                  <a:cubicBezTo>
                    <a:pt x="171299" y="448638"/>
                    <a:pt x="189514" y="448325"/>
                    <a:pt x="195796" y="448008"/>
                  </a:cubicBezTo>
                  <a:cubicBezTo>
                    <a:pt x="202942" y="447646"/>
                    <a:pt x="207928" y="447907"/>
                    <a:pt x="209117" y="448703"/>
                  </a:cubicBezTo>
                  <a:cubicBezTo>
                    <a:pt x="210544" y="449657"/>
                    <a:pt x="211407" y="449447"/>
                    <a:pt x="212552" y="447865"/>
                  </a:cubicBezTo>
                  <a:cubicBezTo>
                    <a:pt x="213391" y="446705"/>
                    <a:pt x="214098" y="446281"/>
                    <a:pt x="214123" y="446924"/>
                  </a:cubicBezTo>
                  <a:cubicBezTo>
                    <a:pt x="214167" y="448144"/>
                    <a:pt x="220511" y="448149"/>
                    <a:pt x="286818" y="446979"/>
                  </a:cubicBezTo>
                  <a:cubicBezTo>
                    <a:pt x="328384" y="446246"/>
                    <a:pt x="328953" y="446217"/>
                    <a:pt x="328953" y="444861"/>
                  </a:cubicBezTo>
                  <a:cubicBezTo>
                    <a:pt x="328953" y="444325"/>
                    <a:pt x="330029" y="444368"/>
                    <a:pt x="331337" y="444959"/>
                  </a:cubicBezTo>
                  <a:cubicBezTo>
                    <a:pt x="332651" y="445550"/>
                    <a:pt x="334847" y="445797"/>
                    <a:pt x="336224" y="445508"/>
                  </a:cubicBezTo>
                  <a:cubicBezTo>
                    <a:pt x="338777" y="444970"/>
                    <a:pt x="341254" y="448016"/>
                    <a:pt x="339803" y="449907"/>
                  </a:cubicBezTo>
                  <a:cubicBezTo>
                    <a:pt x="338214" y="451976"/>
                    <a:pt x="328027" y="452303"/>
                    <a:pt x="234509" y="453285"/>
                  </a:cubicBezTo>
                  <a:cubicBezTo>
                    <a:pt x="226631" y="453368"/>
                    <a:pt x="218522" y="453546"/>
                    <a:pt x="210081" y="453820"/>
                  </a:cubicBezTo>
                  <a:cubicBezTo>
                    <a:pt x="205839" y="453958"/>
                    <a:pt x="202034" y="453638"/>
                    <a:pt x="201628" y="453109"/>
                  </a:cubicBezTo>
                  <a:cubicBezTo>
                    <a:pt x="201221" y="452580"/>
                    <a:pt x="200207" y="452487"/>
                    <a:pt x="199369" y="452902"/>
                  </a:cubicBezTo>
                  <a:cubicBezTo>
                    <a:pt x="198530" y="453318"/>
                    <a:pt x="182725" y="453821"/>
                    <a:pt x="164235" y="454020"/>
                  </a:cubicBezTo>
                  <a:cubicBezTo>
                    <a:pt x="145746" y="454219"/>
                    <a:pt x="128983" y="454669"/>
                    <a:pt x="126987" y="455020"/>
                  </a:cubicBezTo>
                  <a:cubicBezTo>
                    <a:pt x="116738" y="456819"/>
                    <a:pt x="114179" y="456986"/>
                    <a:pt x="113353" y="455910"/>
                  </a:cubicBezTo>
                  <a:close/>
                  <a:moveTo>
                    <a:pt x="111657" y="445075"/>
                  </a:moveTo>
                  <a:cubicBezTo>
                    <a:pt x="108816" y="441381"/>
                    <a:pt x="120711" y="437177"/>
                    <a:pt x="132618" y="437667"/>
                  </a:cubicBezTo>
                  <a:cubicBezTo>
                    <a:pt x="135916" y="437802"/>
                    <a:pt x="138612" y="437573"/>
                    <a:pt x="138612" y="437157"/>
                  </a:cubicBezTo>
                  <a:cubicBezTo>
                    <a:pt x="138612" y="436742"/>
                    <a:pt x="142698" y="436394"/>
                    <a:pt x="147692" y="436384"/>
                  </a:cubicBezTo>
                  <a:cubicBezTo>
                    <a:pt x="166607" y="436346"/>
                    <a:pt x="202541" y="435209"/>
                    <a:pt x="202541" y="434648"/>
                  </a:cubicBezTo>
                  <a:cubicBezTo>
                    <a:pt x="202541" y="434327"/>
                    <a:pt x="207616" y="433943"/>
                    <a:pt x="213804" y="433796"/>
                  </a:cubicBezTo>
                  <a:cubicBezTo>
                    <a:pt x="227645" y="433466"/>
                    <a:pt x="253330" y="432445"/>
                    <a:pt x="267928" y="431644"/>
                  </a:cubicBezTo>
                  <a:cubicBezTo>
                    <a:pt x="273922" y="431316"/>
                    <a:pt x="287650" y="430821"/>
                    <a:pt x="298437" y="430544"/>
                  </a:cubicBezTo>
                  <a:cubicBezTo>
                    <a:pt x="309231" y="430268"/>
                    <a:pt x="322195" y="429581"/>
                    <a:pt x="327257" y="429018"/>
                  </a:cubicBezTo>
                  <a:cubicBezTo>
                    <a:pt x="334547" y="428207"/>
                    <a:pt x="336887" y="428339"/>
                    <a:pt x="338520" y="429651"/>
                  </a:cubicBezTo>
                  <a:cubicBezTo>
                    <a:pt x="341067" y="431700"/>
                    <a:pt x="341204" y="434629"/>
                    <a:pt x="338758" y="434703"/>
                  </a:cubicBezTo>
                  <a:cubicBezTo>
                    <a:pt x="337763" y="434734"/>
                    <a:pt x="333345" y="434960"/>
                    <a:pt x="328953" y="435208"/>
                  </a:cubicBezTo>
                  <a:cubicBezTo>
                    <a:pt x="318285" y="435807"/>
                    <a:pt x="275186" y="436981"/>
                    <a:pt x="249038" y="437384"/>
                  </a:cubicBezTo>
                  <a:cubicBezTo>
                    <a:pt x="237449" y="437563"/>
                    <a:pt x="226337" y="438101"/>
                    <a:pt x="224335" y="438579"/>
                  </a:cubicBezTo>
                  <a:cubicBezTo>
                    <a:pt x="222339" y="439058"/>
                    <a:pt x="208936" y="439699"/>
                    <a:pt x="194551" y="440004"/>
                  </a:cubicBezTo>
                  <a:cubicBezTo>
                    <a:pt x="165017" y="440630"/>
                    <a:pt x="151177" y="441210"/>
                    <a:pt x="145877" y="442042"/>
                  </a:cubicBezTo>
                  <a:cubicBezTo>
                    <a:pt x="143875" y="442356"/>
                    <a:pt x="137048" y="442956"/>
                    <a:pt x="130704" y="443376"/>
                  </a:cubicBezTo>
                  <a:cubicBezTo>
                    <a:pt x="124359" y="443796"/>
                    <a:pt x="118471" y="444488"/>
                    <a:pt x="117626" y="444914"/>
                  </a:cubicBezTo>
                  <a:cubicBezTo>
                    <a:pt x="115173" y="446149"/>
                    <a:pt x="112533" y="446220"/>
                    <a:pt x="111657" y="445075"/>
                  </a:cubicBezTo>
                  <a:close/>
                  <a:moveTo>
                    <a:pt x="114879" y="432700"/>
                  </a:moveTo>
                  <a:cubicBezTo>
                    <a:pt x="113109" y="431279"/>
                    <a:pt x="113866" y="430048"/>
                    <a:pt x="117764" y="427994"/>
                  </a:cubicBezTo>
                  <a:cubicBezTo>
                    <a:pt x="121061" y="426254"/>
                    <a:pt x="125904" y="425929"/>
                    <a:pt x="151546" y="425722"/>
                  </a:cubicBezTo>
                  <a:cubicBezTo>
                    <a:pt x="168002" y="425589"/>
                    <a:pt x="191278" y="424953"/>
                    <a:pt x="203267" y="424309"/>
                  </a:cubicBezTo>
                  <a:cubicBezTo>
                    <a:pt x="215256" y="423665"/>
                    <a:pt x="238469" y="423344"/>
                    <a:pt x="254850" y="423597"/>
                  </a:cubicBezTo>
                  <a:cubicBezTo>
                    <a:pt x="277007" y="423939"/>
                    <a:pt x="287099" y="423630"/>
                    <a:pt x="294245" y="422390"/>
                  </a:cubicBezTo>
                  <a:cubicBezTo>
                    <a:pt x="299526" y="421473"/>
                    <a:pt x="309337" y="420568"/>
                    <a:pt x="316038" y="420379"/>
                  </a:cubicBezTo>
                  <a:cubicBezTo>
                    <a:pt x="327720" y="420049"/>
                    <a:pt x="328246" y="420144"/>
                    <a:pt x="328690" y="422665"/>
                  </a:cubicBezTo>
                  <a:cubicBezTo>
                    <a:pt x="328966" y="424213"/>
                    <a:pt x="328365" y="425346"/>
                    <a:pt x="327239" y="425418"/>
                  </a:cubicBezTo>
                  <a:cubicBezTo>
                    <a:pt x="326181" y="425486"/>
                    <a:pt x="320087" y="425686"/>
                    <a:pt x="313698" y="425864"/>
                  </a:cubicBezTo>
                  <a:cubicBezTo>
                    <a:pt x="307304" y="426041"/>
                    <a:pt x="299457" y="426772"/>
                    <a:pt x="296260" y="427490"/>
                  </a:cubicBezTo>
                  <a:cubicBezTo>
                    <a:pt x="292606" y="428309"/>
                    <a:pt x="277232" y="428730"/>
                    <a:pt x="254850" y="428624"/>
                  </a:cubicBezTo>
                  <a:cubicBezTo>
                    <a:pt x="235272" y="428531"/>
                    <a:pt x="209768" y="428837"/>
                    <a:pt x="198180" y="429304"/>
                  </a:cubicBezTo>
                  <a:cubicBezTo>
                    <a:pt x="186598" y="429770"/>
                    <a:pt x="165812" y="430286"/>
                    <a:pt x="152003" y="430450"/>
                  </a:cubicBezTo>
                  <a:cubicBezTo>
                    <a:pt x="135252" y="430649"/>
                    <a:pt x="126330" y="431203"/>
                    <a:pt x="125197" y="432114"/>
                  </a:cubicBezTo>
                  <a:cubicBezTo>
                    <a:pt x="123370" y="433584"/>
                    <a:pt x="116462" y="433977"/>
                    <a:pt x="114879" y="432700"/>
                  </a:cubicBezTo>
                  <a:close/>
                  <a:moveTo>
                    <a:pt x="115718" y="419271"/>
                  </a:moveTo>
                  <a:cubicBezTo>
                    <a:pt x="113403" y="417406"/>
                    <a:pt x="116056" y="413695"/>
                    <a:pt x="119341" y="414201"/>
                  </a:cubicBezTo>
                  <a:cubicBezTo>
                    <a:pt x="120748" y="414418"/>
                    <a:pt x="121900" y="414675"/>
                    <a:pt x="121900" y="414774"/>
                  </a:cubicBezTo>
                  <a:cubicBezTo>
                    <a:pt x="121900" y="415825"/>
                    <a:pt x="127844" y="415420"/>
                    <a:pt x="129271" y="414270"/>
                  </a:cubicBezTo>
                  <a:cubicBezTo>
                    <a:pt x="130428" y="413341"/>
                    <a:pt x="135415" y="412678"/>
                    <a:pt x="142198" y="412551"/>
                  </a:cubicBezTo>
                  <a:cubicBezTo>
                    <a:pt x="148273" y="412438"/>
                    <a:pt x="154831" y="411859"/>
                    <a:pt x="156777" y="411266"/>
                  </a:cubicBezTo>
                  <a:cubicBezTo>
                    <a:pt x="158716" y="410672"/>
                    <a:pt x="160606" y="410586"/>
                    <a:pt x="160982" y="411074"/>
                  </a:cubicBezTo>
                  <a:cubicBezTo>
                    <a:pt x="161357" y="411561"/>
                    <a:pt x="167426" y="411520"/>
                    <a:pt x="174472" y="410982"/>
                  </a:cubicBezTo>
                  <a:cubicBezTo>
                    <a:pt x="184727" y="410200"/>
                    <a:pt x="227507" y="409873"/>
                    <a:pt x="291667" y="410087"/>
                  </a:cubicBezTo>
                  <a:cubicBezTo>
                    <a:pt x="294739" y="410098"/>
                    <a:pt x="297686" y="409888"/>
                    <a:pt x="298218" y="409622"/>
                  </a:cubicBezTo>
                  <a:cubicBezTo>
                    <a:pt x="298756" y="409356"/>
                    <a:pt x="301979" y="409549"/>
                    <a:pt x="305383" y="410050"/>
                  </a:cubicBezTo>
                  <a:cubicBezTo>
                    <a:pt x="308793" y="410552"/>
                    <a:pt x="311896" y="410551"/>
                    <a:pt x="312278" y="410049"/>
                  </a:cubicBezTo>
                  <a:cubicBezTo>
                    <a:pt x="312872" y="409277"/>
                    <a:pt x="316132" y="409324"/>
                    <a:pt x="318779" y="410143"/>
                  </a:cubicBezTo>
                  <a:cubicBezTo>
                    <a:pt x="319179" y="410266"/>
                    <a:pt x="320487" y="410438"/>
                    <a:pt x="321689" y="410524"/>
                  </a:cubicBezTo>
                  <a:cubicBezTo>
                    <a:pt x="322884" y="410611"/>
                    <a:pt x="324085" y="411901"/>
                    <a:pt x="324348" y="413392"/>
                  </a:cubicBezTo>
                  <a:lnTo>
                    <a:pt x="324823" y="416102"/>
                  </a:lnTo>
                  <a:lnTo>
                    <a:pt x="255326" y="415826"/>
                  </a:lnTo>
                  <a:cubicBezTo>
                    <a:pt x="183025" y="415538"/>
                    <a:pt x="150000" y="416272"/>
                    <a:pt x="138218" y="418427"/>
                  </a:cubicBezTo>
                  <a:cubicBezTo>
                    <a:pt x="133156" y="419352"/>
                    <a:pt x="130754" y="419342"/>
                    <a:pt x="129327" y="418389"/>
                  </a:cubicBezTo>
                  <a:cubicBezTo>
                    <a:pt x="127857" y="417407"/>
                    <a:pt x="126918" y="417521"/>
                    <a:pt x="125548" y="418851"/>
                  </a:cubicBezTo>
                  <a:cubicBezTo>
                    <a:pt x="123389" y="420946"/>
                    <a:pt x="118083" y="421172"/>
                    <a:pt x="115718" y="419271"/>
                  </a:cubicBezTo>
                  <a:close/>
                  <a:moveTo>
                    <a:pt x="114992" y="404736"/>
                  </a:moveTo>
                  <a:cubicBezTo>
                    <a:pt x="112921" y="403068"/>
                    <a:pt x="113891" y="399576"/>
                    <a:pt x="116450" y="399491"/>
                  </a:cubicBezTo>
                  <a:cubicBezTo>
                    <a:pt x="119134" y="399402"/>
                    <a:pt x="120605" y="399308"/>
                    <a:pt x="143693" y="397763"/>
                  </a:cubicBezTo>
                  <a:cubicBezTo>
                    <a:pt x="165186" y="396325"/>
                    <a:pt x="205038" y="396678"/>
                    <a:pt x="207509" y="398328"/>
                  </a:cubicBezTo>
                  <a:cubicBezTo>
                    <a:pt x="208767" y="399167"/>
                    <a:pt x="209881" y="399257"/>
                    <a:pt x="210413" y="398562"/>
                  </a:cubicBezTo>
                  <a:cubicBezTo>
                    <a:pt x="211082" y="397689"/>
                    <a:pt x="234083" y="397719"/>
                    <a:pt x="240046" y="398601"/>
                  </a:cubicBezTo>
                  <a:cubicBezTo>
                    <a:pt x="242580" y="398977"/>
                    <a:pt x="253274" y="396849"/>
                    <a:pt x="252685" y="396085"/>
                  </a:cubicBezTo>
                  <a:cubicBezTo>
                    <a:pt x="252322" y="395611"/>
                    <a:pt x="247592" y="394859"/>
                    <a:pt x="242174" y="394413"/>
                  </a:cubicBezTo>
                  <a:cubicBezTo>
                    <a:pt x="236761" y="393966"/>
                    <a:pt x="229716" y="393339"/>
                    <a:pt x="226518" y="393019"/>
                  </a:cubicBezTo>
                  <a:cubicBezTo>
                    <a:pt x="223321" y="392699"/>
                    <a:pt x="219072" y="392512"/>
                    <a:pt x="217070" y="392602"/>
                  </a:cubicBezTo>
                  <a:cubicBezTo>
                    <a:pt x="215074" y="392693"/>
                    <a:pt x="212459" y="392744"/>
                    <a:pt x="211257" y="392715"/>
                  </a:cubicBezTo>
                  <a:cubicBezTo>
                    <a:pt x="202716" y="392509"/>
                    <a:pt x="192617" y="392470"/>
                    <a:pt x="191510" y="392637"/>
                  </a:cubicBezTo>
                  <a:cubicBezTo>
                    <a:pt x="190784" y="392747"/>
                    <a:pt x="189864" y="392732"/>
                    <a:pt x="189464" y="392603"/>
                  </a:cubicBezTo>
                  <a:cubicBezTo>
                    <a:pt x="188632" y="392333"/>
                    <a:pt x="175435" y="391751"/>
                    <a:pt x="152416" y="390969"/>
                  </a:cubicBezTo>
                  <a:cubicBezTo>
                    <a:pt x="143624" y="390671"/>
                    <a:pt x="135284" y="390061"/>
                    <a:pt x="133888" y="389615"/>
                  </a:cubicBezTo>
                  <a:cubicBezTo>
                    <a:pt x="132487" y="389168"/>
                    <a:pt x="131342" y="389329"/>
                    <a:pt x="131342" y="389972"/>
                  </a:cubicBezTo>
                  <a:cubicBezTo>
                    <a:pt x="131342" y="391614"/>
                    <a:pt x="121205" y="394687"/>
                    <a:pt x="118008" y="394014"/>
                  </a:cubicBezTo>
                  <a:cubicBezTo>
                    <a:pt x="115280" y="393440"/>
                    <a:pt x="114222" y="389053"/>
                    <a:pt x="116813" y="389053"/>
                  </a:cubicBezTo>
                  <a:cubicBezTo>
                    <a:pt x="119948" y="389053"/>
                    <a:pt x="120567" y="388874"/>
                    <a:pt x="124077" y="386959"/>
                  </a:cubicBezTo>
                  <a:cubicBezTo>
                    <a:pt x="127037" y="385347"/>
                    <a:pt x="130691" y="385028"/>
                    <a:pt x="143693" y="385243"/>
                  </a:cubicBezTo>
                  <a:cubicBezTo>
                    <a:pt x="152484" y="385389"/>
                    <a:pt x="165562" y="386017"/>
                    <a:pt x="172757" y="386639"/>
                  </a:cubicBezTo>
                  <a:cubicBezTo>
                    <a:pt x="179947" y="387261"/>
                    <a:pt x="193349" y="387728"/>
                    <a:pt x="202541" y="387678"/>
                  </a:cubicBezTo>
                  <a:cubicBezTo>
                    <a:pt x="218978" y="387587"/>
                    <a:pt x="240409" y="388663"/>
                    <a:pt x="244670" y="389792"/>
                  </a:cubicBezTo>
                  <a:cubicBezTo>
                    <a:pt x="247917" y="390653"/>
                    <a:pt x="316139" y="390447"/>
                    <a:pt x="326031" y="389547"/>
                  </a:cubicBezTo>
                  <a:cubicBezTo>
                    <a:pt x="337550" y="388498"/>
                    <a:pt x="342356" y="389522"/>
                    <a:pt x="341761" y="392894"/>
                  </a:cubicBezTo>
                  <a:cubicBezTo>
                    <a:pt x="341348" y="395224"/>
                    <a:pt x="340466" y="395483"/>
                    <a:pt x="332945" y="395483"/>
                  </a:cubicBezTo>
                  <a:cubicBezTo>
                    <a:pt x="328352" y="395483"/>
                    <a:pt x="324592" y="395909"/>
                    <a:pt x="324592" y="396429"/>
                  </a:cubicBezTo>
                  <a:cubicBezTo>
                    <a:pt x="324592" y="396949"/>
                    <a:pt x="323872" y="397015"/>
                    <a:pt x="322984" y="396575"/>
                  </a:cubicBezTo>
                  <a:cubicBezTo>
                    <a:pt x="321870" y="396020"/>
                    <a:pt x="321676" y="396878"/>
                    <a:pt x="322358" y="399376"/>
                  </a:cubicBezTo>
                  <a:lnTo>
                    <a:pt x="323340" y="402976"/>
                  </a:lnTo>
                  <a:lnTo>
                    <a:pt x="284371" y="402895"/>
                  </a:lnTo>
                  <a:cubicBezTo>
                    <a:pt x="262941" y="402851"/>
                    <a:pt x="236254" y="402743"/>
                    <a:pt x="225060" y="402656"/>
                  </a:cubicBezTo>
                  <a:cubicBezTo>
                    <a:pt x="186586" y="402357"/>
                    <a:pt x="137874" y="402850"/>
                    <a:pt x="132074" y="403596"/>
                  </a:cubicBezTo>
                  <a:cubicBezTo>
                    <a:pt x="128876" y="404007"/>
                    <a:pt x="123971" y="404628"/>
                    <a:pt x="121168" y="404976"/>
                  </a:cubicBezTo>
                  <a:cubicBezTo>
                    <a:pt x="118371" y="405324"/>
                    <a:pt x="115593" y="405216"/>
                    <a:pt x="114992" y="404736"/>
                  </a:cubicBezTo>
                  <a:close/>
                  <a:moveTo>
                    <a:pt x="305339" y="397253"/>
                  </a:moveTo>
                  <a:cubicBezTo>
                    <a:pt x="307141" y="397244"/>
                    <a:pt x="308611" y="396732"/>
                    <a:pt x="308611" y="396115"/>
                  </a:cubicBezTo>
                  <a:cubicBezTo>
                    <a:pt x="308611" y="394978"/>
                    <a:pt x="302104" y="394778"/>
                    <a:pt x="295609" y="395715"/>
                  </a:cubicBezTo>
                  <a:cubicBezTo>
                    <a:pt x="292787" y="396123"/>
                    <a:pt x="292487" y="396456"/>
                    <a:pt x="294157" y="397333"/>
                  </a:cubicBezTo>
                  <a:cubicBezTo>
                    <a:pt x="295315" y="397940"/>
                    <a:pt x="297568" y="398174"/>
                    <a:pt x="299169" y="397853"/>
                  </a:cubicBezTo>
                  <a:cubicBezTo>
                    <a:pt x="300765" y="397532"/>
                    <a:pt x="303543" y="397262"/>
                    <a:pt x="305339" y="397253"/>
                  </a:cubicBezTo>
                  <a:close/>
                  <a:moveTo>
                    <a:pt x="260663" y="396068"/>
                  </a:moveTo>
                  <a:cubicBezTo>
                    <a:pt x="260663" y="395425"/>
                    <a:pt x="259355" y="394899"/>
                    <a:pt x="257754" y="394899"/>
                  </a:cubicBezTo>
                  <a:cubicBezTo>
                    <a:pt x="256158" y="394899"/>
                    <a:pt x="254850" y="395425"/>
                    <a:pt x="254850" y="396068"/>
                  </a:cubicBezTo>
                  <a:cubicBezTo>
                    <a:pt x="254850" y="396711"/>
                    <a:pt x="256158" y="397237"/>
                    <a:pt x="257754" y="397237"/>
                  </a:cubicBezTo>
                  <a:cubicBezTo>
                    <a:pt x="259355" y="397237"/>
                    <a:pt x="260663" y="396711"/>
                    <a:pt x="260663" y="396068"/>
                  </a:cubicBezTo>
                  <a:close/>
                  <a:moveTo>
                    <a:pt x="281919" y="396414"/>
                  </a:moveTo>
                  <a:cubicBezTo>
                    <a:pt x="280192" y="395024"/>
                    <a:pt x="273384" y="394661"/>
                    <a:pt x="274423" y="396014"/>
                  </a:cubicBezTo>
                  <a:cubicBezTo>
                    <a:pt x="274942" y="396687"/>
                    <a:pt x="277069" y="397237"/>
                    <a:pt x="279153" y="397237"/>
                  </a:cubicBezTo>
                  <a:cubicBezTo>
                    <a:pt x="281236" y="397237"/>
                    <a:pt x="282482" y="396866"/>
                    <a:pt x="281919" y="396414"/>
                  </a:cubicBezTo>
                  <a:close/>
                  <a:moveTo>
                    <a:pt x="290447" y="396068"/>
                  </a:moveTo>
                  <a:cubicBezTo>
                    <a:pt x="289953" y="395425"/>
                    <a:pt x="288933" y="394899"/>
                    <a:pt x="288182" y="394899"/>
                  </a:cubicBezTo>
                  <a:cubicBezTo>
                    <a:pt x="287431" y="394899"/>
                    <a:pt x="286818" y="395425"/>
                    <a:pt x="286818" y="396068"/>
                  </a:cubicBezTo>
                  <a:cubicBezTo>
                    <a:pt x="286818" y="396711"/>
                    <a:pt x="287838" y="397237"/>
                    <a:pt x="289083" y="397237"/>
                  </a:cubicBezTo>
                  <a:cubicBezTo>
                    <a:pt x="290328" y="397237"/>
                    <a:pt x="290941" y="396711"/>
                    <a:pt x="290447" y="396068"/>
                  </a:cubicBezTo>
                  <a:close/>
                  <a:moveTo>
                    <a:pt x="299169" y="384255"/>
                  </a:moveTo>
                  <a:cubicBezTo>
                    <a:pt x="288776" y="383743"/>
                    <a:pt x="270243" y="383033"/>
                    <a:pt x="257973" y="382678"/>
                  </a:cubicBezTo>
                  <a:cubicBezTo>
                    <a:pt x="245703" y="382322"/>
                    <a:pt x="235197" y="381798"/>
                    <a:pt x="234621" y="381512"/>
                  </a:cubicBezTo>
                  <a:cubicBezTo>
                    <a:pt x="234052" y="381227"/>
                    <a:pt x="228070" y="380895"/>
                    <a:pt x="221331" y="380775"/>
                  </a:cubicBezTo>
                  <a:cubicBezTo>
                    <a:pt x="214592" y="380655"/>
                    <a:pt x="204900" y="379887"/>
                    <a:pt x="199794" y="379068"/>
                  </a:cubicBezTo>
                  <a:cubicBezTo>
                    <a:pt x="194688" y="378249"/>
                    <a:pt x="188313" y="377793"/>
                    <a:pt x="185628" y="378055"/>
                  </a:cubicBezTo>
                  <a:cubicBezTo>
                    <a:pt x="182944" y="378317"/>
                    <a:pt x="178464" y="378754"/>
                    <a:pt x="175679" y="379026"/>
                  </a:cubicBezTo>
                  <a:cubicBezTo>
                    <a:pt x="172889" y="379298"/>
                    <a:pt x="170330" y="379159"/>
                    <a:pt x="169992" y="378716"/>
                  </a:cubicBezTo>
                  <a:cubicBezTo>
                    <a:pt x="169654" y="378273"/>
                    <a:pt x="161032" y="377764"/>
                    <a:pt x="150845" y="377585"/>
                  </a:cubicBezTo>
                  <a:cubicBezTo>
                    <a:pt x="140652" y="377406"/>
                    <a:pt x="131780" y="376995"/>
                    <a:pt x="131135" y="376673"/>
                  </a:cubicBezTo>
                  <a:cubicBezTo>
                    <a:pt x="130485" y="376351"/>
                    <a:pt x="126737" y="376857"/>
                    <a:pt x="122795" y="377798"/>
                  </a:cubicBezTo>
                  <a:cubicBezTo>
                    <a:pt x="115824" y="379464"/>
                    <a:pt x="115618" y="379443"/>
                    <a:pt x="114804" y="376974"/>
                  </a:cubicBezTo>
                  <a:cubicBezTo>
                    <a:pt x="113653" y="373460"/>
                    <a:pt x="118584" y="370659"/>
                    <a:pt x="125329" y="371003"/>
                  </a:cubicBezTo>
                  <a:cubicBezTo>
                    <a:pt x="128238" y="371151"/>
                    <a:pt x="130948" y="371398"/>
                    <a:pt x="131342" y="371552"/>
                  </a:cubicBezTo>
                  <a:cubicBezTo>
                    <a:pt x="132518" y="372004"/>
                    <a:pt x="140496" y="372312"/>
                    <a:pt x="172032" y="373121"/>
                  </a:cubicBezTo>
                  <a:cubicBezTo>
                    <a:pt x="203417" y="373927"/>
                    <a:pt x="217915" y="374596"/>
                    <a:pt x="228696" y="375733"/>
                  </a:cubicBezTo>
                  <a:cubicBezTo>
                    <a:pt x="232294" y="376112"/>
                    <a:pt x="247004" y="376572"/>
                    <a:pt x="261389" y="376754"/>
                  </a:cubicBezTo>
                  <a:cubicBezTo>
                    <a:pt x="275774" y="376936"/>
                    <a:pt x="287544" y="377216"/>
                    <a:pt x="287544" y="377376"/>
                  </a:cubicBezTo>
                  <a:cubicBezTo>
                    <a:pt x="287544" y="377536"/>
                    <a:pt x="289177" y="377747"/>
                    <a:pt x="291173" y="377846"/>
                  </a:cubicBezTo>
                  <a:cubicBezTo>
                    <a:pt x="293175" y="377945"/>
                    <a:pt x="295615" y="378430"/>
                    <a:pt x="296610" y="378925"/>
                  </a:cubicBezTo>
                  <a:cubicBezTo>
                    <a:pt x="297599" y="379419"/>
                    <a:pt x="303362" y="379718"/>
                    <a:pt x="309418" y="379590"/>
                  </a:cubicBezTo>
                  <a:cubicBezTo>
                    <a:pt x="317728" y="379413"/>
                    <a:pt x="320981" y="379801"/>
                    <a:pt x="322683" y="381169"/>
                  </a:cubicBezTo>
                  <a:cubicBezTo>
                    <a:pt x="325299" y="383274"/>
                    <a:pt x="324079" y="385627"/>
                    <a:pt x="320512" y="385366"/>
                  </a:cubicBezTo>
                  <a:cubicBezTo>
                    <a:pt x="319161" y="385267"/>
                    <a:pt x="309556" y="384768"/>
                    <a:pt x="299169" y="384255"/>
                  </a:cubicBezTo>
                  <a:close/>
                  <a:moveTo>
                    <a:pt x="292293" y="368417"/>
                  </a:moveTo>
                  <a:cubicBezTo>
                    <a:pt x="289139" y="367079"/>
                    <a:pt x="287663" y="367019"/>
                    <a:pt x="285097" y="368124"/>
                  </a:cubicBezTo>
                  <a:cubicBezTo>
                    <a:pt x="283320" y="368888"/>
                    <a:pt x="281675" y="369044"/>
                    <a:pt x="281437" y="368469"/>
                  </a:cubicBezTo>
                  <a:cubicBezTo>
                    <a:pt x="281017" y="367456"/>
                    <a:pt x="266958" y="367228"/>
                    <a:pt x="265731" y="368215"/>
                  </a:cubicBezTo>
                  <a:cubicBezTo>
                    <a:pt x="264549" y="369167"/>
                    <a:pt x="238738" y="368072"/>
                    <a:pt x="232988" y="366826"/>
                  </a:cubicBezTo>
                  <a:cubicBezTo>
                    <a:pt x="225930" y="365297"/>
                    <a:pt x="176681" y="364345"/>
                    <a:pt x="175623" y="365717"/>
                  </a:cubicBezTo>
                  <a:cubicBezTo>
                    <a:pt x="174722" y="366893"/>
                    <a:pt x="169122" y="366697"/>
                    <a:pt x="169122" y="365491"/>
                  </a:cubicBezTo>
                  <a:cubicBezTo>
                    <a:pt x="169122" y="364630"/>
                    <a:pt x="165149" y="364821"/>
                    <a:pt x="140064" y="366887"/>
                  </a:cubicBezTo>
                  <a:cubicBezTo>
                    <a:pt x="116037" y="368866"/>
                    <a:pt x="117539" y="368939"/>
                    <a:pt x="117539" y="365783"/>
                  </a:cubicBezTo>
                  <a:cubicBezTo>
                    <a:pt x="117539" y="362637"/>
                    <a:pt x="118396" y="362414"/>
                    <a:pt x="132430" y="361907"/>
                  </a:cubicBezTo>
                  <a:cubicBezTo>
                    <a:pt x="137424" y="361727"/>
                    <a:pt x="141510" y="361253"/>
                    <a:pt x="141510" y="360855"/>
                  </a:cubicBezTo>
                  <a:cubicBezTo>
                    <a:pt x="141522" y="359603"/>
                    <a:pt x="217364" y="359764"/>
                    <a:pt x="226518" y="361035"/>
                  </a:cubicBezTo>
                  <a:cubicBezTo>
                    <a:pt x="231311" y="361700"/>
                    <a:pt x="250602" y="362532"/>
                    <a:pt x="269379" y="362883"/>
                  </a:cubicBezTo>
                  <a:cubicBezTo>
                    <a:pt x="316145" y="363756"/>
                    <a:pt x="315688" y="363756"/>
                    <a:pt x="323866" y="362864"/>
                  </a:cubicBezTo>
                  <a:cubicBezTo>
                    <a:pt x="332188" y="361956"/>
                    <a:pt x="335498" y="363137"/>
                    <a:pt x="334159" y="366535"/>
                  </a:cubicBezTo>
                  <a:cubicBezTo>
                    <a:pt x="333452" y="368321"/>
                    <a:pt x="331481" y="369030"/>
                    <a:pt x="325649" y="369593"/>
                  </a:cubicBezTo>
                  <a:cubicBezTo>
                    <a:pt x="313016" y="370814"/>
                    <a:pt x="296579" y="370235"/>
                    <a:pt x="292293" y="368417"/>
                  </a:cubicBezTo>
                  <a:close/>
                  <a:moveTo>
                    <a:pt x="273740" y="356013"/>
                  </a:moveTo>
                  <a:cubicBezTo>
                    <a:pt x="174647" y="352901"/>
                    <a:pt x="134470" y="352518"/>
                    <a:pt x="125867" y="354601"/>
                  </a:cubicBezTo>
                  <a:cubicBezTo>
                    <a:pt x="119829" y="356064"/>
                    <a:pt x="118765" y="356048"/>
                    <a:pt x="116832" y="354463"/>
                  </a:cubicBezTo>
                  <a:cubicBezTo>
                    <a:pt x="114873" y="352861"/>
                    <a:pt x="114942" y="352485"/>
                    <a:pt x="117501" y="350960"/>
                  </a:cubicBezTo>
                  <a:cubicBezTo>
                    <a:pt x="119078" y="350021"/>
                    <a:pt x="121180" y="349504"/>
                    <a:pt x="122175" y="349812"/>
                  </a:cubicBezTo>
                  <a:cubicBezTo>
                    <a:pt x="123170" y="350119"/>
                    <a:pt x="124309" y="349953"/>
                    <a:pt x="124703" y="349441"/>
                  </a:cubicBezTo>
                  <a:cubicBezTo>
                    <a:pt x="125091" y="348930"/>
                    <a:pt x="132862" y="348507"/>
                    <a:pt x="141966" y="348501"/>
                  </a:cubicBezTo>
                  <a:cubicBezTo>
                    <a:pt x="151070" y="348495"/>
                    <a:pt x="159104" y="348223"/>
                    <a:pt x="159824" y="347897"/>
                  </a:cubicBezTo>
                  <a:cubicBezTo>
                    <a:pt x="160544" y="347572"/>
                    <a:pt x="166363" y="347485"/>
                    <a:pt x="172757" y="347704"/>
                  </a:cubicBezTo>
                  <a:cubicBezTo>
                    <a:pt x="179146" y="347924"/>
                    <a:pt x="194732" y="348281"/>
                    <a:pt x="207384" y="348497"/>
                  </a:cubicBezTo>
                  <a:cubicBezTo>
                    <a:pt x="224091" y="348783"/>
                    <a:pt x="230704" y="349301"/>
                    <a:pt x="231536" y="350390"/>
                  </a:cubicBezTo>
                  <a:cubicBezTo>
                    <a:pt x="232450" y="351575"/>
                    <a:pt x="233476" y="351475"/>
                    <a:pt x="236442" y="349911"/>
                  </a:cubicBezTo>
                  <a:cubicBezTo>
                    <a:pt x="238507" y="348823"/>
                    <a:pt x="240866" y="348268"/>
                    <a:pt x="241685" y="348677"/>
                  </a:cubicBezTo>
                  <a:cubicBezTo>
                    <a:pt x="243193" y="349425"/>
                    <a:pt x="269799" y="350574"/>
                    <a:pt x="289358" y="350736"/>
                  </a:cubicBezTo>
                  <a:cubicBezTo>
                    <a:pt x="295152" y="350784"/>
                    <a:pt x="299895" y="351335"/>
                    <a:pt x="299895" y="351961"/>
                  </a:cubicBezTo>
                  <a:cubicBezTo>
                    <a:pt x="299895" y="352676"/>
                    <a:pt x="300565" y="352661"/>
                    <a:pt x="301710" y="351921"/>
                  </a:cubicBezTo>
                  <a:cubicBezTo>
                    <a:pt x="302711" y="351274"/>
                    <a:pt x="308029" y="350815"/>
                    <a:pt x="313536" y="350901"/>
                  </a:cubicBezTo>
                  <a:cubicBezTo>
                    <a:pt x="321238" y="351021"/>
                    <a:pt x="323910" y="351517"/>
                    <a:pt x="325111" y="353047"/>
                  </a:cubicBezTo>
                  <a:cubicBezTo>
                    <a:pt x="325968" y="354142"/>
                    <a:pt x="326150" y="355457"/>
                    <a:pt x="325512" y="355970"/>
                  </a:cubicBezTo>
                  <a:cubicBezTo>
                    <a:pt x="324060" y="357138"/>
                    <a:pt x="309944" y="357150"/>
                    <a:pt x="273740" y="356013"/>
                  </a:cubicBezTo>
                  <a:close/>
                  <a:moveTo>
                    <a:pt x="115881" y="341690"/>
                  </a:moveTo>
                  <a:cubicBezTo>
                    <a:pt x="114560" y="338917"/>
                    <a:pt x="117958" y="336623"/>
                    <a:pt x="124559" y="335837"/>
                  </a:cubicBezTo>
                  <a:cubicBezTo>
                    <a:pt x="141109" y="333865"/>
                    <a:pt x="137661" y="333898"/>
                    <a:pt x="225792" y="334852"/>
                  </a:cubicBezTo>
                  <a:cubicBezTo>
                    <a:pt x="262152" y="335246"/>
                    <a:pt x="298437" y="335501"/>
                    <a:pt x="306434" y="335419"/>
                  </a:cubicBezTo>
                  <a:cubicBezTo>
                    <a:pt x="314424" y="335337"/>
                    <a:pt x="321876" y="335744"/>
                    <a:pt x="322990" y="336324"/>
                  </a:cubicBezTo>
                  <a:cubicBezTo>
                    <a:pt x="325818" y="337794"/>
                    <a:pt x="324054" y="340717"/>
                    <a:pt x="319993" y="341284"/>
                  </a:cubicBezTo>
                  <a:cubicBezTo>
                    <a:pt x="315200" y="341953"/>
                    <a:pt x="294201" y="341556"/>
                    <a:pt x="288995" y="340698"/>
                  </a:cubicBezTo>
                  <a:cubicBezTo>
                    <a:pt x="284553" y="339966"/>
                    <a:pt x="250933" y="339510"/>
                    <a:pt x="215618" y="339704"/>
                  </a:cubicBezTo>
                  <a:cubicBezTo>
                    <a:pt x="204831" y="339764"/>
                    <a:pt x="180967" y="339781"/>
                    <a:pt x="162583" y="339743"/>
                  </a:cubicBezTo>
                  <a:cubicBezTo>
                    <a:pt x="134495" y="339684"/>
                    <a:pt x="128470" y="339974"/>
                    <a:pt x="124809" y="341559"/>
                  </a:cubicBezTo>
                  <a:cubicBezTo>
                    <a:pt x="119353" y="343916"/>
                    <a:pt x="116957" y="343952"/>
                    <a:pt x="115881" y="341690"/>
                  </a:cubicBezTo>
                  <a:close/>
                  <a:moveTo>
                    <a:pt x="293851" y="331195"/>
                  </a:moveTo>
                  <a:cubicBezTo>
                    <a:pt x="293375" y="330811"/>
                    <a:pt x="283915" y="330307"/>
                    <a:pt x="272827" y="330075"/>
                  </a:cubicBezTo>
                  <a:cubicBezTo>
                    <a:pt x="261739" y="329843"/>
                    <a:pt x="247767" y="329348"/>
                    <a:pt x="241773" y="328975"/>
                  </a:cubicBezTo>
                  <a:cubicBezTo>
                    <a:pt x="220555" y="327656"/>
                    <a:pt x="180228" y="326528"/>
                    <a:pt x="175661" y="327127"/>
                  </a:cubicBezTo>
                  <a:cubicBezTo>
                    <a:pt x="174860" y="327232"/>
                    <a:pt x="168653" y="327238"/>
                    <a:pt x="161858" y="327142"/>
                  </a:cubicBezTo>
                  <a:cubicBezTo>
                    <a:pt x="155062" y="327045"/>
                    <a:pt x="145076" y="327482"/>
                    <a:pt x="139657" y="328114"/>
                  </a:cubicBezTo>
                  <a:cubicBezTo>
                    <a:pt x="128645" y="329398"/>
                    <a:pt x="117876" y="327739"/>
                    <a:pt x="117132" y="324643"/>
                  </a:cubicBezTo>
                  <a:cubicBezTo>
                    <a:pt x="116775" y="323149"/>
                    <a:pt x="119785" y="322835"/>
                    <a:pt x="136742" y="322598"/>
                  </a:cubicBezTo>
                  <a:cubicBezTo>
                    <a:pt x="172451" y="322098"/>
                    <a:pt x="208992" y="322168"/>
                    <a:pt x="212715" y="322744"/>
                  </a:cubicBezTo>
                  <a:cubicBezTo>
                    <a:pt x="214711" y="323053"/>
                    <a:pt x="226481" y="323688"/>
                    <a:pt x="238870" y="324156"/>
                  </a:cubicBezTo>
                  <a:cubicBezTo>
                    <a:pt x="251253" y="324623"/>
                    <a:pt x="262209" y="325539"/>
                    <a:pt x="263204" y="326191"/>
                  </a:cubicBezTo>
                  <a:cubicBezTo>
                    <a:pt x="264461" y="327010"/>
                    <a:pt x="265018" y="326962"/>
                    <a:pt x="265018" y="326038"/>
                  </a:cubicBezTo>
                  <a:cubicBezTo>
                    <a:pt x="265018" y="325072"/>
                    <a:pt x="268772" y="324914"/>
                    <a:pt x="278458" y="325470"/>
                  </a:cubicBezTo>
                  <a:cubicBezTo>
                    <a:pt x="297286" y="326551"/>
                    <a:pt x="320318" y="326336"/>
                    <a:pt x="326219" y="325025"/>
                  </a:cubicBezTo>
                  <a:cubicBezTo>
                    <a:pt x="332964" y="323527"/>
                    <a:pt x="338020" y="325101"/>
                    <a:pt x="337413" y="328507"/>
                  </a:cubicBezTo>
                  <a:cubicBezTo>
                    <a:pt x="336956" y="331036"/>
                    <a:pt x="336374" y="331117"/>
                    <a:pt x="315832" y="331500"/>
                  </a:cubicBezTo>
                  <a:cubicBezTo>
                    <a:pt x="304219" y="331716"/>
                    <a:pt x="294333" y="331579"/>
                    <a:pt x="293851" y="331195"/>
                  </a:cubicBezTo>
                  <a:close/>
                  <a:moveTo>
                    <a:pt x="116331" y="315790"/>
                  </a:moveTo>
                  <a:cubicBezTo>
                    <a:pt x="115799" y="315361"/>
                    <a:pt x="115361" y="314113"/>
                    <a:pt x="115361" y="313016"/>
                  </a:cubicBezTo>
                  <a:cubicBezTo>
                    <a:pt x="115361" y="310570"/>
                    <a:pt x="122219" y="309486"/>
                    <a:pt x="140790" y="308994"/>
                  </a:cubicBezTo>
                  <a:cubicBezTo>
                    <a:pt x="147979" y="308803"/>
                    <a:pt x="156645" y="308118"/>
                    <a:pt x="160043" y="307472"/>
                  </a:cubicBezTo>
                  <a:cubicBezTo>
                    <a:pt x="163441" y="306825"/>
                    <a:pt x="166219" y="306753"/>
                    <a:pt x="166219" y="307311"/>
                  </a:cubicBezTo>
                  <a:cubicBezTo>
                    <a:pt x="166219" y="307873"/>
                    <a:pt x="167777" y="307851"/>
                    <a:pt x="169698" y="307262"/>
                  </a:cubicBezTo>
                  <a:cubicBezTo>
                    <a:pt x="171619" y="306676"/>
                    <a:pt x="173571" y="306508"/>
                    <a:pt x="174040" y="306888"/>
                  </a:cubicBezTo>
                  <a:cubicBezTo>
                    <a:pt x="174516" y="307268"/>
                    <a:pt x="185534" y="307700"/>
                    <a:pt x="198530" y="307846"/>
                  </a:cubicBezTo>
                  <a:cubicBezTo>
                    <a:pt x="211526" y="307993"/>
                    <a:pt x="222157" y="308229"/>
                    <a:pt x="222157" y="308371"/>
                  </a:cubicBezTo>
                  <a:cubicBezTo>
                    <a:pt x="222157" y="309107"/>
                    <a:pt x="324761" y="309118"/>
                    <a:pt x="325324" y="308381"/>
                  </a:cubicBezTo>
                  <a:cubicBezTo>
                    <a:pt x="326119" y="307348"/>
                    <a:pt x="338764" y="306996"/>
                    <a:pt x="342393" y="307905"/>
                  </a:cubicBezTo>
                  <a:cubicBezTo>
                    <a:pt x="345422" y="308664"/>
                    <a:pt x="345703" y="311092"/>
                    <a:pt x="342981" y="312912"/>
                  </a:cubicBezTo>
                  <a:cubicBezTo>
                    <a:pt x="341905" y="313630"/>
                    <a:pt x="335855" y="314301"/>
                    <a:pt x="329541" y="314403"/>
                  </a:cubicBezTo>
                  <a:cubicBezTo>
                    <a:pt x="323222" y="314504"/>
                    <a:pt x="317265" y="315079"/>
                    <a:pt x="316301" y="315679"/>
                  </a:cubicBezTo>
                  <a:cubicBezTo>
                    <a:pt x="315338" y="316279"/>
                    <a:pt x="313773" y="316383"/>
                    <a:pt x="312822" y="315910"/>
                  </a:cubicBezTo>
                  <a:cubicBezTo>
                    <a:pt x="311871" y="315437"/>
                    <a:pt x="293694" y="314882"/>
                    <a:pt x="272439" y="314677"/>
                  </a:cubicBezTo>
                  <a:cubicBezTo>
                    <a:pt x="251177" y="314471"/>
                    <a:pt x="220048" y="313948"/>
                    <a:pt x="203267" y="313514"/>
                  </a:cubicBezTo>
                  <a:cubicBezTo>
                    <a:pt x="186485" y="313080"/>
                    <a:pt x="169810" y="312734"/>
                    <a:pt x="166219" y="312744"/>
                  </a:cubicBezTo>
                  <a:cubicBezTo>
                    <a:pt x="153686" y="312781"/>
                    <a:pt x="129133" y="314413"/>
                    <a:pt x="124953" y="315487"/>
                  </a:cubicBezTo>
                  <a:cubicBezTo>
                    <a:pt x="119960" y="316769"/>
                    <a:pt x="117651" y="316850"/>
                    <a:pt x="116331" y="315789"/>
                  </a:cubicBezTo>
                  <a:close/>
                  <a:moveTo>
                    <a:pt x="112758" y="301450"/>
                  </a:moveTo>
                  <a:cubicBezTo>
                    <a:pt x="109630" y="298929"/>
                    <a:pt x="114297" y="296428"/>
                    <a:pt x="119284" y="297952"/>
                  </a:cubicBezTo>
                  <a:cubicBezTo>
                    <a:pt x="121656" y="298678"/>
                    <a:pt x="124947" y="298620"/>
                    <a:pt x="128789" y="297788"/>
                  </a:cubicBezTo>
                  <a:cubicBezTo>
                    <a:pt x="133244" y="296822"/>
                    <a:pt x="134927" y="296854"/>
                    <a:pt x="135747" y="297923"/>
                  </a:cubicBezTo>
                  <a:cubicBezTo>
                    <a:pt x="136347" y="298698"/>
                    <a:pt x="137568" y="298965"/>
                    <a:pt x="138469" y="298517"/>
                  </a:cubicBezTo>
                  <a:cubicBezTo>
                    <a:pt x="141766" y="296878"/>
                    <a:pt x="148286" y="296728"/>
                    <a:pt x="234709" y="296312"/>
                  </a:cubicBezTo>
                  <a:cubicBezTo>
                    <a:pt x="283095" y="296080"/>
                    <a:pt x="323591" y="295440"/>
                    <a:pt x="324698" y="294890"/>
                  </a:cubicBezTo>
                  <a:cubicBezTo>
                    <a:pt x="327376" y="293556"/>
                    <a:pt x="337325" y="292863"/>
                    <a:pt x="341549" y="293716"/>
                  </a:cubicBezTo>
                  <a:cubicBezTo>
                    <a:pt x="343613" y="294133"/>
                    <a:pt x="344934" y="295270"/>
                    <a:pt x="344934" y="296623"/>
                  </a:cubicBezTo>
                  <a:cubicBezTo>
                    <a:pt x="344934" y="299317"/>
                    <a:pt x="339440" y="300496"/>
                    <a:pt x="326813" y="300514"/>
                  </a:cubicBezTo>
                  <a:cubicBezTo>
                    <a:pt x="321995" y="300521"/>
                    <a:pt x="317402" y="300836"/>
                    <a:pt x="316602" y="301214"/>
                  </a:cubicBezTo>
                  <a:cubicBezTo>
                    <a:pt x="314155" y="302372"/>
                    <a:pt x="245534" y="302251"/>
                    <a:pt x="243650" y="301086"/>
                  </a:cubicBezTo>
                  <a:cubicBezTo>
                    <a:pt x="242687" y="300489"/>
                    <a:pt x="241122" y="300387"/>
                    <a:pt x="240171" y="300859"/>
                  </a:cubicBezTo>
                  <a:cubicBezTo>
                    <a:pt x="239226" y="301331"/>
                    <a:pt x="222357" y="301598"/>
                    <a:pt x="202698" y="301452"/>
                  </a:cubicBezTo>
                  <a:cubicBezTo>
                    <a:pt x="154818" y="301096"/>
                    <a:pt x="156558" y="301078"/>
                    <a:pt x="146240" y="302029"/>
                  </a:cubicBezTo>
                  <a:cubicBezTo>
                    <a:pt x="138963" y="302698"/>
                    <a:pt x="137155" y="302541"/>
                    <a:pt x="137136" y="301241"/>
                  </a:cubicBezTo>
                  <a:cubicBezTo>
                    <a:pt x="137117" y="299973"/>
                    <a:pt x="136854" y="299941"/>
                    <a:pt x="135947" y="301098"/>
                  </a:cubicBezTo>
                  <a:cubicBezTo>
                    <a:pt x="134201" y="303308"/>
                    <a:pt x="115417" y="303593"/>
                    <a:pt x="112758" y="301450"/>
                  </a:cubicBezTo>
                  <a:close/>
                  <a:moveTo>
                    <a:pt x="117176" y="292333"/>
                  </a:moveTo>
                  <a:cubicBezTo>
                    <a:pt x="114735" y="291648"/>
                    <a:pt x="114842" y="286172"/>
                    <a:pt x="117295" y="286172"/>
                  </a:cubicBezTo>
                  <a:cubicBezTo>
                    <a:pt x="118358" y="286172"/>
                    <a:pt x="119172" y="285001"/>
                    <a:pt x="119109" y="283563"/>
                  </a:cubicBezTo>
                  <a:cubicBezTo>
                    <a:pt x="119028" y="281716"/>
                    <a:pt x="119835" y="280948"/>
                    <a:pt x="121875" y="280933"/>
                  </a:cubicBezTo>
                  <a:cubicBezTo>
                    <a:pt x="125441" y="280906"/>
                    <a:pt x="126586" y="277145"/>
                    <a:pt x="123602" y="275270"/>
                  </a:cubicBezTo>
                  <a:cubicBezTo>
                    <a:pt x="122400" y="274514"/>
                    <a:pt x="121199" y="272867"/>
                    <a:pt x="120924" y="271610"/>
                  </a:cubicBezTo>
                  <a:cubicBezTo>
                    <a:pt x="120642" y="270313"/>
                    <a:pt x="118865" y="269024"/>
                    <a:pt x="116807" y="268634"/>
                  </a:cubicBezTo>
                  <a:cubicBezTo>
                    <a:pt x="113559" y="268018"/>
                    <a:pt x="112971" y="267185"/>
                    <a:pt x="113684" y="264252"/>
                  </a:cubicBezTo>
                  <a:cubicBezTo>
                    <a:pt x="113972" y="263089"/>
                    <a:pt x="136078" y="263863"/>
                    <a:pt x="137655" y="265091"/>
                  </a:cubicBezTo>
                  <a:cubicBezTo>
                    <a:pt x="139576" y="266590"/>
                    <a:pt x="135916" y="270974"/>
                    <a:pt x="132743" y="270974"/>
                  </a:cubicBezTo>
                  <a:cubicBezTo>
                    <a:pt x="129465" y="270974"/>
                    <a:pt x="128895" y="274401"/>
                    <a:pt x="131605" y="277890"/>
                  </a:cubicBezTo>
                  <a:cubicBezTo>
                    <a:pt x="132975" y="279657"/>
                    <a:pt x="132831" y="280696"/>
                    <a:pt x="130879" y="283094"/>
                  </a:cubicBezTo>
                  <a:cubicBezTo>
                    <a:pt x="127512" y="287225"/>
                    <a:pt x="127694" y="287448"/>
                    <a:pt x="133888" y="286788"/>
                  </a:cubicBezTo>
                  <a:cubicBezTo>
                    <a:pt x="141522" y="285973"/>
                    <a:pt x="189764" y="284743"/>
                    <a:pt x="209806" y="284852"/>
                  </a:cubicBezTo>
                  <a:cubicBezTo>
                    <a:pt x="229759" y="284960"/>
                    <a:pt x="269961" y="284879"/>
                    <a:pt x="280642" y="284709"/>
                  </a:cubicBezTo>
                  <a:cubicBezTo>
                    <a:pt x="284834" y="284642"/>
                    <a:pt x="288269" y="284091"/>
                    <a:pt x="288269" y="283483"/>
                  </a:cubicBezTo>
                  <a:cubicBezTo>
                    <a:pt x="288269" y="282876"/>
                    <a:pt x="289214" y="283009"/>
                    <a:pt x="290366" y="283781"/>
                  </a:cubicBezTo>
                  <a:cubicBezTo>
                    <a:pt x="292449" y="285169"/>
                    <a:pt x="306478" y="285293"/>
                    <a:pt x="309337" y="283949"/>
                  </a:cubicBezTo>
                  <a:cubicBezTo>
                    <a:pt x="310895" y="283217"/>
                    <a:pt x="311202" y="283182"/>
                    <a:pt x="326938" y="281989"/>
                  </a:cubicBezTo>
                  <a:cubicBezTo>
                    <a:pt x="334372" y="281425"/>
                    <a:pt x="337582" y="281602"/>
                    <a:pt x="338364" y="282621"/>
                  </a:cubicBezTo>
                  <a:cubicBezTo>
                    <a:pt x="340285" y="285120"/>
                    <a:pt x="336274" y="286764"/>
                    <a:pt x="328878" y="286510"/>
                  </a:cubicBezTo>
                  <a:cubicBezTo>
                    <a:pt x="324923" y="286374"/>
                    <a:pt x="321689" y="286682"/>
                    <a:pt x="321689" y="287192"/>
                  </a:cubicBezTo>
                  <a:cubicBezTo>
                    <a:pt x="321689" y="288610"/>
                    <a:pt x="320994" y="288628"/>
                    <a:pt x="251941" y="288994"/>
                  </a:cubicBezTo>
                  <a:cubicBezTo>
                    <a:pt x="216382" y="289182"/>
                    <a:pt x="173671" y="289723"/>
                    <a:pt x="157033" y="290195"/>
                  </a:cubicBezTo>
                  <a:cubicBezTo>
                    <a:pt x="127143" y="291044"/>
                    <a:pt x="126768" y="291025"/>
                    <a:pt x="125986" y="288613"/>
                  </a:cubicBezTo>
                  <a:cubicBezTo>
                    <a:pt x="125548" y="287270"/>
                    <a:pt x="124277" y="286172"/>
                    <a:pt x="123157" y="286172"/>
                  </a:cubicBezTo>
                  <a:cubicBezTo>
                    <a:pt x="121737" y="286172"/>
                    <a:pt x="121380" y="287015"/>
                    <a:pt x="121981" y="288937"/>
                  </a:cubicBezTo>
                  <a:cubicBezTo>
                    <a:pt x="122870" y="291784"/>
                    <a:pt x="120692" y="293320"/>
                    <a:pt x="117176" y="292333"/>
                  </a:cubicBezTo>
                  <a:close/>
                  <a:moveTo>
                    <a:pt x="135603" y="278478"/>
                  </a:moveTo>
                  <a:cubicBezTo>
                    <a:pt x="133188" y="276131"/>
                    <a:pt x="137336" y="274832"/>
                    <a:pt x="149806" y="274031"/>
                  </a:cubicBezTo>
                  <a:cubicBezTo>
                    <a:pt x="160756" y="273329"/>
                    <a:pt x="161851" y="273456"/>
                    <a:pt x="163278" y="275599"/>
                  </a:cubicBezTo>
                  <a:cubicBezTo>
                    <a:pt x="164592" y="277575"/>
                    <a:pt x="164323" y="278017"/>
                    <a:pt x="161526" y="278494"/>
                  </a:cubicBezTo>
                  <a:cubicBezTo>
                    <a:pt x="153911" y="279793"/>
                    <a:pt x="136948" y="279782"/>
                    <a:pt x="135603" y="278477"/>
                  </a:cubicBezTo>
                  <a:close/>
                  <a:moveTo>
                    <a:pt x="176024" y="276142"/>
                  </a:moveTo>
                  <a:cubicBezTo>
                    <a:pt x="170549" y="271709"/>
                    <a:pt x="179809" y="270778"/>
                    <a:pt x="233783" y="270332"/>
                  </a:cubicBezTo>
                  <a:cubicBezTo>
                    <a:pt x="278458" y="269963"/>
                    <a:pt x="304294" y="269288"/>
                    <a:pt x="322665" y="268010"/>
                  </a:cubicBezTo>
                  <a:cubicBezTo>
                    <a:pt x="332244" y="267343"/>
                    <a:pt x="333220" y="267482"/>
                    <a:pt x="334716" y="269732"/>
                  </a:cubicBezTo>
                  <a:cubicBezTo>
                    <a:pt x="336111" y="271829"/>
                    <a:pt x="335867" y="272325"/>
                    <a:pt x="333014" y="273183"/>
                  </a:cubicBezTo>
                  <a:cubicBezTo>
                    <a:pt x="331074" y="273767"/>
                    <a:pt x="329322" y="273738"/>
                    <a:pt x="328828" y="273116"/>
                  </a:cubicBezTo>
                  <a:cubicBezTo>
                    <a:pt x="328321" y="272479"/>
                    <a:pt x="325092" y="272573"/>
                    <a:pt x="320838" y="273349"/>
                  </a:cubicBezTo>
                  <a:cubicBezTo>
                    <a:pt x="316439" y="274152"/>
                    <a:pt x="291035" y="274801"/>
                    <a:pt x="254719" y="275038"/>
                  </a:cubicBezTo>
                  <a:cubicBezTo>
                    <a:pt x="222282" y="275250"/>
                    <a:pt x="191554" y="275784"/>
                    <a:pt x="186429" y="276224"/>
                  </a:cubicBezTo>
                  <a:cubicBezTo>
                    <a:pt x="181305" y="276664"/>
                    <a:pt x="176624" y="276627"/>
                    <a:pt x="176024" y="276142"/>
                  </a:cubicBezTo>
                  <a:close/>
                  <a:moveTo>
                    <a:pt x="145326" y="270345"/>
                  </a:moveTo>
                  <a:cubicBezTo>
                    <a:pt x="144219" y="268016"/>
                    <a:pt x="147291" y="267114"/>
                    <a:pt x="153892" y="267830"/>
                  </a:cubicBezTo>
                  <a:cubicBezTo>
                    <a:pt x="159874" y="268478"/>
                    <a:pt x="161100" y="269123"/>
                    <a:pt x="159736" y="270896"/>
                  </a:cubicBezTo>
                  <a:cubicBezTo>
                    <a:pt x="158197" y="272904"/>
                    <a:pt x="146334" y="272451"/>
                    <a:pt x="145326" y="270345"/>
                  </a:cubicBezTo>
                  <a:close/>
                  <a:moveTo>
                    <a:pt x="237806" y="258949"/>
                  </a:moveTo>
                  <a:cubicBezTo>
                    <a:pt x="235591" y="258444"/>
                    <a:pt x="227244" y="258217"/>
                    <a:pt x="219254" y="258444"/>
                  </a:cubicBezTo>
                  <a:cubicBezTo>
                    <a:pt x="211257" y="258672"/>
                    <a:pt x="198837" y="258428"/>
                    <a:pt x="191641" y="257901"/>
                  </a:cubicBezTo>
                  <a:cubicBezTo>
                    <a:pt x="184452" y="257374"/>
                    <a:pt x="173008" y="256673"/>
                    <a:pt x="166219" y="256343"/>
                  </a:cubicBezTo>
                  <a:cubicBezTo>
                    <a:pt x="155582" y="255826"/>
                    <a:pt x="150463" y="255434"/>
                    <a:pt x="145514" y="254756"/>
                  </a:cubicBezTo>
                  <a:cubicBezTo>
                    <a:pt x="144913" y="254673"/>
                    <a:pt x="144419" y="253291"/>
                    <a:pt x="144419" y="251684"/>
                  </a:cubicBezTo>
                  <a:cubicBezTo>
                    <a:pt x="144419" y="249582"/>
                    <a:pt x="143637" y="248761"/>
                    <a:pt x="141635" y="248761"/>
                  </a:cubicBezTo>
                  <a:cubicBezTo>
                    <a:pt x="140102" y="248761"/>
                    <a:pt x="137843" y="248450"/>
                    <a:pt x="136610" y="248070"/>
                  </a:cubicBezTo>
                  <a:cubicBezTo>
                    <a:pt x="135090" y="247600"/>
                    <a:pt x="134095" y="248260"/>
                    <a:pt x="133513" y="250133"/>
                  </a:cubicBezTo>
                  <a:cubicBezTo>
                    <a:pt x="132581" y="253132"/>
                    <a:pt x="124622" y="258113"/>
                    <a:pt x="120774" y="258113"/>
                  </a:cubicBezTo>
                  <a:cubicBezTo>
                    <a:pt x="119453" y="258113"/>
                    <a:pt x="117708" y="257120"/>
                    <a:pt x="116900" y="255905"/>
                  </a:cubicBezTo>
                  <a:cubicBezTo>
                    <a:pt x="115668" y="254054"/>
                    <a:pt x="116125" y="253468"/>
                    <a:pt x="119710" y="252273"/>
                  </a:cubicBezTo>
                  <a:cubicBezTo>
                    <a:pt x="122063" y="251489"/>
                    <a:pt x="124734" y="250121"/>
                    <a:pt x="125648" y="249234"/>
                  </a:cubicBezTo>
                  <a:cubicBezTo>
                    <a:pt x="127450" y="247488"/>
                    <a:pt x="127031" y="247268"/>
                    <a:pt x="119297" y="245901"/>
                  </a:cubicBezTo>
                  <a:cubicBezTo>
                    <a:pt x="117000" y="245496"/>
                    <a:pt x="114673" y="244053"/>
                    <a:pt x="113941" y="242588"/>
                  </a:cubicBezTo>
                  <a:cubicBezTo>
                    <a:pt x="112990" y="240693"/>
                    <a:pt x="112614" y="242280"/>
                    <a:pt x="112545" y="248469"/>
                  </a:cubicBezTo>
                  <a:lnTo>
                    <a:pt x="112458" y="256945"/>
                  </a:lnTo>
                  <a:lnTo>
                    <a:pt x="108097" y="256945"/>
                  </a:lnTo>
                  <a:cubicBezTo>
                    <a:pt x="103291" y="256945"/>
                    <a:pt x="102966" y="256186"/>
                    <a:pt x="103610" y="246347"/>
                  </a:cubicBezTo>
                  <a:cubicBezTo>
                    <a:pt x="103954" y="241063"/>
                    <a:pt x="103898" y="240994"/>
                    <a:pt x="98035" y="239437"/>
                  </a:cubicBezTo>
                  <a:cubicBezTo>
                    <a:pt x="94168" y="238410"/>
                    <a:pt x="92116" y="237169"/>
                    <a:pt x="92116" y="235857"/>
                  </a:cubicBezTo>
                  <a:cubicBezTo>
                    <a:pt x="92116" y="233376"/>
                    <a:pt x="95808" y="230755"/>
                    <a:pt x="97860" y="231777"/>
                  </a:cubicBezTo>
                  <a:cubicBezTo>
                    <a:pt x="98698" y="232192"/>
                    <a:pt x="99381" y="231869"/>
                    <a:pt x="99381" y="231060"/>
                  </a:cubicBezTo>
                  <a:cubicBezTo>
                    <a:pt x="99381" y="229914"/>
                    <a:pt x="99769" y="229899"/>
                    <a:pt x="101120" y="230991"/>
                  </a:cubicBezTo>
                  <a:cubicBezTo>
                    <a:pt x="104499" y="233709"/>
                    <a:pt x="119772" y="231934"/>
                    <a:pt x="123151" y="228430"/>
                  </a:cubicBezTo>
                  <a:cubicBezTo>
                    <a:pt x="124684" y="226847"/>
                    <a:pt x="128151" y="226085"/>
                    <a:pt x="132337" y="226413"/>
                  </a:cubicBezTo>
                  <a:cubicBezTo>
                    <a:pt x="133275" y="226488"/>
                    <a:pt x="134258" y="227731"/>
                    <a:pt x="134514" y="229179"/>
                  </a:cubicBezTo>
                  <a:cubicBezTo>
                    <a:pt x="134933" y="231553"/>
                    <a:pt x="135891" y="231844"/>
                    <a:pt x="144394" y="232164"/>
                  </a:cubicBezTo>
                  <a:cubicBezTo>
                    <a:pt x="154549" y="232547"/>
                    <a:pt x="158885" y="234485"/>
                    <a:pt x="159042" y="238712"/>
                  </a:cubicBezTo>
                  <a:cubicBezTo>
                    <a:pt x="159136" y="241156"/>
                    <a:pt x="159142" y="241156"/>
                    <a:pt x="160393" y="238651"/>
                  </a:cubicBezTo>
                  <a:cubicBezTo>
                    <a:pt x="161088" y="237270"/>
                    <a:pt x="162521" y="235697"/>
                    <a:pt x="163572" y="235155"/>
                  </a:cubicBezTo>
                  <a:cubicBezTo>
                    <a:pt x="166231" y="233788"/>
                    <a:pt x="181955" y="233545"/>
                    <a:pt x="186072" y="234806"/>
                  </a:cubicBezTo>
                  <a:cubicBezTo>
                    <a:pt x="188269" y="235478"/>
                    <a:pt x="189464" y="235417"/>
                    <a:pt x="189464" y="234635"/>
                  </a:cubicBezTo>
                  <a:cubicBezTo>
                    <a:pt x="189464" y="233938"/>
                    <a:pt x="192073" y="233580"/>
                    <a:pt x="195640" y="233788"/>
                  </a:cubicBezTo>
                  <a:cubicBezTo>
                    <a:pt x="200795" y="234088"/>
                    <a:pt x="201890" y="234587"/>
                    <a:pt x="202285" y="236806"/>
                  </a:cubicBezTo>
                  <a:cubicBezTo>
                    <a:pt x="202566" y="238417"/>
                    <a:pt x="202066" y="239339"/>
                    <a:pt x="201014" y="239144"/>
                  </a:cubicBezTo>
                  <a:cubicBezTo>
                    <a:pt x="200057" y="238968"/>
                    <a:pt x="198975" y="239481"/>
                    <a:pt x="198605" y="240285"/>
                  </a:cubicBezTo>
                  <a:cubicBezTo>
                    <a:pt x="197529" y="242649"/>
                    <a:pt x="200902" y="241957"/>
                    <a:pt x="202879" y="239408"/>
                  </a:cubicBezTo>
                  <a:cubicBezTo>
                    <a:pt x="205182" y="236442"/>
                    <a:pt x="207822" y="236426"/>
                    <a:pt x="209781" y="239364"/>
                  </a:cubicBezTo>
                  <a:cubicBezTo>
                    <a:pt x="210619" y="240626"/>
                    <a:pt x="212114" y="241466"/>
                    <a:pt x="213097" y="241230"/>
                  </a:cubicBezTo>
                  <a:cubicBezTo>
                    <a:pt x="220756" y="239401"/>
                    <a:pt x="220587" y="239550"/>
                    <a:pt x="217765" y="237038"/>
                  </a:cubicBezTo>
                  <a:cubicBezTo>
                    <a:pt x="216325" y="235762"/>
                    <a:pt x="215543" y="234405"/>
                    <a:pt x="216019" y="234023"/>
                  </a:cubicBezTo>
                  <a:cubicBezTo>
                    <a:pt x="217008" y="233227"/>
                    <a:pt x="251828" y="233367"/>
                    <a:pt x="253449" y="234174"/>
                  </a:cubicBezTo>
                  <a:cubicBezTo>
                    <a:pt x="254037" y="234466"/>
                    <a:pt x="255332" y="233923"/>
                    <a:pt x="256315" y="232965"/>
                  </a:cubicBezTo>
                  <a:cubicBezTo>
                    <a:pt x="258185" y="231155"/>
                    <a:pt x="262109" y="230572"/>
                    <a:pt x="262127" y="232101"/>
                  </a:cubicBezTo>
                  <a:cubicBezTo>
                    <a:pt x="262127" y="232584"/>
                    <a:pt x="263729" y="233571"/>
                    <a:pt x="265675" y="234296"/>
                  </a:cubicBezTo>
                  <a:cubicBezTo>
                    <a:pt x="268466" y="235339"/>
                    <a:pt x="269367" y="235278"/>
                    <a:pt x="269974" y="234004"/>
                  </a:cubicBezTo>
                  <a:cubicBezTo>
                    <a:pt x="270399" y="233118"/>
                    <a:pt x="271701" y="232394"/>
                    <a:pt x="272871" y="232394"/>
                  </a:cubicBezTo>
                  <a:cubicBezTo>
                    <a:pt x="274041" y="232394"/>
                    <a:pt x="275405" y="231366"/>
                    <a:pt x="275899" y="230110"/>
                  </a:cubicBezTo>
                  <a:cubicBezTo>
                    <a:pt x="276788" y="227845"/>
                    <a:pt x="276844" y="227846"/>
                    <a:pt x="281875" y="230122"/>
                  </a:cubicBezTo>
                  <a:cubicBezTo>
                    <a:pt x="285917" y="231947"/>
                    <a:pt x="287575" y="232151"/>
                    <a:pt x="289971" y="231117"/>
                  </a:cubicBezTo>
                  <a:cubicBezTo>
                    <a:pt x="292236" y="230143"/>
                    <a:pt x="293845" y="230183"/>
                    <a:pt x="296379" y="231275"/>
                  </a:cubicBezTo>
                  <a:cubicBezTo>
                    <a:pt x="299632" y="232678"/>
                    <a:pt x="309944" y="232370"/>
                    <a:pt x="318785" y="230605"/>
                  </a:cubicBezTo>
                  <a:cubicBezTo>
                    <a:pt x="320781" y="230206"/>
                    <a:pt x="327320" y="229443"/>
                    <a:pt x="333314" y="228910"/>
                  </a:cubicBezTo>
                  <a:cubicBezTo>
                    <a:pt x="342274" y="228112"/>
                    <a:pt x="344652" y="228259"/>
                    <a:pt x="346717" y="229737"/>
                  </a:cubicBezTo>
                  <a:cubicBezTo>
                    <a:pt x="349445" y="231695"/>
                    <a:pt x="348194" y="235197"/>
                    <a:pt x="344683" y="235422"/>
                  </a:cubicBezTo>
                  <a:cubicBezTo>
                    <a:pt x="343626" y="235489"/>
                    <a:pt x="341286" y="235625"/>
                    <a:pt x="339490" y="235723"/>
                  </a:cubicBezTo>
                  <a:cubicBezTo>
                    <a:pt x="336086" y="235909"/>
                    <a:pt x="334810" y="239738"/>
                    <a:pt x="337669" y="241162"/>
                  </a:cubicBezTo>
                  <a:cubicBezTo>
                    <a:pt x="340648" y="242641"/>
                    <a:pt x="339146" y="246165"/>
                    <a:pt x="335210" y="246960"/>
                  </a:cubicBezTo>
                  <a:cubicBezTo>
                    <a:pt x="330755" y="247860"/>
                    <a:pt x="326838" y="244768"/>
                    <a:pt x="325261" y="239116"/>
                  </a:cubicBezTo>
                  <a:cubicBezTo>
                    <a:pt x="324586" y="236693"/>
                    <a:pt x="323497" y="235901"/>
                    <a:pt x="320844" y="235901"/>
                  </a:cubicBezTo>
                  <a:cubicBezTo>
                    <a:pt x="316839" y="235901"/>
                    <a:pt x="316658" y="236240"/>
                    <a:pt x="319061" y="239329"/>
                  </a:cubicBezTo>
                  <a:cubicBezTo>
                    <a:pt x="321000" y="241833"/>
                    <a:pt x="318641" y="245253"/>
                    <a:pt x="314975" y="245253"/>
                  </a:cubicBezTo>
                  <a:cubicBezTo>
                    <a:pt x="313873" y="245253"/>
                    <a:pt x="312972" y="245723"/>
                    <a:pt x="312972" y="246298"/>
                  </a:cubicBezTo>
                  <a:cubicBezTo>
                    <a:pt x="312972" y="246872"/>
                    <a:pt x="311846" y="247689"/>
                    <a:pt x="310463" y="248115"/>
                  </a:cubicBezTo>
                  <a:cubicBezTo>
                    <a:pt x="307817" y="248933"/>
                    <a:pt x="303724" y="245720"/>
                    <a:pt x="305114" y="243912"/>
                  </a:cubicBezTo>
                  <a:cubicBezTo>
                    <a:pt x="306903" y="241577"/>
                    <a:pt x="302936" y="243157"/>
                    <a:pt x="300984" y="245556"/>
                  </a:cubicBezTo>
                  <a:cubicBezTo>
                    <a:pt x="299801" y="247009"/>
                    <a:pt x="297129" y="248929"/>
                    <a:pt x="295052" y="249824"/>
                  </a:cubicBezTo>
                  <a:cubicBezTo>
                    <a:pt x="289859" y="252060"/>
                    <a:pt x="286980" y="250045"/>
                    <a:pt x="287631" y="244635"/>
                  </a:cubicBezTo>
                  <a:cubicBezTo>
                    <a:pt x="288251" y="239478"/>
                    <a:pt x="286367" y="239437"/>
                    <a:pt x="283358" y="244542"/>
                  </a:cubicBezTo>
                  <a:cubicBezTo>
                    <a:pt x="279553" y="250991"/>
                    <a:pt x="276775" y="251017"/>
                    <a:pt x="268735" y="244682"/>
                  </a:cubicBezTo>
                  <a:cubicBezTo>
                    <a:pt x="265788" y="242362"/>
                    <a:pt x="265781" y="242362"/>
                    <a:pt x="265231" y="244682"/>
                  </a:cubicBezTo>
                  <a:cubicBezTo>
                    <a:pt x="264255" y="248821"/>
                    <a:pt x="260663" y="249764"/>
                    <a:pt x="257028" y="246837"/>
                  </a:cubicBezTo>
                  <a:cubicBezTo>
                    <a:pt x="255714" y="245779"/>
                    <a:pt x="252454" y="244018"/>
                    <a:pt x="249788" y="242925"/>
                  </a:cubicBezTo>
                  <a:cubicBezTo>
                    <a:pt x="245953" y="241351"/>
                    <a:pt x="245108" y="241281"/>
                    <a:pt x="245727" y="242590"/>
                  </a:cubicBezTo>
                  <a:cubicBezTo>
                    <a:pt x="246166" y="243498"/>
                    <a:pt x="245690" y="245488"/>
                    <a:pt x="244676" y="247010"/>
                  </a:cubicBezTo>
                  <a:cubicBezTo>
                    <a:pt x="242981" y="249559"/>
                    <a:pt x="242580" y="249643"/>
                    <a:pt x="239602" y="248074"/>
                  </a:cubicBezTo>
                  <a:cubicBezTo>
                    <a:pt x="237825" y="247137"/>
                    <a:pt x="235403" y="246669"/>
                    <a:pt x="234221" y="247034"/>
                  </a:cubicBezTo>
                  <a:cubicBezTo>
                    <a:pt x="233038" y="247399"/>
                    <a:pt x="231230" y="246885"/>
                    <a:pt x="230204" y="245891"/>
                  </a:cubicBezTo>
                  <a:cubicBezTo>
                    <a:pt x="227482" y="243251"/>
                    <a:pt x="225792" y="243679"/>
                    <a:pt x="225792" y="247007"/>
                  </a:cubicBezTo>
                  <a:cubicBezTo>
                    <a:pt x="225792" y="250340"/>
                    <a:pt x="223715" y="250765"/>
                    <a:pt x="220411" y="248109"/>
                  </a:cubicBezTo>
                  <a:cubicBezTo>
                    <a:pt x="219166" y="247107"/>
                    <a:pt x="217201" y="246582"/>
                    <a:pt x="216038" y="246940"/>
                  </a:cubicBezTo>
                  <a:cubicBezTo>
                    <a:pt x="214880" y="247298"/>
                    <a:pt x="212671" y="247592"/>
                    <a:pt x="211145" y="247592"/>
                  </a:cubicBezTo>
                  <a:cubicBezTo>
                    <a:pt x="209612" y="247592"/>
                    <a:pt x="208354" y="248381"/>
                    <a:pt x="208354" y="249346"/>
                  </a:cubicBezTo>
                  <a:cubicBezTo>
                    <a:pt x="208354" y="251921"/>
                    <a:pt x="204349" y="251482"/>
                    <a:pt x="202504" y="248704"/>
                  </a:cubicBezTo>
                  <a:cubicBezTo>
                    <a:pt x="200095" y="245085"/>
                    <a:pt x="191648" y="246061"/>
                    <a:pt x="191648" y="249959"/>
                  </a:cubicBezTo>
                  <a:cubicBezTo>
                    <a:pt x="191648" y="252130"/>
                    <a:pt x="192624" y="252917"/>
                    <a:pt x="196002" y="253470"/>
                  </a:cubicBezTo>
                  <a:cubicBezTo>
                    <a:pt x="198399" y="253862"/>
                    <a:pt x="229321" y="254120"/>
                    <a:pt x="264718" y="254042"/>
                  </a:cubicBezTo>
                  <a:cubicBezTo>
                    <a:pt x="331975" y="253894"/>
                    <a:pt x="335129" y="254117"/>
                    <a:pt x="330417" y="258685"/>
                  </a:cubicBezTo>
                  <a:cubicBezTo>
                    <a:pt x="329435" y="259643"/>
                    <a:pt x="328146" y="260190"/>
                    <a:pt x="327570" y="259900"/>
                  </a:cubicBezTo>
                  <a:cubicBezTo>
                    <a:pt x="325793" y="259018"/>
                    <a:pt x="260663" y="258204"/>
                    <a:pt x="260663" y="259064"/>
                  </a:cubicBezTo>
                  <a:cubicBezTo>
                    <a:pt x="260663" y="260170"/>
                    <a:pt x="242762" y="260079"/>
                    <a:pt x="237806" y="258949"/>
                  </a:cubicBezTo>
                  <a:close/>
                  <a:moveTo>
                    <a:pt x="182769" y="250430"/>
                  </a:moveTo>
                  <a:cubicBezTo>
                    <a:pt x="183188" y="249549"/>
                    <a:pt x="182531" y="248024"/>
                    <a:pt x="181311" y="247041"/>
                  </a:cubicBezTo>
                  <a:cubicBezTo>
                    <a:pt x="178145" y="244498"/>
                    <a:pt x="173358" y="244795"/>
                    <a:pt x="172451" y="247592"/>
                  </a:cubicBezTo>
                  <a:cubicBezTo>
                    <a:pt x="172032" y="248878"/>
                    <a:pt x="171030" y="249930"/>
                    <a:pt x="170230" y="249930"/>
                  </a:cubicBezTo>
                  <a:cubicBezTo>
                    <a:pt x="169304" y="249930"/>
                    <a:pt x="169347" y="250491"/>
                    <a:pt x="170336" y="251454"/>
                  </a:cubicBezTo>
                  <a:cubicBezTo>
                    <a:pt x="172338" y="253390"/>
                    <a:pt x="181724" y="252615"/>
                    <a:pt x="182763" y="250430"/>
                  </a:cubicBezTo>
                  <a:close/>
                  <a:moveTo>
                    <a:pt x="164949" y="249930"/>
                  </a:moveTo>
                  <a:cubicBezTo>
                    <a:pt x="167295" y="245411"/>
                    <a:pt x="157421" y="243343"/>
                    <a:pt x="154493" y="247741"/>
                  </a:cubicBezTo>
                  <a:cubicBezTo>
                    <a:pt x="153323" y="249501"/>
                    <a:pt x="153298" y="250454"/>
                    <a:pt x="154405" y="251004"/>
                  </a:cubicBezTo>
                  <a:cubicBezTo>
                    <a:pt x="157227" y="252410"/>
                    <a:pt x="164022" y="251718"/>
                    <a:pt x="164949" y="249930"/>
                  </a:cubicBezTo>
                  <a:close/>
                  <a:moveTo>
                    <a:pt x="137155" y="239993"/>
                  </a:moveTo>
                  <a:cubicBezTo>
                    <a:pt x="137155" y="237905"/>
                    <a:pt x="136372" y="237070"/>
                    <a:pt x="134408" y="237070"/>
                  </a:cubicBezTo>
                  <a:cubicBezTo>
                    <a:pt x="130704" y="237070"/>
                    <a:pt x="129396" y="240227"/>
                    <a:pt x="132493" y="241680"/>
                  </a:cubicBezTo>
                  <a:cubicBezTo>
                    <a:pt x="136310" y="243470"/>
                    <a:pt x="137155" y="243163"/>
                    <a:pt x="137155" y="239993"/>
                  </a:cubicBezTo>
                  <a:close/>
                  <a:moveTo>
                    <a:pt x="191472" y="239932"/>
                  </a:moveTo>
                  <a:cubicBezTo>
                    <a:pt x="191967" y="238891"/>
                    <a:pt x="191723" y="238422"/>
                    <a:pt x="190903" y="238832"/>
                  </a:cubicBezTo>
                  <a:cubicBezTo>
                    <a:pt x="190108" y="239225"/>
                    <a:pt x="189464" y="240041"/>
                    <a:pt x="189464" y="240646"/>
                  </a:cubicBezTo>
                  <a:cubicBezTo>
                    <a:pt x="189464" y="242328"/>
                    <a:pt x="190509" y="241957"/>
                    <a:pt x="191472" y="239932"/>
                  </a:cubicBezTo>
                  <a:close/>
                  <a:moveTo>
                    <a:pt x="237080" y="239627"/>
                  </a:moveTo>
                  <a:cubicBezTo>
                    <a:pt x="237431" y="238784"/>
                    <a:pt x="236117" y="238239"/>
                    <a:pt x="233726" y="238239"/>
                  </a:cubicBezTo>
                  <a:cubicBezTo>
                    <a:pt x="230354" y="238239"/>
                    <a:pt x="230060" y="238496"/>
                    <a:pt x="231643" y="240031"/>
                  </a:cubicBezTo>
                  <a:cubicBezTo>
                    <a:pt x="233664" y="241993"/>
                    <a:pt x="236179" y="241807"/>
                    <a:pt x="237080" y="239627"/>
                  </a:cubicBezTo>
                  <a:close/>
                  <a:moveTo>
                    <a:pt x="273240" y="238874"/>
                  </a:moveTo>
                  <a:cubicBezTo>
                    <a:pt x="272764" y="237882"/>
                    <a:pt x="271694" y="237070"/>
                    <a:pt x="270869" y="237070"/>
                  </a:cubicBezTo>
                  <a:cubicBezTo>
                    <a:pt x="269911" y="237070"/>
                    <a:pt x="270005" y="237908"/>
                    <a:pt x="271131" y="239355"/>
                  </a:cubicBezTo>
                  <a:cubicBezTo>
                    <a:pt x="273134" y="241938"/>
                    <a:pt x="274548" y="241616"/>
                    <a:pt x="273240" y="238874"/>
                  </a:cubicBezTo>
                  <a:close/>
                  <a:moveTo>
                    <a:pt x="123702" y="238601"/>
                  </a:moveTo>
                  <a:cubicBezTo>
                    <a:pt x="122350" y="237514"/>
                    <a:pt x="120836" y="236953"/>
                    <a:pt x="120336" y="237354"/>
                  </a:cubicBezTo>
                  <a:cubicBezTo>
                    <a:pt x="118909" y="238505"/>
                    <a:pt x="121099" y="240577"/>
                    <a:pt x="123752" y="240577"/>
                  </a:cubicBezTo>
                  <a:cubicBezTo>
                    <a:pt x="125967" y="240577"/>
                    <a:pt x="125967" y="240424"/>
                    <a:pt x="123702" y="238601"/>
                  </a:cubicBezTo>
                  <a:close/>
                  <a:moveTo>
                    <a:pt x="182199" y="239579"/>
                  </a:moveTo>
                  <a:cubicBezTo>
                    <a:pt x="182199" y="239030"/>
                    <a:pt x="179646" y="238635"/>
                    <a:pt x="176530" y="238702"/>
                  </a:cubicBezTo>
                  <a:cubicBezTo>
                    <a:pt x="173414" y="238769"/>
                    <a:pt x="171162" y="239218"/>
                    <a:pt x="171531" y="239700"/>
                  </a:cubicBezTo>
                  <a:cubicBezTo>
                    <a:pt x="172457" y="240918"/>
                    <a:pt x="182199" y="240807"/>
                    <a:pt x="182199" y="239579"/>
                  </a:cubicBezTo>
                  <a:close/>
                  <a:moveTo>
                    <a:pt x="225430" y="211000"/>
                  </a:moveTo>
                  <a:cubicBezTo>
                    <a:pt x="223227" y="210301"/>
                    <a:pt x="221431" y="209311"/>
                    <a:pt x="221431" y="208802"/>
                  </a:cubicBezTo>
                  <a:cubicBezTo>
                    <a:pt x="221431" y="208291"/>
                    <a:pt x="219298" y="207157"/>
                    <a:pt x="216695" y="206281"/>
                  </a:cubicBezTo>
                  <a:cubicBezTo>
                    <a:pt x="211508" y="204538"/>
                    <a:pt x="199638" y="195923"/>
                    <a:pt x="199638" y="193905"/>
                  </a:cubicBezTo>
                  <a:cubicBezTo>
                    <a:pt x="199638" y="193212"/>
                    <a:pt x="199043" y="192644"/>
                    <a:pt x="198324" y="192644"/>
                  </a:cubicBezTo>
                  <a:cubicBezTo>
                    <a:pt x="197598" y="192644"/>
                    <a:pt x="195001" y="189785"/>
                    <a:pt x="192549" y="186291"/>
                  </a:cubicBezTo>
                  <a:cubicBezTo>
                    <a:pt x="190102" y="182796"/>
                    <a:pt x="187011" y="179449"/>
                    <a:pt x="185685" y="178852"/>
                  </a:cubicBezTo>
                  <a:cubicBezTo>
                    <a:pt x="182118" y="177247"/>
                    <a:pt x="173590" y="155027"/>
                    <a:pt x="168991" y="135358"/>
                  </a:cubicBezTo>
                  <a:cubicBezTo>
                    <a:pt x="166651" y="125356"/>
                    <a:pt x="166081" y="86611"/>
                    <a:pt x="168252" y="85242"/>
                  </a:cubicBezTo>
                  <a:cubicBezTo>
                    <a:pt x="170255" y="83982"/>
                    <a:pt x="169660" y="83999"/>
                    <a:pt x="205451" y="84203"/>
                  </a:cubicBezTo>
                  <a:cubicBezTo>
                    <a:pt x="237768" y="84388"/>
                    <a:pt x="252060" y="84264"/>
                    <a:pt x="278690" y="83570"/>
                  </a:cubicBezTo>
                  <a:cubicBezTo>
                    <a:pt x="303024" y="82936"/>
                    <a:pt x="302004" y="81789"/>
                    <a:pt x="300721" y="108326"/>
                  </a:cubicBezTo>
                  <a:cubicBezTo>
                    <a:pt x="298888" y="146374"/>
                    <a:pt x="294802" y="164000"/>
                    <a:pt x="284171" y="179668"/>
                  </a:cubicBezTo>
                  <a:cubicBezTo>
                    <a:pt x="280041" y="185760"/>
                    <a:pt x="258530" y="203221"/>
                    <a:pt x="251503" y="206187"/>
                  </a:cubicBezTo>
                  <a:cubicBezTo>
                    <a:pt x="235009" y="213149"/>
                    <a:pt x="233226" y="213479"/>
                    <a:pt x="225430" y="211000"/>
                  </a:cubicBezTo>
                  <a:close/>
                  <a:moveTo>
                    <a:pt x="247586" y="196736"/>
                  </a:moveTo>
                  <a:cubicBezTo>
                    <a:pt x="247586" y="195771"/>
                    <a:pt x="247636" y="194601"/>
                    <a:pt x="247692" y="194135"/>
                  </a:cubicBezTo>
                  <a:cubicBezTo>
                    <a:pt x="247755" y="193668"/>
                    <a:pt x="247098" y="193098"/>
                    <a:pt x="246241" y="192868"/>
                  </a:cubicBezTo>
                  <a:cubicBezTo>
                    <a:pt x="245383" y="192638"/>
                    <a:pt x="244676" y="193808"/>
                    <a:pt x="244676" y="195469"/>
                  </a:cubicBezTo>
                  <a:cubicBezTo>
                    <a:pt x="244676" y="197130"/>
                    <a:pt x="245333" y="198489"/>
                    <a:pt x="246134" y="198489"/>
                  </a:cubicBezTo>
                  <a:cubicBezTo>
                    <a:pt x="246929" y="198489"/>
                    <a:pt x="247586" y="197700"/>
                    <a:pt x="247586" y="196736"/>
                  </a:cubicBezTo>
                  <a:close/>
                  <a:moveTo>
                    <a:pt x="268672" y="191620"/>
                  </a:moveTo>
                  <a:cubicBezTo>
                    <a:pt x="269461" y="190415"/>
                    <a:pt x="271300" y="187736"/>
                    <a:pt x="272752" y="185669"/>
                  </a:cubicBezTo>
                  <a:cubicBezTo>
                    <a:pt x="275399" y="181915"/>
                    <a:pt x="275399" y="181903"/>
                    <a:pt x="271300" y="177180"/>
                  </a:cubicBezTo>
                  <a:cubicBezTo>
                    <a:pt x="269048" y="174578"/>
                    <a:pt x="266270" y="171075"/>
                    <a:pt x="265131" y="169394"/>
                  </a:cubicBezTo>
                  <a:cubicBezTo>
                    <a:pt x="263341" y="166749"/>
                    <a:pt x="255338" y="157950"/>
                    <a:pt x="250289" y="153072"/>
                  </a:cubicBezTo>
                  <a:cubicBezTo>
                    <a:pt x="247060" y="149952"/>
                    <a:pt x="247824" y="145195"/>
                    <a:pt x="252216" y="141082"/>
                  </a:cubicBezTo>
                  <a:cubicBezTo>
                    <a:pt x="254550" y="138898"/>
                    <a:pt x="259205" y="134533"/>
                    <a:pt x="262559" y="131381"/>
                  </a:cubicBezTo>
                  <a:cubicBezTo>
                    <a:pt x="265907" y="128229"/>
                    <a:pt x="269961" y="124551"/>
                    <a:pt x="271557" y="123207"/>
                  </a:cubicBezTo>
                  <a:cubicBezTo>
                    <a:pt x="275442" y="119941"/>
                    <a:pt x="286818" y="107496"/>
                    <a:pt x="286818" y="106512"/>
                  </a:cubicBezTo>
                  <a:cubicBezTo>
                    <a:pt x="286818" y="106082"/>
                    <a:pt x="287706" y="104899"/>
                    <a:pt x="288801" y="103884"/>
                  </a:cubicBezTo>
                  <a:cubicBezTo>
                    <a:pt x="289890" y="102869"/>
                    <a:pt x="291173" y="99255"/>
                    <a:pt x="291648" y="95853"/>
                  </a:cubicBezTo>
                  <a:cubicBezTo>
                    <a:pt x="292455" y="90019"/>
                    <a:pt x="292293" y="89603"/>
                    <a:pt x="288808" y="88537"/>
                  </a:cubicBezTo>
                  <a:cubicBezTo>
                    <a:pt x="285879" y="87641"/>
                    <a:pt x="284240" y="87910"/>
                    <a:pt x="280880" y="89834"/>
                  </a:cubicBezTo>
                  <a:cubicBezTo>
                    <a:pt x="278552" y="91168"/>
                    <a:pt x="276644" y="92930"/>
                    <a:pt x="276644" y="93748"/>
                  </a:cubicBezTo>
                  <a:cubicBezTo>
                    <a:pt x="276644" y="94566"/>
                    <a:pt x="274191" y="97322"/>
                    <a:pt x="271194" y="99872"/>
                  </a:cubicBezTo>
                  <a:cubicBezTo>
                    <a:pt x="265537" y="104686"/>
                    <a:pt x="264661" y="105541"/>
                    <a:pt x="256277" y="114392"/>
                  </a:cubicBezTo>
                  <a:cubicBezTo>
                    <a:pt x="247567" y="123581"/>
                    <a:pt x="235047" y="134189"/>
                    <a:pt x="232913" y="134176"/>
                  </a:cubicBezTo>
                  <a:cubicBezTo>
                    <a:pt x="231793" y="134169"/>
                    <a:pt x="228589" y="130954"/>
                    <a:pt x="225792" y="127031"/>
                  </a:cubicBezTo>
                  <a:cubicBezTo>
                    <a:pt x="222996" y="123108"/>
                    <a:pt x="218903" y="118676"/>
                    <a:pt x="216707" y="117182"/>
                  </a:cubicBezTo>
                  <a:cubicBezTo>
                    <a:pt x="214511" y="115688"/>
                    <a:pt x="212715" y="113999"/>
                    <a:pt x="212715" y="113431"/>
                  </a:cubicBezTo>
                  <a:cubicBezTo>
                    <a:pt x="212715" y="112862"/>
                    <a:pt x="210425" y="110245"/>
                    <a:pt x="207628" y="107616"/>
                  </a:cubicBezTo>
                  <a:cubicBezTo>
                    <a:pt x="204831" y="104987"/>
                    <a:pt x="202541" y="102393"/>
                    <a:pt x="202541" y="101852"/>
                  </a:cubicBezTo>
                  <a:cubicBezTo>
                    <a:pt x="202541" y="101311"/>
                    <a:pt x="200088" y="98732"/>
                    <a:pt x="197091" y="96121"/>
                  </a:cubicBezTo>
                  <a:cubicBezTo>
                    <a:pt x="191841" y="91549"/>
                    <a:pt x="191322" y="91378"/>
                    <a:pt x="182925" y="91483"/>
                  </a:cubicBezTo>
                  <a:lnTo>
                    <a:pt x="174209" y="91592"/>
                  </a:lnTo>
                  <a:lnTo>
                    <a:pt x="174672" y="95061"/>
                  </a:lnTo>
                  <a:cubicBezTo>
                    <a:pt x="174935" y="96970"/>
                    <a:pt x="176405" y="99617"/>
                    <a:pt x="177945" y="100945"/>
                  </a:cubicBezTo>
                  <a:cubicBezTo>
                    <a:pt x="179484" y="102272"/>
                    <a:pt x="180748" y="103883"/>
                    <a:pt x="180748" y="104524"/>
                  </a:cubicBezTo>
                  <a:cubicBezTo>
                    <a:pt x="180748" y="105165"/>
                    <a:pt x="182218" y="106950"/>
                    <a:pt x="184014" y="108491"/>
                  </a:cubicBezTo>
                  <a:cubicBezTo>
                    <a:pt x="190897" y="114387"/>
                    <a:pt x="201534" y="125580"/>
                    <a:pt x="203711" y="129220"/>
                  </a:cubicBezTo>
                  <a:cubicBezTo>
                    <a:pt x="204963" y="131310"/>
                    <a:pt x="206521" y="133020"/>
                    <a:pt x="207171" y="133020"/>
                  </a:cubicBezTo>
                  <a:cubicBezTo>
                    <a:pt x="207822" y="133020"/>
                    <a:pt x="208354" y="133765"/>
                    <a:pt x="208354" y="134676"/>
                  </a:cubicBezTo>
                  <a:cubicBezTo>
                    <a:pt x="208354" y="135586"/>
                    <a:pt x="210969" y="138589"/>
                    <a:pt x="214167" y="141348"/>
                  </a:cubicBezTo>
                  <a:cubicBezTo>
                    <a:pt x="218415" y="145010"/>
                    <a:pt x="219748" y="147009"/>
                    <a:pt x="219110" y="148753"/>
                  </a:cubicBezTo>
                  <a:cubicBezTo>
                    <a:pt x="217840" y="152211"/>
                    <a:pt x="211364" y="159627"/>
                    <a:pt x="208961" y="160370"/>
                  </a:cubicBezTo>
                  <a:cubicBezTo>
                    <a:pt x="207828" y="160719"/>
                    <a:pt x="206902" y="161810"/>
                    <a:pt x="206902" y="162795"/>
                  </a:cubicBezTo>
                  <a:cubicBezTo>
                    <a:pt x="206902" y="163780"/>
                    <a:pt x="206389" y="164585"/>
                    <a:pt x="205763" y="164585"/>
                  </a:cubicBezTo>
                  <a:cubicBezTo>
                    <a:pt x="205132" y="164585"/>
                    <a:pt x="203380" y="166295"/>
                    <a:pt x="201865" y="168385"/>
                  </a:cubicBezTo>
                  <a:cubicBezTo>
                    <a:pt x="200345" y="170475"/>
                    <a:pt x="197917" y="172872"/>
                    <a:pt x="196465" y="173712"/>
                  </a:cubicBezTo>
                  <a:cubicBezTo>
                    <a:pt x="192968" y="175735"/>
                    <a:pt x="193105" y="180481"/>
                    <a:pt x="196728" y="182978"/>
                  </a:cubicBezTo>
                  <a:cubicBezTo>
                    <a:pt x="198330" y="184079"/>
                    <a:pt x="199638" y="185652"/>
                    <a:pt x="199638" y="186473"/>
                  </a:cubicBezTo>
                  <a:cubicBezTo>
                    <a:pt x="199638" y="189033"/>
                    <a:pt x="207397" y="188122"/>
                    <a:pt x="210894" y="185152"/>
                  </a:cubicBezTo>
                  <a:cubicBezTo>
                    <a:pt x="212696" y="183626"/>
                    <a:pt x="214167" y="181920"/>
                    <a:pt x="214167" y="181361"/>
                  </a:cubicBezTo>
                  <a:cubicBezTo>
                    <a:pt x="214167" y="180803"/>
                    <a:pt x="215474" y="179689"/>
                    <a:pt x="217070" y="178886"/>
                  </a:cubicBezTo>
                  <a:cubicBezTo>
                    <a:pt x="218672" y="178083"/>
                    <a:pt x="219980" y="176773"/>
                    <a:pt x="219986" y="175974"/>
                  </a:cubicBezTo>
                  <a:cubicBezTo>
                    <a:pt x="219998" y="173949"/>
                    <a:pt x="232525" y="163032"/>
                    <a:pt x="235203" y="162715"/>
                  </a:cubicBezTo>
                  <a:cubicBezTo>
                    <a:pt x="236423" y="162571"/>
                    <a:pt x="238369" y="164093"/>
                    <a:pt x="239589" y="166151"/>
                  </a:cubicBezTo>
                  <a:cubicBezTo>
                    <a:pt x="240797" y="168184"/>
                    <a:pt x="245214" y="173337"/>
                    <a:pt x="249407" y="177604"/>
                  </a:cubicBezTo>
                  <a:cubicBezTo>
                    <a:pt x="253599" y="181870"/>
                    <a:pt x="258010" y="186537"/>
                    <a:pt x="259212" y="187976"/>
                  </a:cubicBezTo>
                  <a:cubicBezTo>
                    <a:pt x="262046" y="191380"/>
                    <a:pt x="264974" y="193813"/>
                    <a:pt x="266232" y="193813"/>
                  </a:cubicBezTo>
                  <a:cubicBezTo>
                    <a:pt x="266783" y="193813"/>
                    <a:pt x="267884" y="192826"/>
                    <a:pt x="268672" y="191620"/>
                  </a:cubicBezTo>
                  <a:close/>
                  <a:moveTo>
                    <a:pt x="188513" y="158105"/>
                  </a:moveTo>
                  <a:cubicBezTo>
                    <a:pt x="188037" y="157113"/>
                    <a:pt x="187343" y="156552"/>
                    <a:pt x="186961" y="156858"/>
                  </a:cubicBezTo>
                  <a:cubicBezTo>
                    <a:pt x="186579" y="157164"/>
                    <a:pt x="186698" y="157977"/>
                    <a:pt x="187224" y="158662"/>
                  </a:cubicBezTo>
                  <a:cubicBezTo>
                    <a:pt x="188657" y="160528"/>
                    <a:pt x="189495" y="160165"/>
                    <a:pt x="188513" y="158105"/>
                  </a:cubicBezTo>
                  <a:close/>
                  <a:moveTo>
                    <a:pt x="209080" y="155233"/>
                  </a:moveTo>
                  <a:cubicBezTo>
                    <a:pt x="208585" y="154590"/>
                    <a:pt x="207240" y="154064"/>
                    <a:pt x="206089" y="154064"/>
                  </a:cubicBezTo>
                  <a:cubicBezTo>
                    <a:pt x="204938" y="154064"/>
                    <a:pt x="203993" y="154590"/>
                    <a:pt x="203993" y="155233"/>
                  </a:cubicBezTo>
                  <a:cubicBezTo>
                    <a:pt x="203993" y="155876"/>
                    <a:pt x="205344" y="156402"/>
                    <a:pt x="206984" y="156402"/>
                  </a:cubicBezTo>
                  <a:cubicBezTo>
                    <a:pt x="208629" y="156402"/>
                    <a:pt x="209574" y="155876"/>
                    <a:pt x="209080" y="155233"/>
                  </a:cubicBezTo>
                  <a:close/>
                  <a:moveTo>
                    <a:pt x="217070" y="108468"/>
                  </a:moveTo>
                  <a:cubicBezTo>
                    <a:pt x="217070" y="107826"/>
                    <a:pt x="216782" y="107299"/>
                    <a:pt x="216432" y="107299"/>
                  </a:cubicBezTo>
                  <a:cubicBezTo>
                    <a:pt x="216081" y="107299"/>
                    <a:pt x="215387" y="107826"/>
                    <a:pt x="214893" y="108468"/>
                  </a:cubicBezTo>
                  <a:cubicBezTo>
                    <a:pt x="214398" y="109111"/>
                    <a:pt x="214686" y="109638"/>
                    <a:pt x="215531" y="109638"/>
                  </a:cubicBezTo>
                  <a:cubicBezTo>
                    <a:pt x="216382" y="109638"/>
                    <a:pt x="217070" y="109111"/>
                    <a:pt x="217070" y="108468"/>
                  </a:cubicBezTo>
                  <a:close/>
                </a:path>
              </a:pathLst>
            </a:custGeom>
            <a:solidFill>
              <a:srgbClr val="000000"/>
            </a:solidFill>
            <a:ln w="381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24" name="Oval 1923">
              <a:extLst>
                <a:ext uri="{FF2B5EF4-FFF2-40B4-BE49-F238E27FC236}">
                  <a16:creationId xmlns:a16="http://schemas.microsoft.com/office/drawing/2014/main" id="{03EA339A-6001-4FC6-44CD-7E106D96D6B6}"/>
                </a:ext>
              </a:extLst>
            </p:cNvPr>
            <p:cNvSpPr/>
            <p:nvPr/>
          </p:nvSpPr>
          <p:spPr>
            <a:xfrm>
              <a:off x="2219192" y="4036219"/>
              <a:ext cx="187214" cy="1738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519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{A}←foo A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arguments are implicitly local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A[2]←9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foo 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           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hasn’t changed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1 2 3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6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Non-namespaces have value semantics: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{A}←foo A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arguments are implicitly local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A[2]←9 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A←foo</a:t>
            </a:r>
            <a:r>
              <a:rPr lang="en-GB" dirty="0">
                <a:latin typeface="APL385 Unicode" panose="020B0709000202000203" pitchFamily="49" charset="0"/>
              </a:rPr>
              <a:t> A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reassigns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A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1 9 3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D70EF-CC82-4636-8E8F-3437B914CAB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4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895-B9A6-4064-B8A7-0D1636F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83163" cy="685535"/>
          </a:xfrm>
        </p:spPr>
        <p:txBody>
          <a:bodyPr/>
          <a:lstStyle/>
          <a:p>
            <a:r>
              <a:rPr lang="en-US" dirty="0">
                <a:solidFill>
                  <a:srgbClr val="FF6A13"/>
                </a:solidFill>
              </a:rPr>
              <a:t>Discussion: </a:t>
            </a:r>
            <a:r>
              <a:rPr lang="en-US" dirty="0">
                <a:solidFill>
                  <a:schemeClr val="tx1"/>
                </a:solidFill>
              </a:rPr>
              <a:t>By-value versus by-reference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CC65-2942-47C2-B496-90B6C7EE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1170" cy="356305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Should there be a difference between</a:t>
            </a:r>
            <a:br>
              <a:rPr lang="en-GB" sz="2800" dirty="0"/>
            </a:br>
            <a:r>
              <a:rPr lang="en-GB" sz="2800" dirty="0"/>
              <a:t>	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(⎕NS⍬)(⎕NS⍬)</a:t>
            </a:r>
            <a:r>
              <a:rPr lang="en-GB" sz="2800" dirty="0">
                <a:solidFill>
                  <a:schemeClr val="tx1"/>
                </a:solidFill>
              </a:rPr>
              <a:t> and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(2⍴⎕NS⍬)</a:t>
            </a:r>
            <a:r>
              <a:rPr lang="en-GB" sz="2800" dirty="0">
                <a:solidFill>
                  <a:schemeClr val="tx1"/>
                </a:solidFill>
              </a:rPr>
              <a:t>?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800" b="1" dirty="0">
                <a:solidFill>
                  <a:schemeClr val="tx1"/>
                </a:solidFill>
              </a:rPr>
              <a:t>No:</a:t>
            </a:r>
            <a:r>
              <a:rPr lang="en-GB" sz="2800" dirty="0">
                <a:solidFill>
                  <a:schemeClr val="tx1"/>
                </a:solidFill>
              </a:rPr>
              <a:t> there is only one empty namespace,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	compare to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(⍬ ⍬)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≡</a:t>
            </a:r>
            <a:r>
              <a:rPr lang="en-GB" sz="2800" dirty="0"/>
              <a:t>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2⍴⊂⍬</a:t>
            </a:r>
            <a:r>
              <a:rPr lang="en-GB" sz="2800" dirty="0">
                <a:solidFill>
                  <a:schemeClr val="tx1"/>
                </a:solidFill>
              </a:rPr>
              <a:t>		</a:t>
            </a:r>
            <a:r>
              <a:rPr lang="en-GB" sz="2800" i="1" dirty="0">
                <a:solidFill>
                  <a:schemeClr val="tx1"/>
                </a:solidFill>
              </a:rPr>
              <a:t>that’s by-value!</a:t>
            </a:r>
            <a:endParaRPr lang="en-GB" sz="2800" i="1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</a:pPr>
            <a:r>
              <a:rPr lang="en-GB" sz="2800" b="1" dirty="0">
                <a:solidFill>
                  <a:schemeClr val="tx1"/>
                </a:solidFill>
              </a:rPr>
              <a:t>Yes: </a:t>
            </a:r>
            <a:r>
              <a:rPr lang="en-GB" sz="2800" dirty="0">
                <a:solidFill>
                  <a:schemeClr val="tx1"/>
                </a:solidFill>
              </a:rPr>
              <a:t>yes, in the first case we create two entities, </a:t>
            </a:r>
            <a:br>
              <a:rPr lang="en-GB" sz="2800" dirty="0">
                <a:solidFill>
                  <a:schemeClr val="tx1"/>
                </a:solidFill>
              </a:rPr>
            </a:br>
            <a:r>
              <a:rPr lang="en-GB" sz="2800" dirty="0">
                <a:solidFill>
                  <a:schemeClr val="tx1"/>
                </a:solidFill>
              </a:rPr>
              <a:t>	in the second case only one		</a:t>
            </a:r>
            <a:r>
              <a:rPr lang="en-GB" sz="2800" i="1" dirty="0">
                <a:solidFill>
                  <a:schemeClr val="tx1"/>
                </a:solidFill>
              </a:rPr>
              <a:t>that’s by-reference!</a:t>
            </a:r>
          </a:p>
        </p:txBody>
      </p:sp>
    </p:spTree>
    <p:extLst>
      <p:ext uri="{BB962C8B-B14F-4D97-AF65-F5344CB8AC3E}">
        <p14:creationId xmlns:p14="http://schemas.microsoft.com/office/powerpoint/2010/main" val="12573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895-B9A6-4064-B8A7-0D1636F36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83163" cy="685535"/>
          </a:xfrm>
        </p:spPr>
        <p:txBody>
          <a:bodyPr/>
          <a:lstStyle/>
          <a:p>
            <a:r>
              <a:rPr lang="en-US" dirty="0">
                <a:solidFill>
                  <a:srgbClr val="FF6A13"/>
                </a:solidFill>
              </a:rPr>
              <a:t>Discussion: </a:t>
            </a:r>
            <a:r>
              <a:rPr lang="en-US" dirty="0">
                <a:solidFill>
                  <a:schemeClr val="tx1"/>
                </a:solidFill>
              </a:rPr>
              <a:t>By-value versus by-reference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CC65-2942-47C2-B496-90B6C7EE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641170" cy="356305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</a:rPr>
              <a:t>When should two namespaces compare equal?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1"/>
                </a:solidFill>
              </a:rPr>
              <a:t>By-value: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dirty="0">
                <a:solidFill>
                  <a:schemeClr val="tx1"/>
                </a:solidFill>
              </a:rPr>
              <a:t>when they happen to have the exact same content (slow)</a:t>
            </a:r>
          </a:p>
          <a:p>
            <a:pPr>
              <a:lnSpc>
                <a:spcPct val="125000"/>
              </a:lnSpc>
              <a:spcBef>
                <a:spcPts val="0"/>
              </a:spcBef>
            </a:pPr>
            <a:endParaRPr lang="en-GB" sz="2800" b="1" dirty="0">
              <a:solidFill>
                <a:schemeClr val="tx1"/>
              </a:solidFill>
            </a:endParaRPr>
          </a:p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GB" sz="2800" b="1" dirty="0">
                <a:solidFill>
                  <a:schemeClr val="tx1"/>
                </a:solidFill>
              </a:rPr>
              <a:t>By-reference: </a:t>
            </a:r>
            <a:br>
              <a:rPr lang="en-GB" sz="2800" b="1" dirty="0">
                <a:solidFill>
                  <a:schemeClr val="tx1"/>
                </a:solidFill>
              </a:rPr>
            </a:br>
            <a:r>
              <a:rPr lang="en-GB" sz="2800" b="1" dirty="0">
                <a:solidFill>
                  <a:schemeClr val="tx1"/>
                </a:solidFill>
              </a:rPr>
              <a:t>	</a:t>
            </a:r>
            <a:r>
              <a:rPr lang="en-GB" sz="2800" dirty="0">
                <a:solidFill>
                  <a:schemeClr val="tx1"/>
                </a:solidFill>
              </a:rPr>
              <a:t>when they originate from the same call to 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⎕NS</a:t>
            </a:r>
            <a:r>
              <a:rPr lang="en-GB" sz="2800" dirty="0">
                <a:solidFill>
                  <a:schemeClr val="tx1"/>
                </a:solidFill>
              </a:rPr>
              <a:t> (fast)</a:t>
            </a:r>
          </a:p>
        </p:txBody>
      </p:sp>
    </p:spTree>
    <p:extLst>
      <p:ext uri="{BB962C8B-B14F-4D97-AF65-F5344CB8AC3E}">
        <p14:creationId xmlns:p14="http://schemas.microsoft.com/office/powerpoint/2010/main" val="40174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Arrays are pure values, irrespective of the actual instance</a:t>
            </a:r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Except any namespace, which is a container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In the context of Dyalog APL:</a:t>
            </a:r>
            <a:br>
              <a:rPr lang="en-GB" dirty="0"/>
            </a:br>
            <a:r>
              <a:rPr lang="en-GB" dirty="0"/>
              <a:t>	namespaces </a:t>
            </a:r>
            <a:r>
              <a:rPr lang="en-GB" b="1" dirty="0"/>
              <a:t>are</a:t>
            </a:r>
            <a:r>
              <a:rPr lang="en-GB" dirty="0"/>
              <a:t> called </a:t>
            </a:r>
            <a:r>
              <a:rPr lang="en-GB" i="1" dirty="0"/>
              <a:t>references </a:t>
            </a:r>
            <a:r>
              <a:rPr lang="en-GB" dirty="0"/>
              <a:t>or </a:t>
            </a:r>
            <a:r>
              <a:rPr lang="en-GB" i="1" dirty="0"/>
              <a:t>refs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i="1" dirty="0"/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 class: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2</a:t>
            </a:r>
            <a:r>
              <a:rPr lang="en-GB" dirty="0"/>
              <a:t> is array,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3</a:t>
            </a:r>
            <a:r>
              <a:rPr lang="en-GB" dirty="0"/>
              <a:t> is function,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9</a:t>
            </a:r>
            <a:r>
              <a:rPr lang="en-GB" dirty="0"/>
              <a:t> is scalar reference</a:t>
            </a:r>
            <a:endParaRPr lang="en-GB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ns2←ns1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both names designate the same ns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name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vec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undefined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VALUE ERROR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  <a:r>
              <a:rPr lang="en-GB" dirty="0">
                <a:latin typeface="APL385 Unicode" panose="020B0709000202000203" pitchFamily="49" charset="0"/>
              </a:rPr>
              <a:t>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name </a:t>
            </a:r>
            <a:r>
              <a:rPr lang="en-GB" dirty="0" err="1">
                <a:solidFill>
                  <a:srgbClr val="FF6A13"/>
                </a:solidFill>
                <a:latin typeface="APL385 Unicode" panose="020B0709000202000203" pitchFamily="49" charset="0"/>
              </a:rPr>
              <a:t>vec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defined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7 8 9</a:t>
            </a:r>
          </a:p>
        </p:txBody>
      </p:sp>
    </p:spTree>
    <p:extLst>
      <p:ext uri="{BB962C8B-B14F-4D97-AF65-F5344CB8AC3E}">
        <p14:creationId xmlns:p14="http://schemas.microsoft.com/office/powerpoint/2010/main" val="11637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44738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ns2←ns1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both names designate the same ns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ns2.vec[2]←10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value in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changed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</p:txBody>
      </p:sp>
    </p:spTree>
    <p:extLst>
      <p:ext uri="{BB962C8B-B14F-4D97-AF65-F5344CB8AC3E}">
        <p14:creationId xmlns:p14="http://schemas.microsoft.com/office/powerpoint/2010/main" val="34518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663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ns SetVec2 value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ns.vec</a:t>
            </a:r>
            <a:r>
              <a:rPr lang="en-GB" dirty="0">
                <a:latin typeface="APL385 Unicode" panose="020B0709000202000203" pitchFamily="49" charset="0"/>
              </a:rPr>
              <a:t>[2]←value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 SetVec2 10</a:t>
            </a:r>
          </a:p>
          <a:p>
            <a:pPr mar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 has been modified   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</p:txBody>
      </p:sp>
    </p:spTree>
    <p:extLst>
      <p:ext uri="{BB962C8B-B14F-4D97-AF65-F5344CB8AC3E}">
        <p14:creationId xmlns:p14="http://schemas.microsoft.com/office/powerpoint/2010/main" val="7455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663408"/>
          </a:xfrm>
        </p:spPr>
        <p:txBody>
          <a:bodyPr>
            <a:normAutofit/>
          </a:bodyPr>
          <a:lstStyle/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ns SetVec2 value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ns.vec</a:t>
            </a:r>
            <a:r>
              <a:rPr lang="en-GB" dirty="0">
                <a:latin typeface="APL385 Unicode" panose="020B0709000202000203" pitchFamily="49" charset="0"/>
              </a:rPr>
              <a:t>[2]←value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 SetVec2 10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latin typeface="APL385 Unicode" panose="020B0709000202000203" pitchFamily="49" charset="0"/>
              </a:rPr>
              <a:t>1</a:t>
            </a:r>
            <a:r>
              <a:rPr lang="en-GB" dirty="0"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ns1</a:t>
            </a:r>
            <a:r>
              <a:rPr lang="en-GB" dirty="0">
                <a:solidFill>
                  <a:srgbClr val="FF6A13"/>
                </a:solidFill>
                <a:latin typeface="Sarabun"/>
              </a:rPr>
              <a:t> has been modified   </a:t>
            </a:r>
          </a:p>
          <a:p>
            <a:pPr marL="0" lvl="0" indent="0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7 10 9</a:t>
            </a:r>
          </a:p>
          <a:p>
            <a:pPr marL="0" indent="0"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A515F-0B1C-46E2-9945-0BADFE97DFBC}"/>
              </a:ext>
            </a:extLst>
          </p:cNvPr>
          <p:cNvSpPr txBox="1">
            <a:spLocks/>
          </p:cNvSpPr>
          <p:nvPr/>
        </p:nvSpPr>
        <p:spPr>
          <a:xfrm>
            <a:off x="312415" y="1539002"/>
            <a:ext cx="8712969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ns2←ns1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ns1 SetVec2 100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</a:t>
            </a:r>
            <a:r>
              <a:rPr lang="en-GB" b="1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2</a:t>
            </a: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.vec           </a:t>
            </a:r>
            <a:r>
              <a:rPr lang="en-GB" dirty="0">
                <a:solidFill>
                  <a:srgbClr val="FF6A13"/>
                </a:solidFill>
                <a:latin typeface="APL385 Unicode" panose="020B0709000202000203" pitchFamily="49" charset="0"/>
              </a:rPr>
              <a:t>ns2</a:t>
            </a:r>
            <a:r>
              <a:rPr lang="en-GB" spc="-10" dirty="0">
                <a:solidFill>
                  <a:srgbClr val="FF6A13"/>
                </a:solidFill>
              </a:rPr>
              <a:t> has been modified</a:t>
            </a: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7 100 9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ns3←⎕NS⍬          </a:t>
            </a:r>
            <a:r>
              <a:rPr lang="en-GB" spc="-10" dirty="0">
                <a:solidFill>
                  <a:srgbClr val="FF6A13"/>
                </a:solidFill>
              </a:rPr>
              <a:t>new, unrelated namespace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      ns3 SetVec2 1000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Font typeface="Wingdings 2" panose="05020102010507070707" pitchFamily="18" charset="2"/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spc="-10" dirty="0">
                <a:solidFill>
                  <a:schemeClr val="tx1"/>
                </a:solidFill>
                <a:latin typeface="APL385 Unicode" panose="020B0709000202000203" pitchFamily="49" charset="0"/>
              </a:rPr>
              <a:t>VALUE ERROR: Undefined name: </a:t>
            </a:r>
            <a:r>
              <a:rPr lang="en-GB" spc="-1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</a:t>
            </a:r>
            <a:endParaRPr lang="en-GB" spc="-10" dirty="0">
              <a:solidFill>
                <a:schemeClr val="tx1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AD4BFD-71A7-4300-A9B9-50B09843E6AF}"/>
              </a:ext>
            </a:extLst>
          </p:cNvPr>
          <p:cNvSpPr/>
          <p:nvPr/>
        </p:nvSpPr>
        <p:spPr>
          <a:xfrm>
            <a:off x="-108520" y="-380578"/>
            <a:ext cx="9433048" cy="1838538"/>
          </a:xfrm>
          <a:prstGeom prst="rect">
            <a:avLst/>
          </a:prstGeom>
          <a:gradFill flip="none" rotWithShape="1">
            <a:gsLst>
              <a:gs pos="9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B25E2CD-FCED-4D75-B8CE-F8778CB44737}"/>
              </a:ext>
            </a:extLst>
          </p:cNvPr>
          <p:cNvSpPr txBox="1">
            <a:spLocks/>
          </p:cNvSpPr>
          <p:nvPr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+mn-lt"/>
              </a:rPr>
              <a:t>27</a:t>
            </a:fld>
            <a:endParaRPr lang="en-GB" sz="1600" dirty="0">
              <a:latin typeface="+mn-l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</p:spTree>
    <p:extLst>
      <p:ext uri="{BB962C8B-B14F-4D97-AF65-F5344CB8AC3E}">
        <p14:creationId xmlns:p14="http://schemas.microsoft.com/office/powerpoint/2010/main" val="348042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08642E-6 L -0.00122 -0.540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712969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 SetVec3 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takes array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[3]←10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∇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SetVec3 ns1.vec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  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an array: passed by value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7 8 9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689B50-5195-40F1-885C-A2EAAF8601D5}"/>
              </a:ext>
            </a:extLst>
          </p:cNvPr>
          <p:cNvSpPr/>
          <p:nvPr/>
        </p:nvSpPr>
        <p:spPr>
          <a:xfrm>
            <a:off x="3290534" y="2712120"/>
            <a:ext cx="598082" cy="363868"/>
          </a:xfrm>
          <a:prstGeom prst="ellipse">
            <a:avLst/>
          </a:prstGeom>
          <a:noFill/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8B5ED1-80B5-45C3-940C-48F1702CE830}"/>
              </a:ext>
            </a:extLst>
          </p:cNvPr>
          <p:cNvSpPr/>
          <p:nvPr/>
        </p:nvSpPr>
        <p:spPr>
          <a:xfrm>
            <a:off x="1838154" y="3038070"/>
            <a:ext cx="598082" cy="363868"/>
          </a:xfrm>
          <a:prstGeom prst="ellipse">
            <a:avLst/>
          </a:prstGeom>
          <a:noFill/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8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57600" algn="l"/>
              </a:tabLst>
            </a:pPr>
            <a:r>
              <a:rPr lang="en-GB" sz="3600" baseline="-25000" dirty="0"/>
              <a:t>The namespace as a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self-contained dictionary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baseline="30000" dirty="0"/>
              <a:t>of name-value pairs</a:t>
            </a:r>
            <a:r>
              <a:rPr lang="da-DK" sz="3600" dirty="0"/>
              <a:t> </a:t>
            </a:r>
            <a:b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endParaRPr lang="en-US" sz="3600" baseline="30000" dirty="0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E649D3-0E73-0B20-A791-9A32E6F1A1A5}"/>
              </a:ext>
            </a:extLst>
          </p:cNvPr>
          <p:cNvGrpSpPr/>
          <p:nvPr/>
        </p:nvGrpSpPr>
        <p:grpSpPr>
          <a:xfrm>
            <a:off x="3566382" y="2965381"/>
            <a:ext cx="2011237" cy="1424257"/>
            <a:chOff x="6602719" y="402787"/>
            <a:chExt cx="2011237" cy="1424257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604A1A2-4B2C-8446-AA6F-DA7F54AD4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02719" y="418363"/>
              <a:ext cx="2011237" cy="1408681"/>
            </a:xfrm>
            <a:prstGeom prst="rect">
              <a:avLst/>
            </a:prstGeom>
            <a:scene3d>
              <a:camera prst="orthographicFront">
                <a:rot lat="0" lon="0" rev="60000"/>
              </a:camera>
              <a:lightRig rig="threePt" dir="t"/>
            </a:scene3d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D2B397-7777-D754-E428-5DCD54AE0F7C}"/>
                </a:ext>
              </a:extLst>
            </p:cNvPr>
            <p:cNvSpPr txBox="1"/>
            <p:nvPr/>
          </p:nvSpPr>
          <p:spPr>
            <a:xfrm>
              <a:off x="7596521" y="402787"/>
              <a:ext cx="461665" cy="828000"/>
            </a:xfrm>
            <a:prstGeom prst="rect">
              <a:avLst/>
            </a:prstGeom>
            <a:noFill/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6"/>
                  </a:solidFill>
                </a:rPr>
                <a:t>A–Z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8197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How to achieve “by-value” semantics with namespaces: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ns1.vec←7 8 9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ns3←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⎕NS</a:t>
            </a:r>
            <a:r>
              <a:rPr lang="en-GB" dirty="0">
                <a:latin typeface="APL385 Unicode" panose="020B0709000202000203" pitchFamily="49" charset="0"/>
              </a:rPr>
              <a:t> ns1        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clone: make “deep” copy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ns3.vec[2]←10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]</a:t>
            </a:r>
            <a:r>
              <a:rPr lang="en-GB" dirty="0" err="1">
                <a:latin typeface="APL385 Unicode" panose="020B0709000202000203" pitchFamily="49" charset="0"/>
              </a:rPr>
              <a:t>disp</a:t>
            </a:r>
            <a:r>
              <a:rPr lang="en-GB" dirty="0">
                <a:latin typeface="APL385 Unicode" panose="020B0709000202000203" pitchFamily="49" charset="0"/>
              </a:rPr>
              <a:t> (ns1 ns3).</a:t>
            </a:r>
            <a:r>
              <a:rPr lang="en-GB" dirty="0" err="1">
                <a:latin typeface="APL385 Unicode" panose="020B0709000202000203" pitchFamily="49" charset="0"/>
              </a:rPr>
              <a:t>vec</a:t>
            </a:r>
            <a:r>
              <a:rPr lang="en-GB" dirty="0">
                <a:latin typeface="APL385 Unicode" panose="020B0709000202000203" pitchFamily="49" charset="0"/>
              </a:rPr>
              <a:t>  </a:t>
            </a:r>
            <a:r>
              <a:rPr lang="en-GB" dirty="0">
                <a:solidFill>
                  <a:srgbClr val="FF6A13"/>
                </a:solidFill>
                <a:latin typeface="+mn-lt"/>
              </a:rPr>
              <a:t>only new copy changed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┌→────┬──────┐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│7 8 9│7 10 9│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└~───→┴~────→┘</a:t>
            </a:r>
          </a:p>
        </p:txBody>
      </p:sp>
    </p:spTree>
    <p:extLst>
      <p:ext uri="{BB962C8B-B14F-4D97-AF65-F5344CB8AC3E}">
        <p14:creationId xmlns:p14="http://schemas.microsoft.com/office/powerpoint/2010/main" val="410304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Allows you to: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Track individual entities independently of their content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Pass modifiable arguments to functions (use with care!)</a:t>
            </a:r>
          </a:p>
        </p:txBody>
      </p:sp>
    </p:spTree>
    <p:extLst>
      <p:ext uri="{BB962C8B-B14F-4D97-AF65-F5344CB8AC3E}">
        <p14:creationId xmlns:p14="http://schemas.microsoft.com/office/powerpoint/2010/main" val="24061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Note the name class (</a:t>
            </a:r>
            <a:r>
              <a:rPr lang="en-GB" dirty="0">
                <a:latin typeface="APL385 Unicode" panose="020B0709000202000203" pitchFamily="49" charset="0"/>
              </a:rPr>
              <a:t>40⎕ATX</a:t>
            </a:r>
            <a:r>
              <a:rPr lang="en-GB" dirty="0"/>
              <a:t>):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depth-0 refs:	9</a:t>
            </a:r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2335213" algn="l"/>
                <a:tab pos="2870200" algn="l"/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other arrays:	2	(even if consisting entirely of refs)</a:t>
            </a:r>
          </a:p>
        </p:txBody>
      </p:sp>
    </p:spTree>
    <p:extLst>
      <p:ext uri="{BB962C8B-B14F-4D97-AF65-F5344CB8AC3E}">
        <p14:creationId xmlns:p14="http://schemas.microsoft.com/office/powerpoint/2010/main" val="13671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“By-value” versus “by-reference”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44738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Namespaces have reference semantics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Naming convention tip: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Due to the different semantics, it may be worth naming “</a:t>
            </a:r>
            <a:r>
              <a:rPr lang="en-GB" dirty="0" err="1"/>
              <a:t>dottable</a:t>
            </a:r>
            <a:r>
              <a:rPr lang="en-GB" dirty="0"/>
              <a:t>” names in a recognisable way, for example:</a:t>
            </a:r>
            <a:r>
              <a:rPr lang="en-GB" dirty="0">
                <a:latin typeface="APL385 Unicode" panose="020B0709000202000203" pitchFamily="49" charset="0"/>
              </a:rPr>
              <a:t> 	name_</a:t>
            </a:r>
          </a:p>
        </p:txBody>
      </p:sp>
    </p:spTree>
    <p:extLst>
      <p:ext uri="{BB962C8B-B14F-4D97-AF65-F5344CB8AC3E}">
        <p14:creationId xmlns:p14="http://schemas.microsoft.com/office/powerpoint/2010/main" val="298012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2a: </a:t>
            </a:r>
            <a:r>
              <a:rPr lang="en-GB" dirty="0"/>
              <a:t>Swap names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78943" cy="35193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an </a:t>
            </a:r>
            <a:r>
              <a:rPr lang="en-GB" i="1" dirty="0"/>
              <a:t>expression </a:t>
            </a:r>
            <a:r>
              <a:rPr lang="en-GB" dirty="0"/>
              <a:t>that swaps the values of variables </a:t>
            </a:r>
            <a:r>
              <a:rPr lang="en-GB" dirty="0">
                <a:latin typeface="APL385 Unicode" panose="020B0709000202000203" pitchFamily="49" charset="0"/>
              </a:rPr>
              <a:t>x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y</a:t>
            </a:r>
            <a:r>
              <a:rPr lang="en-GB" dirty="0"/>
              <a:t> in a namespace </a:t>
            </a:r>
            <a:r>
              <a:rPr lang="en-GB" dirty="0">
                <a:latin typeface="APL385 Unicode" panose="020B0709000202000203" pitchFamily="49" charset="0"/>
              </a:rPr>
              <a:t>ns</a:t>
            </a:r>
            <a:r>
              <a:rPr lang="en-GB" dirty="0"/>
              <a:t> 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ns.x←10 ⋄ ns.y←20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i="1" dirty="0" err="1">
                <a:latin typeface="APL385 Unicode" panose="020B0709000202000203" pitchFamily="49" charset="0"/>
              </a:rPr>
              <a:t>your_expression</a:t>
            </a:r>
            <a:endParaRPr lang="en-GB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ns.x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>
                <a:latin typeface="APL385 Unicode" panose="020B0709000202000203" pitchFamily="49" charset="0"/>
              </a:rPr>
              <a:t>ns.y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20 10</a:t>
            </a:r>
            <a:endParaRPr lang="nl-NL" dirty="0">
              <a:latin typeface="APL385 Unicode" panose="020B0709000202000203" pitchFamily="49" charset="0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23CDC9B-96EB-42D2-9E60-126B6FD0AC7A}"/>
              </a:ext>
            </a:extLst>
          </p:cNvPr>
          <p:cNvSpPr txBox="1">
            <a:spLocks/>
          </p:cNvSpPr>
          <p:nvPr/>
        </p:nvSpPr>
        <p:spPr>
          <a:xfrm>
            <a:off x="6444208" y="2539827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54126964-3EF9-4D03-996C-A0C5655A55C5}"/>
              </a:ext>
            </a:extLst>
          </p:cNvPr>
          <p:cNvSpPr/>
          <p:nvPr/>
        </p:nvSpPr>
        <p:spPr>
          <a:xfrm>
            <a:off x="7133808" y="3236054"/>
            <a:ext cx="504056" cy="440425"/>
          </a:xfrm>
          <a:prstGeom prst="arc">
            <a:avLst>
              <a:gd name="adj1" fmla="val 14841996"/>
              <a:gd name="adj2" fmla="val 6760410"/>
            </a:avLst>
          </a:prstGeom>
          <a:ln w="57150">
            <a:solidFill>
              <a:srgbClr val="615EA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989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2b: </a:t>
            </a:r>
            <a:r>
              <a:rPr lang="en-GB" dirty="0"/>
              <a:t>Swap namespaces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/>
              <a:t>Write an </a:t>
            </a:r>
            <a:r>
              <a:rPr lang="en-GB" sz="2600" i="1" dirty="0"/>
              <a:t>expression </a:t>
            </a:r>
            <a:r>
              <a:rPr lang="en-GB" sz="2600" dirty="0"/>
              <a:t>that swaps the values of the variables named </a:t>
            </a:r>
            <a:r>
              <a:rPr lang="en-GB" sz="2600" dirty="0">
                <a:latin typeface="APL385 Unicode" panose="020B0709000202000203" pitchFamily="49" charset="0"/>
              </a:rPr>
              <a:t>x</a:t>
            </a:r>
            <a:r>
              <a:rPr lang="en-GB" sz="2600" dirty="0"/>
              <a:t> in the namespaces </a:t>
            </a:r>
            <a:r>
              <a:rPr lang="en-GB" sz="2600" dirty="0">
                <a:latin typeface="APL385 Unicode" panose="020B0709000202000203" pitchFamily="49" charset="0"/>
              </a:rPr>
              <a:t>ns1</a:t>
            </a:r>
            <a:r>
              <a:rPr lang="en-GB" sz="2600" dirty="0"/>
              <a:t> and </a:t>
            </a:r>
            <a:r>
              <a:rPr lang="en-GB" sz="2600" dirty="0">
                <a:latin typeface="APL385 Unicode" panose="020B0709000202000203" pitchFamily="49" charset="0"/>
              </a:rPr>
              <a:t>ns2</a:t>
            </a:r>
            <a:r>
              <a:rPr lang="en-GB" sz="2600" dirty="0"/>
              <a:t> .</a:t>
            </a: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ns1←⎕NS⍬ ⋄ ns2←⎕NS⍬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ns1.x←10 ⋄ ns2.x←20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ns1.y←30 ⋄ ns2.y←40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</a:t>
            </a:r>
            <a:r>
              <a:rPr lang="en-GB" sz="2600" i="1" dirty="0" err="1">
                <a:latin typeface="APL385 Unicode" panose="020B0709000202000203" pitchFamily="49" charset="0"/>
              </a:rPr>
              <a:t>your_expression</a:t>
            </a:r>
            <a:endParaRPr lang="en-GB" sz="2600" i="1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ns1.x ns1.y ns2.x ns2.y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20 30 10 40</a:t>
            </a:r>
            <a:endParaRPr lang="nl-NL" sz="2600" dirty="0">
              <a:latin typeface="APL385 Unicode" panose="020B0709000202000203" pitchFamily="49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6756E74-D8B8-4152-BEBD-BBA599993473}"/>
              </a:ext>
            </a:extLst>
          </p:cNvPr>
          <p:cNvSpPr txBox="1">
            <a:spLocks/>
          </p:cNvSpPr>
          <p:nvPr/>
        </p:nvSpPr>
        <p:spPr>
          <a:xfrm>
            <a:off x="5364088" y="2217999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ns1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4989078-BA37-4DBA-AE5F-5DF3B5AEF846}"/>
              </a:ext>
            </a:extLst>
          </p:cNvPr>
          <p:cNvSpPr txBox="1">
            <a:spLocks/>
          </p:cNvSpPr>
          <p:nvPr/>
        </p:nvSpPr>
        <p:spPr>
          <a:xfrm>
            <a:off x="7524328" y="2217998"/>
            <a:ext cx="1080120" cy="1400075"/>
          </a:xfrm>
          <a:prstGeom prst="rect">
            <a:avLst/>
          </a:prstGeom>
          <a:solidFill>
            <a:srgbClr val="B4B2E3">
              <a:alpha val="29804"/>
            </a:srgbClr>
          </a:solidFill>
          <a:ln w="25400" cap="flat" cmpd="sng" algn="ctr">
            <a:solidFill>
              <a:srgbClr val="FF6A1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ns2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x</a:t>
            </a:r>
          </a:p>
          <a:p>
            <a:pPr marL="571500" indent="-346075">
              <a:lnSpc>
                <a:spcPct val="110000"/>
              </a:lnSpc>
              <a:spcBef>
                <a:spcPts val="0"/>
              </a:spcBef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0770B1-F999-40D9-9346-5EB334B6BCB6}"/>
              </a:ext>
            </a:extLst>
          </p:cNvPr>
          <p:cNvCxnSpPr/>
          <p:nvPr/>
        </p:nvCxnSpPr>
        <p:spPr>
          <a:xfrm>
            <a:off x="6206440" y="2927561"/>
            <a:ext cx="1828800" cy="0"/>
          </a:xfrm>
          <a:prstGeom prst="straightConnector1">
            <a:avLst/>
          </a:prstGeom>
          <a:ln w="57150">
            <a:solidFill>
              <a:srgbClr val="615EAD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995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99417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2c: </a:t>
            </a:r>
            <a:r>
              <a:rPr lang="en-GB" dirty="0"/>
              <a:t>Testing if reference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56614"/>
            <a:ext cx="8712969" cy="33753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/>
              <a:t>Write a function </a:t>
            </a:r>
            <a:r>
              <a:rPr lang="en-GB" sz="2800" dirty="0" err="1">
                <a:latin typeface="APL385 Unicode" panose="020B0709000202000203" pitchFamily="49" charset="0"/>
              </a:rPr>
              <a:t>ScalarRef</a:t>
            </a:r>
            <a:r>
              <a:rPr lang="en-GB" sz="2800" dirty="0"/>
              <a:t> that returns a scalar Boolean value indicating whether its argument is a scalar namespace.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GB" sz="1100" dirty="0">
              <a:solidFill>
                <a:srgbClr val="8064A2">
                  <a:lumMod val="50000"/>
                </a:srgbClr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ns←⎕NS⍬ ⋄ ns.a←10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vec←ns.a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'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abc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' (ns ns) ns (⎕NS⍬) 42 ⍬ #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   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ScalarRef</a:t>
            </a: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¨ </a:t>
            </a:r>
            <a:r>
              <a:rPr lang="en-GB" sz="2800" dirty="0" err="1">
                <a:solidFill>
                  <a:schemeClr val="tx1"/>
                </a:solidFill>
                <a:latin typeface="APL385 Unicode" panose="020B0709000202000203" pitchFamily="49" charset="0"/>
              </a:rPr>
              <a:t>vec</a:t>
            </a:r>
            <a:endParaRPr lang="en-GB" sz="2800" dirty="0">
              <a:solidFill>
                <a:schemeClr val="tx1"/>
              </a:solidFill>
              <a:latin typeface="APL385 Unicode" panose="020B0709000202000203" pitchFamily="49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>
                <a:solidFill>
                  <a:schemeClr val="tx1"/>
                </a:solidFill>
                <a:latin typeface="APL385 Unicode" panose="020B0709000202000203" pitchFamily="49" charset="0"/>
              </a:rPr>
              <a:t>0 0 0 1 1 0 0 1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1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800" dirty="0"/>
              <a:t>Use one or more of these scalar namespace properties:</a:t>
            </a:r>
          </a:p>
          <a:p>
            <a:pPr marL="714375" indent="-357188">
              <a:lnSpc>
                <a:spcPct val="110000"/>
              </a:lnSpc>
              <a:tabLst>
                <a:tab pos="3948113" algn="l"/>
                <a:tab pos="4305300" algn="l"/>
              </a:tabLst>
            </a:pPr>
            <a:r>
              <a:rPr lang="en-GB" sz="2800" dirty="0">
                <a:latin typeface="APL385 Unicode" panose="020B0709000202000203" pitchFamily="49" charset="0"/>
              </a:rPr>
              <a:t>40⎕ATX</a:t>
            </a:r>
            <a:r>
              <a:rPr lang="en-GB" sz="2800" dirty="0"/>
              <a:t> is </a:t>
            </a:r>
            <a:r>
              <a:rPr lang="en-GB" sz="2800" dirty="0">
                <a:latin typeface="APL385 Unicode" panose="020B0709000202000203" pitchFamily="49" charset="0"/>
              </a:rPr>
              <a:t>9</a:t>
            </a:r>
            <a:r>
              <a:rPr lang="en-GB" sz="2800" dirty="0"/>
              <a:t>	</a:t>
            </a:r>
            <a:r>
              <a:rPr lang="en-GB" sz="2100" dirty="0">
                <a:solidFill>
                  <a:srgbClr val="FF6600"/>
                </a:solidFill>
                <a:sym typeface="Wingdings 2" panose="05020102010507070707" pitchFamily="18" charset="2"/>
              </a:rPr>
              <a:t>	</a:t>
            </a:r>
            <a:r>
              <a:rPr lang="en-GB" sz="2800" dirty="0"/>
              <a:t>Depth (</a:t>
            </a:r>
            <a:r>
              <a:rPr lang="en-GB" sz="2800" dirty="0">
                <a:latin typeface="APL385 Unicode" panose="020B0709000202000203" pitchFamily="49" charset="0"/>
              </a:rPr>
              <a:t>≡</a:t>
            </a:r>
            <a:r>
              <a:rPr lang="en-GB" sz="2800" dirty="0"/>
              <a:t>) is 0 (simple scalar)</a:t>
            </a:r>
          </a:p>
          <a:p>
            <a:pPr marL="714375" indent="-357188">
              <a:lnSpc>
                <a:spcPct val="110000"/>
              </a:lnSpc>
              <a:tabLst>
                <a:tab pos="3948113" algn="l"/>
                <a:tab pos="4305300" algn="l"/>
              </a:tabLst>
            </a:pPr>
            <a:r>
              <a:rPr lang="en-GB" sz="2800" dirty="0">
                <a:latin typeface="APL385 Unicode" panose="020B0709000202000203" pitchFamily="49" charset="0"/>
              </a:rPr>
              <a:t>⎕DR</a:t>
            </a:r>
            <a:r>
              <a:rPr lang="en-GB" sz="2800" dirty="0"/>
              <a:t> is </a:t>
            </a:r>
            <a:r>
              <a:rPr lang="en-GB" sz="2800" dirty="0">
                <a:latin typeface="APL385 Unicode" panose="020B0709000202000203" pitchFamily="49" charset="0"/>
              </a:rPr>
              <a:t>326</a:t>
            </a:r>
            <a:r>
              <a:rPr lang="en-GB" sz="2800" dirty="0"/>
              <a:t>	</a:t>
            </a:r>
            <a:r>
              <a:rPr lang="en-GB" sz="2100" dirty="0">
                <a:solidFill>
                  <a:srgbClr val="FF6600"/>
                </a:solidFill>
                <a:sym typeface="Wingdings 2" panose="05020102010507070707" pitchFamily="18" charset="2"/>
              </a:rPr>
              <a:t>	</a:t>
            </a:r>
            <a:r>
              <a:rPr lang="en-GB" sz="2800" dirty="0"/>
              <a:t>Allows dot syntax (</a:t>
            </a:r>
            <a:r>
              <a:rPr lang="en-GB" sz="2800" dirty="0">
                <a:latin typeface="APL385 Unicode" panose="020B0709000202000203" pitchFamily="49" charset="0"/>
              </a:rPr>
              <a:t>ns.name</a:t>
            </a:r>
            <a:r>
              <a:rPr lang="en-GB" sz="2800" dirty="0"/>
              <a:t>)</a:t>
            </a:r>
            <a:endParaRPr lang="en-GB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71708" cy="685535"/>
          </a:xfrm>
        </p:spPr>
        <p:txBody>
          <a:bodyPr/>
          <a:lstStyle/>
          <a:p>
            <a:r>
              <a:rPr lang="en-GB" dirty="0">
                <a:solidFill>
                  <a:srgbClr val="FF6A13"/>
                </a:solidFill>
              </a:rPr>
              <a:t>Exercise 2d: </a:t>
            </a:r>
            <a:r>
              <a:rPr lang="en-GB" dirty="0"/>
              <a:t>Indicate references </a:t>
            </a:r>
            <a:r>
              <a:rPr lang="en-GB" baseline="30000" dirty="0"/>
              <a:t>Hard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24937" cy="402344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RefMask</a:t>
            </a:r>
            <a:r>
              <a:rPr lang="en-GB" dirty="0"/>
              <a:t> that returns an array of the same structure as its argument, but with bits indicating any ns refs.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]</a:t>
            </a:r>
            <a:r>
              <a:rPr lang="en-GB" sz="2000" dirty="0" err="1">
                <a:latin typeface="APL385 Unicode" panose="020B0709000202000203" pitchFamily="49" charset="0"/>
              </a:rPr>
              <a:t>disp</a:t>
            </a: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n-GB" sz="2000" dirty="0" err="1">
                <a:latin typeface="APL385 Unicode" panose="020B0709000202000203" pitchFamily="49" charset="0"/>
              </a:rPr>
              <a:t>RefMask</a:t>
            </a:r>
            <a:r>
              <a:rPr lang="en-GB" sz="2000" dirty="0">
                <a:latin typeface="APL385 Unicode" panose="020B0709000202000203" pitchFamily="49" charset="0"/>
              </a:rPr>
              <a:t> (⊂⊂⊂⊂1 2 ns) 3 ns (2 2⍴'abc',⎕NS⍬)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┌→────────────┬─┬─┬───┐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│┌───────────┐│0│1│0 0│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││┌─────────┐││ │ │0 1│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│││┌───────┐│││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││││┌─────┐││││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│││││0 0 1│││││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││││└~───→┘││││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│││└───────┘│││ │ │   │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││└─────────┘││ │ │   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58964-04D9-DF40-02E9-352DF0194BCC}"/>
              </a:ext>
            </a:extLst>
          </p:cNvPr>
          <p:cNvSpPr/>
          <p:nvPr/>
        </p:nvSpPr>
        <p:spPr>
          <a:xfrm>
            <a:off x="395536" y="4433526"/>
            <a:ext cx="3458094" cy="3990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60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0043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value ← dictionary.name   </a:t>
            </a:r>
            <a:r>
              <a:rPr lang="en-GB" dirty="0">
                <a:solidFill>
                  <a:srgbClr val="FF6600"/>
                </a:solidFill>
              </a:rPr>
              <a:t>get value</a:t>
            </a:r>
            <a:endParaRPr lang="en-GB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But how do we do this when the name can vary?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ns.foo←1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name←'foo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10×ns</a:t>
            </a:r>
            <a:r>
              <a:rPr lang="en-GB" b="1" dirty="0">
                <a:latin typeface="APL385 Unicode" panose="020B0709000202000203" pitchFamily="49" charset="0"/>
              </a:rPr>
              <a:t>⍎</a:t>
            </a:r>
            <a:r>
              <a:rPr lang="en-GB" dirty="0">
                <a:latin typeface="APL385 Unicode" panose="020B0709000202000203" pitchFamily="49" charset="0"/>
              </a:rPr>
              <a:t>name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138761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9187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820473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  dictionary.name ← value   </a:t>
            </a:r>
            <a:r>
              <a:rPr lang="en-GB" dirty="0">
                <a:solidFill>
                  <a:srgbClr val="FF6600"/>
                </a:solidFill>
              </a:rPr>
              <a:t>set value</a:t>
            </a:r>
            <a:endParaRPr lang="en-GB" dirty="0">
              <a:solidFill>
                <a:srgbClr val="FF66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But how do we do this when the name can vary?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name←'foo</a:t>
            </a:r>
            <a:r>
              <a:rPr lang="en-GB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</a:t>
            </a:r>
            <a:r>
              <a:rPr lang="en-GB" b="1" dirty="0">
                <a:solidFill>
                  <a:schemeClr val="tx1"/>
                </a:solidFill>
                <a:latin typeface="APL385 Unicode" panose="020B0709000202000203" pitchFamily="49" charset="0"/>
              </a:rPr>
              <a:t>⍎</a:t>
            </a:r>
            <a:r>
              <a:rPr lang="en-GB" dirty="0">
                <a:latin typeface="APL385 Unicode" panose="020B0709000202000203" pitchFamily="49" charset="0"/>
              </a:rPr>
              <a:t>name</a:t>
            </a:r>
            <a:r>
              <a:rPr lang="en-GB" dirty="0">
                <a:solidFill>
                  <a:schemeClr val="tx1"/>
                </a:solidFill>
                <a:latin typeface="APL385 Unicode" panose="020B0709000202000203" pitchFamily="49" charset="0"/>
              </a:rPr>
              <a:t>,'←1 2 3'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10×ns.foo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31685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5"/>
            <a:ext cx="8712969" cy="3591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ns←⎕NS⍬               </a:t>
            </a:r>
            <a:r>
              <a:rPr lang="en-GB" sz="2200" dirty="0">
                <a:solidFill>
                  <a:srgbClr val="FF6A13"/>
                </a:solidFill>
              </a:rPr>
              <a:t>create a namespace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≡ns                   </a:t>
            </a:r>
            <a:r>
              <a:rPr lang="en-GB" sz="2200" dirty="0">
                <a:solidFill>
                  <a:srgbClr val="FF6A13"/>
                </a:solidFill>
                <a:latin typeface="+mn-lt"/>
              </a:rPr>
              <a:t>it’s a kind of simple scalar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      ]display ns (2 2⍴ns)  </a:t>
            </a:r>
            <a:r>
              <a:rPr lang="en-GB" sz="2200" dirty="0">
                <a:solidFill>
                  <a:srgbClr val="FF6A13"/>
                </a:solidFill>
                <a:latin typeface="+mn-lt"/>
              </a:rPr>
              <a:t>used like any other scalar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┌→───────────────────────────────────────────────┐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┌→─────────────────────────────┐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#.[Namespace] ↓ #.[Namespace]  #.[Namespace] │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│ #.[Namespace]  #.[Namespace] │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│               └#─────────────────────────────┘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spc="-10" dirty="0">
                <a:latin typeface="APL385 Unicode" panose="020B0709000202000203" pitchFamily="49" charset="0"/>
              </a:rPr>
              <a:t>└∊───────────────────────────────────────────────┘</a:t>
            </a:r>
          </a:p>
        </p:txBody>
      </p:sp>
    </p:spTree>
    <p:extLst>
      <p:ext uri="{BB962C8B-B14F-4D97-AF65-F5344CB8AC3E}">
        <p14:creationId xmlns:p14="http://schemas.microsoft.com/office/powerpoint/2010/main" val="100249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57663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3a: </a:t>
            </a:r>
            <a:r>
              <a:rPr lang="en-GB" dirty="0"/>
              <a:t>Get multiple values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dirty="0"/>
              <a:t>Write a function </a:t>
            </a:r>
            <a:r>
              <a:rPr lang="en-GB" sz="2600" dirty="0">
                <a:latin typeface="APL385 Unicode" panose="020B0709000202000203" pitchFamily="49" charset="0"/>
              </a:rPr>
              <a:t>Get</a:t>
            </a:r>
            <a:r>
              <a:rPr lang="en-GB" sz="2600" dirty="0"/>
              <a:t> that takes a namespace as left argument and a vector of names as right argument and returns the corresponding values from the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/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ns.(foo bar </a:t>
            </a:r>
            <a:r>
              <a:rPr lang="en-GB" sz="2600" dirty="0" err="1">
                <a:latin typeface="APL385 Unicode" panose="020B0709000202000203" pitchFamily="49" charset="0"/>
              </a:rPr>
              <a:t>baz</a:t>
            </a:r>
            <a:r>
              <a:rPr lang="en-GB" sz="2600" dirty="0">
                <a:latin typeface="APL385 Unicode" panose="020B0709000202000203" pitchFamily="49" charset="0"/>
              </a:rPr>
              <a:t>)←(1 2 3) 'Hello' 42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</a:t>
            </a:r>
            <a:r>
              <a:rPr lang="en-GB" sz="2600" dirty="0" err="1">
                <a:latin typeface="APL385 Unicode" panose="020B0709000202000203" pitchFamily="49" charset="0"/>
              </a:rPr>
              <a:t>names←'foo</a:t>
            </a:r>
            <a:r>
              <a:rPr lang="en-GB" sz="2600" dirty="0">
                <a:latin typeface="APL385 Unicode" panose="020B0709000202000203" pitchFamily="49" charset="0"/>
              </a:rPr>
              <a:t>' 'bar' 'foo' '</a:t>
            </a:r>
            <a:r>
              <a:rPr lang="en-GB" sz="2600" dirty="0" err="1">
                <a:latin typeface="APL385 Unicode" panose="020B0709000202000203" pitchFamily="49" charset="0"/>
              </a:rPr>
              <a:t>baz</a:t>
            </a:r>
            <a:r>
              <a:rPr lang="en-GB" sz="26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 Get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600" dirty="0">
                <a:latin typeface="APL385 Unicode" panose="020B0709000202000203" pitchFamily="49" charset="0"/>
              </a:rPr>
              <a:t> 1 2 3  Hello  1 2 3  42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35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3b: </a:t>
            </a:r>
            <a:r>
              <a:rPr lang="en-GB" dirty="0"/>
              <a:t>Set a value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that takes a two-element </a:t>
            </a:r>
            <a:r>
              <a:rPr lang="en-GB" dirty="0">
                <a:latin typeface="APL385 Unicode" panose="020B0709000202000203" pitchFamily="49" charset="0"/>
              </a:rPr>
              <a:t>(name value)</a:t>
            </a:r>
            <a:r>
              <a:rPr lang="en-GB" dirty="0"/>
              <a:t> vector as right argument, then does the corresponding assignment.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Set 'my' (⍳5)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10×my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10 20 30 40 50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429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24897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3c: </a:t>
            </a:r>
            <a:r>
              <a:rPr lang="en-GB" dirty="0"/>
              <a:t>Set in a namespace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447093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Improve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so that it takes a namespace as left argument and does the corresponding assignment in that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 Set 'my' (⍳5)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10×ns.my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10 20 30 40 50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244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7277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3d: </a:t>
            </a:r>
            <a:r>
              <a:rPr lang="en-GB" dirty="0"/>
              <a:t>Set multiple values </a:t>
            </a:r>
            <a:r>
              <a:rPr lang="en-GB" baseline="30000" dirty="0"/>
              <a:t>Hard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Improve </a:t>
            </a:r>
            <a:r>
              <a:rPr lang="en-GB" dirty="0">
                <a:latin typeface="APL385 Unicode" panose="020B0709000202000203" pitchFamily="49" charset="0"/>
              </a:rPr>
              <a:t>Set</a:t>
            </a:r>
            <a:r>
              <a:rPr lang="en-GB" dirty="0"/>
              <a:t> so that it handles multiple two-element 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(name value)</a:t>
            </a:r>
            <a:r>
              <a:rPr lang="en-GB" dirty="0"/>
              <a:t> vectors as right argument.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 Set ('yours' 'Hello')('mine' 'World')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ns.(yours mine)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Hello  World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489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18CF0F-8ABF-4E9F-B61C-D64E68C7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92812" cy="685535"/>
          </a:xfrm>
        </p:spPr>
        <p:txBody>
          <a:bodyPr/>
          <a:lstStyle/>
          <a:p>
            <a:r>
              <a:rPr lang="en-GB" dirty="0"/>
              <a:t>Dictionary access under program control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A9446-5DB9-417A-B632-F3C65C61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Beware: </a:t>
            </a:r>
            <a:r>
              <a:rPr lang="en-GB" dirty="0">
                <a:latin typeface="APL385 Unicode" panose="020B0709000202000203" pitchFamily="49" charset="0"/>
              </a:rPr>
              <a:t>⍎</a:t>
            </a:r>
            <a:r>
              <a:rPr lang="en-GB" dirty="0"/>
              <a:t> is potentially dangerous.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name←'⎕OFF⋄'   </a:t>
            </a:r>
            <a:r>
              <a:rPr lang="en-GB" b="1" dirty="0">
                <a:solidFill>
                  <a:srgbClr val="FF0000"/>
                </a:solidFill>
              </a:rPr>
              <a:t>!!!</a:t>
            </a:r>
            <a:endParaRPr lang="en-GB" b="1" dirty="0">
              <a:solidFill>
                <a:srgbClr val="FF0000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value←1 2 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>
                <a:latin typeface="APL385 Unicode" panose="020B0709000202000203" pitchFamily="49" charset="0"/>
              </a:rPr>
              <a:t>      ns {⍺.{⍎⍺,'←⍵'}/⍵} name value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b="1" dirty="0"/>
              <a:t>Solution: </a:t>
            </a:r>
            <a:r>
              <a:rPr lang="en-GB" dirty="0"/>
              <a:t>In production, validate your arguments (</a:t>
            </a:r>
            <a:r>
              <a:rPr lang="en-GB" dirty="0">
                <a:latin typeface="APL385 Unicode" panose="020B0709000202000203" pitchFamily="49" charset="0"/>
              </a:rPr>
              <a:t>¯1≠40⎕ATX</a:t>
            </a:r>
            <a:r>
              <a:rPr lang="en-GB" dirty="0"/>
              <a:t>).</a:t>
            </a:r>
          </a:p>
          <a:p>
            <a:pPr marL="0" indent="0" algn="r">
              <a:buNone/>
              <a:tabLst>
                <a:tab pos="3657600" algn="ctr"/>
                <a:tab pos="5486400" algn="ctr"/>
                <a:tab pos="7086600" algn="ctr"/>
              </a:tabLst>
            </a:pPr>
            <a:endParaRPr lang="en-GB" sz="1200" dirty="0"/>
          </a:p>
          <a:p>
            <a:pPr marL="0" indent="0" algn="r">
              <a:buNone/>
              <a:tabLst>
                <a:tab pos="3657600" algn="ctr"/>
                <a:tab pos="5486400" algn="ctr"/>
                <a:tab pos="7086600" algn="ctr"/>
              </a:tabLst>
            </a:pPr>
            <a:r>
              <a:rPr lang="en-GB" dirty="0"/>
              <a:t>— Look forward to </a:t>
            </a:r>
            <a:r>
              <a:rPr lang="en-GB" dirty="0">
                <a:latin typeface="APL385 Unicode" panose="020B0709000202000203" pitchFamily="49" charset="0"/>
              </a:rPr>
              <a:t>⎕VGET</a:t>
            </a:r>
            <a:r>
              <a:rPr lang="en-GB" dirty="0"/>
              <a:t> and </a:t>
            </a:r>
            <a:r>
              <a:rPr lang="en-GB" dirty="0">
                <a:latin typeface="APL385 Unicode" panose="020B0709000202000203" pitchFamily="49" charset="0"/>
              </a:rPr>
              <a:t>⎕VSET</a:t>
            </a:r>
            <a:r>
              <a:rPr lang="en-GB" dirty="0"/>
              <a:t> in version 20.0…</a:t>
            </a:r>
          </a:p>
        </p:txBody>
      </p:sp>
    </p:spTree>
    <p:extLst>
      <p:ext uri="{BB962C8B-B14F-4D97-AF65-F5344CB8AC3E}">
        <p14:creationId xmlns:p14="http://schemas.microsoft.com/office/powerpoint/2010/main" val="25613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7434-1457-9C17-BD7F-77BFB4D1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 access in version 20.0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8CBB3-5E54-65F4-16F0-0DA9B86B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3a: </a:t>
            </a:r>
            <a:r>
              <a:rPr lang="en-GB" dirty="0"/>
              <a:t>Get multiple values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Get←⎕VGET</a:t>
            </a:r>
          </a:p>
          <a:p>
            <a:pPr marL="358775" indent="0"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3b: </a:t>
            </a:r>
            <a:r>
              <a:rPr lang="en-GB" dirty="0"/>
              <a:t>Set a value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Set←{⎕VSET⊂⍵} </a:t>
            </a:r>
            <a:r>
              <a:rPr lang="en-GB" dirty="0"/>
              <a:t>or</a:t>
            </a:r>
            <a:r>
              <a:rPr lang="en-GB" dirty="0">
                <a:latin typeface="APL385 Unicode" panose="020B0709000202000203" pitchFamily="49" charset="0"/>
              </a:rPr>
              <a:t> Get←⎕VSET⊂</a:t>
            </a:r>
          </a:p>
          <a:p>
            <a:pPr marL="3587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-1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3c: </a:t>
            </a:r>
            <a:r>
              <a:rPr lang="en-GB" dirty="0"/>
              <a:t>Set in a namespace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Set←{⍺⎕VSET⊂⍵} </a:t>
            </a:r>
            <a:r>
              <a:rPr lang="en-GB" dirty="0"/>
              <a:t>or</a:t>
            </a:r>
            <a:r>
              <a:rPr lang="en-GB" dirty="0">
                <a:latin typeface="APL385 Unicode" panose="020B0709000202000203" pitchFamily="49" charset="0"/>
              </a:rPr>
              <a:t> Set←⎕VSET∘⊂</a:t>
            </a:r>
          </a:p>
          <a:p>
            <a:pPr marL="35877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endParaRPr kumimoji="0" lang="en-GB" sz="1200" b="0" i="0" u="none" strike="noStrike" kern="1200" cap="none" spc="-10" normalizeH="0" baseline="0" noProof="0" dirty="0">
              <a:ln>
                <a:noFill/>
              </a:ln>
              <a:solidFill>
                <a:srgbClr val="3B475E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6600"/>
                </a:solidFill>
              </a:rPr>
              <a:t>Exercise 3d: </a:t>
            </a:r>
            <a:r>
              <a:rPr lang="en-GB" dirty="0"/>
              <a:t>Set multiple values</a:t>
            </a:r>
          </a:p>
          <a:p>
            <a:pPr marL="358775" indent="0">
              <a:buNone/>
            </a:pPr>
            <a:r>
              <a:rPr lang="en-GB" dirty="0">
                <a:latin typeface="APL385 Unicode" panose="020B0709000202000203" pitchFamily="49" charset="0"/>
              </a:rPr>
              <a:t>Set←⎕VSET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FD0F4-9F8C-8DA2-B649-31E2B00601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92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tabLst>
                <a:tab pos="3657600" algn="l"/>
              </a:tabLst>
            </a:pPr>
            <a:r>
              <a:rPr lang="en-GB" sz="3600" baseline="-25000" dirty="0"/>
              <a:t>The namespace as a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/>
              <a:t>structured container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baseline="30000" dirty="0"/>
              <a:t>to organise your code</a:t>
            </a:r>
            <a:r>
              <a:rPr lang="da-DK" sz="3600" dirty="0"/>
              <a:t> </a:t>
            </a:r>
            <a:br>
              <a:rPr lang="en-US" sz="3600" b="1" dirty="0">
                <a:solidFill>
                  <a:srgbClr val="0000FF"/>
                </a:solidFill>
                <a:latin typeface="APL385 Unicode" panose="020B0709000202000203" pitchFamily="49" charset="0"/>
              </a:rPr>
            </a:br>
            <a:endParaRPr lang="en-US" sz="3600" baseline="30000" dirty="0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E3F7AA-0A1E-0F5F-06A9-2D18A21CA05D}"/>
              </a:ext>
            </a:extLst>
          </p:cNvPr>
          <p:cNvGrpSpPr/>
          <p:nvPr/>
        </p:nvGrpSpPr>
        <p:grpSpPr>
          <a:xfrm>
            <a:off x="3566382" y="2652116"/>
            <a:ext cx="2011237" cy="2042316"/>
            <a:chOff x="6330613" y="2427451"/>
            <a:chExt cx="2011237" cy="204231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B0D4E64-CEC3-228E-26BA-9A1A7838C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330613" y="2427451"/>
              <a:ext cx="2011237" cy="204231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9A39A9-A620-CBBE-51BB-958B39665AAC}"/>
                </a:ext>
              </a:extLst>
            </p:cNvPr>
            <p:cNvGrpSpPr/>
            <p:nvPr/>
          </p:nvGrpSpPr>
          <p:grpSpPr>
            <a:xfrm>
              <a:off x="6401550" y="2532930"/>
              <a:ext cx="1091812" cy="1284747"/>
              <a:chOff x="6401550" y="2532930"/>
              <a:chExt cx="1091812" cy="1284747"/>
            </a:xfrm>
          </p:grpSpPr>
          <p:sp>
            <p:nvSpPr>
              <p:cNvPr id="7" name="Parallelogram 6">
                <a:extLst>
                  <a:ext uri="{FF2B5EF4-FFF2-40B4-BE49-F238E27FC236}">
                    <a16:creationId xmlns:a16="http://schemas.microsoft.com/office/drawing/2014/main" id="{D7F41332-A03A-99F2-EC77-760BAB39FE8F}"/>
                  </a:ext>
                </a:extLst>
              </p:cNvPr>
              <p:cNvSpPr/>
              <p:nvPr/>
            </p:nvSpPr>
            <p:spPr>
              <a:xfrm rot="5400000" flipV="1">
                <a:off x="6404581" y="308397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Parallelogram 7">
                <a:extLst>
                  <a:ext uri="{FF2B5EF4-FFF2-40B4-BE49-F238E27FC236}">
                    <a16:creationId xmlns:a16="http://schemas.microsoft.com/office/drawing/2014/main" id="{49D31052-39FB-F6FD-E3FB-0BAC867CE8C3}"/>
                  </a:ext>
                </a:extLst>
              </p:cNvPr>
              <p:cNvSpPr/>
              <p:nvPr/>
            </p:nvSpPr>
            <p:spPr>
              <a:xfrm rot="5400000" flipV="1">
                <a:off x="6605751" y="2967295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048A949E-F5C0-EAA3-5E8B-9AE018F8E139}"/>
                  </a:ext>
                </a:extLst>
              </p:cNvPr>
              <p:cNvSpPr/>
              <p:nvPr/>
            </p:nvSpPr>
            <p:spPr>
              <a:xfrm rot="5400000" flipV="1">
                <a:off x="6795014" y="284899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C8C2E2A4-686D-5EA5-1DE7-0648C0387799}"/>
                  </a:ext>
                </a:extLst>
              </p:cNvPr>
              <p:cNvSpPr/>
              <p:nvPr/>
            </p:nvSpPr>
            <p:spPr>
              <a:xfrm rot="5400000" flipV="1">
                <a:off x="6985513" y="274897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F009010C-C065-E276-DF2E-C1FB69F32A10}"/>
                  </a:ext>
                </a:extLst>
              </p:cNvPr>
              <p:cNvSpPr/>
              <p:nvPr/>
            </p:nvSpPr>
            <p:spPr>
              <a:xfrm rot="5400000" flipV="1">
                <a:off x="7168868" y="263705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27F7D451-6888-4C65-6E6A-EFEA6CDD1AA6}"/>
                  </a:ext>
                </a:extLst>
              </p:cNvPr>
              <p:cNvSpPr/>
              <p:nvPr/>
            </p:nvSpPr>
            <p:spPr>
              <a:xfrm rot="5400000" flipV="1">
                <a:off x="7354604" y="2529902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B5B849F0-D9BB-B44E-297D-FF1981205723}"/>
                  </a:ext>
                </a:extLst>
              </p:cNvPr>
              <p:cNvSpPr/>
              <p:nvPr/>
            </p:nvSpPr>
            <p:spPr>
              <a:xfrm rot="5400000" flipV="1">
                <a:off x="6404578" y="3443549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Parallelogram 13">
                <a:extLst>
                  <a:ext uri="{FF2B5EF4-FFF2-40B4-BE49-F238E27FC236}">
                    <a16:creationId xmlns:a16="http://schemas.microsoft.com/office/drawing/2014/main" id="{734717BA-5601-0678-7EB1-233993650A00}"/>
                  </a:ext>
                </a:extLst>
              </p:cNvPr>
              <p:cNvSpPr/>
              <p:nvPr/>
            </p:nvSpPr>
            <p:spPr>
              <a:xfrm rot="5400000" flipV="1">
                <a:off x="6605748" y="3326868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Parallelogram 14">
                <a:extLst>
                  <a:ext uri="{FF2B5EF4-FFF2-40B4-BE49-F238E27FC236}">
                    <a16:creationId xmlns:a16="http://schemas.microsoft.com/office/drawing/2014/main" id="{1D7D18A6-22C1-31B4-13C5-AD41B41852D6}"/>
                  </a:ext>
                </a:extLst>
              </p:cNvPr>
              <p:cNvSpPr/>
              <p:nvPr/>
            </p:nvSpPr>
            <p:spPr>
              <a:xfrm rot="5400000" flipV="1">
                <a:off x="6797393" y="321094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Parallelogram 15">
                <a:extLst>
                  <a:ext uri="{FF2B5EF4-FFF2-40B4-BE49-F238E27FC236}">
                    <a16:creationId xmlns:a16="http://schemas.microsoft.com/office/drawing/2014/main" id="{4103BC40-50A0-DF7C-B772-E74AF4797BAD}"/>
                  </a:ext>
                </a:extLst>
              </p:cNvPr>
              <p:cNvSpPr/>
              <p:nvPr/>
            </p:nvSpPr>
            <p:spPr>
              <a:xfrm rot="5400000" flipV="1">
                <a:off x="6985510" y="3108551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Parallelogram 16">
                <a:extLst>
                  <a:ext uri="{FF2B5EF4-FFF2-40B4-BE49-F238E27FC236}">
                    <a16:creationId xmlns:a16="http://schemas.microsoft.com/office/drawing/2014/main" id="{F2C711A5-4219-3C65-6588-CF7F67E83E1D}"/>
                  </a:ext>
                </a:extLst>
              </p:cNvPr>
              <p:cNvSpPr/>
              <p:nvPr/>
            </p:nvSpPr>
            <p:spPr>
              <a:xfrm rot="5400000" flipV="1">
                <a:off x="7166484" y="3001394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494BC5EE-8D5D-026A-C64B-C40526642029}"/>
                  </a:ext>
                </a:extLst>
              </p:cNvPr>
              <p:cNvSpPr/>
              <p:nvPr/>
            </p:nvSpPr>
            <p:spPr>
              <a:xfrm rot="5400000" flipV="1">
                <a:off x="7352220" y="2891856"/>
                <a:ext cx="13573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3DDCF140-5006-8405-24D4-9C11AA16D2B7}"/>
                  </a:ext>
                </a:extLst>
              </p:cNvPr>
              <p:cNvSpPr/>
              <p:nvPr/>
            </p:nvSpPr>
            <p:spPr>
              <a:xfrm rot="5400000" flipV="1">
                <a:off x="6385433" y="329510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5DA25D9A-B3E4-B614-124A-D728C4E33AE2}"/>
                  </a:ext>
                </a:extLst>
              </p:cNvPr>
              <p:cNvSpPr/>
              <p:nvPr/>
            </p:nvSpPr>
            <p:spPr>
              <a:xfrm rot="5400000" flipV="1">
                <a:off x="6587414" y="3183993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2FCA78FF-77D6-7EB7-85DE-0C1D0C19A65E}"/>
                  </a:ext>
                </a:extLst>
              </p:cNvPr>
              <p:cNvSpPr/>
              <p:nvPr/>
            </p:nvSpPr>
            <p:spPr>
              <a:xfrm rot="5400000" flipV="1">
                <a:off x="6773106" y="3071643"/>
                <a:ext cx="184303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19E280EA-7B3C-092F-4585-2AF35B6674C9}"/>
                  </a:ext>
                </a:extLst>
              </p:cNvPr>
              <p:cNvSpPr/>
              <p:nvPr/>
            </p:nvSpPr>
            <p:spPr>
              <a:xfrm rot="5400000" flipV="1">
                <a:off x="6967176" y="296567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Parallelogram 22">
                <a:extLst>
                  <a:ext uri="{FF2B5EF4-FFF2-40B4-BE49-F238E27FC236}">
                    <a16:creationId xmlns:a16="http://schemas.microsoft.com/office/drawing/2014/main" id="{CEF5729D-02F5-6016-F963-2E6FC134F089}"/>
                  </a:ext>
                </a:extLst>
              </p:cNvPr>
              <p:cNvSpPr/>
              <p:nvPr/>
            </p:nvSpPr>
            <p:spPr>
              <a:xfrm rot="5400000" flipV="1">
                <a:off x="7166486" y="288161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Parallelogram 23">
                <a:extLst>
                  <a:ext uri="{FF2B5EF4-FFF2-40B4-BE49-F238E27FC236}">
                    <a16:creationId xmlns:a16="http://schemas.microsoft.com/office/drawing/2014/main" id="{50B5534F-D9F6-8C87-D347-1DF4555532D1}"/>
                  </a:ext>
                </a:extLst>
              </p:cNvPr>
              <p:cNvSpPr/>
              <p:nvPr/>
            </p:nvSpPr>
            <p:spPr>
              <a:xfrm rot="5400000" flipV="1">
                <a:off x="7330316" y="2750174"/>
                <a:ext cx="184300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arallelogram 24">
                <a:extLst>
                  <a:ext uri="{FF2B5EF4-FFF2-40B4-BE49-F238E27FC236}">
                    <a16:creationId xmlns:a16="http://schemas.microsoft.com/office/drawing/2014/main" id="{0EC4EC11-63F7-9EAC-EA50-1CB7041C3DB8}"/>
                  </a:ext>
                </a:extLst>
              </p:cNvPr>
              <p:cNvSpPr/>
              <p:nvPr/>
            </p:nvSpPr>
            <p:spPr>
              <a:xfrm rot="5400000" flipV="1">
                <a:off x="7152420" y="2879732"/>
                <a:ext cx="135726" cy="113653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02524E36-2D45-81DE-6232-77E72A063016}"/>
                  </a:ext>
                </a:extLst>
              </p:cNvPr>
              <p:cNvSpPr/>
              <p:nvPr/>
            </p:nvSpPr>
            <p:spPr>
              <a:xfrm rot="5400000" flipV="1">
                <a:off x="6385434" y="3655012"/>
                <a:ext cx="183545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Parallelogram 26">
                <a:extLst>
                  <a:ext uri="{FF2B5EF4-FFF2-40B4-BE49-F238E27FC236}">
                    <a16:creationId xmlns:a16="http://schemas.microsoft.com/office/drawing/2014/main" id="{257488A9-DD02-158F-7A73-58DFAEDBB6FC}"/>
                  </a:ext>
                </a:extLst>
              </p:cNvPr>
              <p:cNvSpPr/>
              <p:nvPr/>
            </p:nvSpPr>
            <p:spPr>
              <a:xfrm rot="5400000" flipV="1">
                <a:off x="6581839" y="3549480"/>
                <a:ext cx="183550" cy="141786"/>
              </a:xfrm>
              <a:prstGeom prst="parallelogram">
                <a:avLst>
                  <a:gd name="adj" fmla="val 6089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Parallelogram 27">
                <a:extLst>
                  <a:ext uri="{FF2B5EF4-FFF2-40B4-BE49-F238E27FC236}">
                    <a16:creationId xmlns:a16="http://schemas.microsoft.com/office/drawing/2014/main" id="{AE4298CB-A1D7-CA83-332E-547EC8DAF634}"/>
                  </a:ext>
                </a:extLst>
              </p:cNvPr>
              <p:cNvSpPr/>
              <p:nvPr/>
            </p:nvSpPr>
            <p:spPr>
              <a:xfrm rot="5400000" flipV="1">
                <a:off x="6967177" y="3325586"/>
                <a:ext cx="172397" cy="141786"/>
              </a:xfrm>
              <a:prstGeom prst="parallelogram">
                <a:avLst>
                  <a:gd name="adj" fmla="val 558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7EFF83FE-295E-9487-3F7D-79F54091D0A6}"/>
                  </a:ext>
                </a:extLst>
              </p:cNvPr>
              <p:cNvSpPr/>
              <p:nvPr/>
            </p:nvSpPr>
            <p:spPr>
              <a:xfrm rot="5400000" flipV="1">
                <a:off x="7166487" y="3241527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A9543455-C45B-B89A-0B65-135E1A4A5268}"/>
                  </a:ext>
                </a:extLst>
              </p:cNvPr>
              <p:cNvSpPr/>
              <p:nvPr/>
            </p:nvSpPr>
            <p:spPr>
              <a:xfrm rot="5400000" flipV="1">
                <a:off x="7327936" y="3110086"/>
                <a:ext cx="184300" cy="141783"/>
              </a:xfrm>
              <a:prstGeom prst="parallelogram">
                <a:avLst>
                  <a:gd name="adj" fmla="val 5585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: Top Corners Snipped 30">
                <a:extLst>
                  <a:ext uri="{FF2B5EF4-FFF2-40B4-BE49-F238E27FC236}">
                    <a16:creationId xmlns:a16="http://schemas.microsoft.com/office/drawing/2014/main" id="{02E4D874-FF5E-E5E1-71AF-2F81CD358B22}"/>
                  </a:ext>
                </a:extLst>
              </p:cNvPr>
              <p:cNvSpPr/>
              <p:nvPr/>
            </p:nvSpPr>
            <p:spPr>
              <a:xfrm rot="9011815" flipV="1">
                <a:off x="7172270" y="3252495"/>
                <a:ext cx="129644" cy="72000"/>
              </a:xfrm>
              <a:prstGeom prst="snip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Parallelogram 31">
                <a:extLst>
                  <a:ext uri="{FF2B5EF4-FFF2-40B4-BE49-F238E27FC236}">
                    <a16:creationId xmlns:a16="http://schemas.microsoft.com/office/drawing/2014/main" id="{F7776865-C3CB-D91F-916F-D0E3EBA8E411}"/>
                  </a:ext>
                </a:extLst>
              </p:cNvPr>
              <p:cNvSpPr/>
              <p:nvPr/>
            </p:nvSpPr>
            <p:spPr>
              <a:xfrm rot="5400000" flipV="1">
                <a:off x="6795631" y="3458353"/>
                <a:ext cx="135726" cy="141786"/>
              </a:xfrm>
              <a:prstGeom prst="parallelogram">
                <a:avLst>
                  <a:gd name="adj" fmla="val 6257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46E71DC3-A046-B57A-CD32-156F005F9B44}"/>
                  </a:ext>
                </a:extLst>
              </p:cNvPr>
              <p:cNvSpPr/>
              <p:nvPr/>
            </p:nvSpPr>
            <p:spPr>
              <a:xfrm rot="5400000" flipV="1">
                <a:off x="6778872" y="3459163"/>
                <a:ext cx="135726" cy="108264"/>
              </a:xfrm>
              <a:prstGeom prst="parallelogram">
                <a:avLst>
                  <a:gd name="adj" fmla="val 4210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2412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B98D6B1-5CB5-48F5-A0B0-692D1C2405EE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defRPr sz="2400" spc="-10" baseline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defRPr>
            </a:lvl1pPr>
            <a:lvl2pPr marL="858838" indent="-4016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spc="-10" baseline="0" dirty="0" smtClean="0"/>
            </a:lvl2pPr>
            <a:lvl3pPr marL="125730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pc="-10" baseline="0"/>
            </a:lvl3pPr>
            <a:lvl4pPr marL="1655763" indent="-28416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spc="-10" baseline="0"/>
            </a:lvl4pPr>
            <a:lvl5pPr indent="0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GB" spc="0" dirty="0" err="1"/>
              <a:t>workspace.dws</a:t>
            </a:r>
            <a:endParaRPr lang="en-GB" spc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222F01-1D59-4D09-8FC2-331D08A76FEE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workspace1.dws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CB0278-E81E-4BC5-A1A0-3F6A6CA837C3}"/>
              </a:ext>
            </a:extLst>
          </p:cNvPr>
          <p:cNvCxnSpPr>
            <a:cxnSpLocks/>
          </p:cNvCxnSpPr>
          <p:nvPr/>
        </p:nvCxnSpPr>
        <p:spPr>
          <a:xfrm>
            <a:off x="1592293" y="2787774"/>
            <a:ext cx="27432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workspace2.dws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6C5C03-43F1-4C7B-86E6-43817E25D54E}"/>
              </a:ext>
            </a:extLst>
          </p:cNvPr>
          <p:cNvCxnSpPr>
            <a:cxnSpLocks/>
          </p:cNvCxnSpPr>
          <p:nvPr/>
        </p:nvCxnSpPr>
        <p:spPr>
          <a:xfrm>
            <a:off x="4793957" y="2787774"/>
            <a:ext cx="27432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743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2340692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  <a:r>
              <a:rPr lang="en-GB" sz="2400" spc="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rgbClr val="C7C4DD"/>
                </a:solidFill>
                <a:cs typeface="MV Boli" panose="02000500030200090000" pitchFamily="2" charset="0"/>
              </a:rPr>
              <a:t>.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bg1"/>
                </a:solidFill>
                <a:highlight>
                  <a:srgbClr val="000000"/>
                </a:highlight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  <a:r>
              <a:rPr lang="en-GB" sz="2400" dirty="0">
                <a:solidFill>
                  <a:schemeClr val="bg1"/>
                </a:solidFill>
                <a:highlight>
                  <a:srgbClr val="000000"/>
                </a:highlight>
                <a:cs typeface="MV Boli" panose="02000500030200090000" pitchFamily="2" charset="0"/>
              </a:rPr>
              <a:t> </a:t>
            </a:r>
            <a:r>
              <a:rPr lang="en-GB" sz="2400" dirty="0">
                <a:solidFill>
                  <a:srgbClr val="C7C4DD"/>
                </a:solidFill>
                <a:cs typeface="MV Boli" panose="02000500030200090000" pitchFamily="2" charset="0"/>
              </a:rPr>
              <a:t>.</a:t>
            </a:r>
            <a:endParaRPr lang="en-GB" dirty="0">
              <a:solidFill>
                <a:schemeClr val="bg1"/>
              </a:solidFill>
              <a:highlight>
                <a:srgbClr val="000000"/>
              </a:highlight>
              <a:cs typeface="MV Boli" panose="0200050003020009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24EFA5A-7E22-4CCD-8FB6-99CFFC85BC57}"/>
              </a:ext>
            </a:extLst>
          </p:cNvPr>
          <p:cNvSpPr/>
          <p:nvPr/>
        </p:nvSpPr>
        <p:spPr>
          <a:xfrm>
            <a:off x="3302985" y="2853241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⎕IO←1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98FFA49-C411-40C5-9059-21047262DBF1}"/>
              </a:ext>
            </a:extLst>
          </p:cNvPr>
          <p:cNvSpPr/>
          <p:nvPr/>
        </p:nvSpPr>
        <p:spPr>
          <a:xfrm>
            <a:off x="6506528" y="2853240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⎕IO←0</a:t>
            </a:r>
          </a:p>
        </p:txBody>
      </p:sp>
    </p:spTree>
    <p:extLst>
      <p:ext uri="{BB962C8B-B14F-4D97-AF65-F5344CB8AC3E}">
        <p14:creationId xmlns:p14="http://schemas.microsoft.com/office/powerpoint/2010/main" val="53447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sz="2600" dirty="0"/>
              <a:t>Value accessed with dot: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  dictionary.name ← value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set value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value ← dictionary.name     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get value</a:t>
            </a:r>
          </a:p>
          <a:p>
            <a:pPr marL="0" indent="0">
              <a:spcAft>
                <a:spcPts val="0"/>
              </a:spcAft>
              <a:buNone/>
            </a:pPr>
            <a:endParaRPr lang="en-GB" sz="2600" dirty="0">
              <a:latin typeface="APL385 Unicode" panose="020B0709000202000203" pitchFamily="49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ns←⎕NS⍬  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create a namespace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ns.foo←1 2 3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populate it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      10×ns.foo     </a:t>
            </a:r>
            <a:r>
              <a:rPr lang="en-GB" sz="2600" dirty="0">
                <a:solidFill>
                  <a:srgbClr val="FF6A13"/>
                </a:solidFill>
                <a:latin typeface="+mn-lt"/>
              </a:rPr>
              <a:t>use the value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2600" dirty="0">
                <a:latin typeface="APL385 Unicode" panose="020B0709000202000203" pitchFamily="49" charset="0"/>
              </a:rPr>
              <a:t>10 20 30</a:t>
            </a:r>
          </a:p>
        </p:txBody>
      </p:sp>
    </p:spTree>
    <p:extLst>
      <p:ext uri="{BB962C8B-B14F-4D97-AF65-F5344CB8AC3E}">
        <p14:creationId xmlns:p14="http://schemas.microsoft.com/office/powerpoint/2010/main" val="40318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ws2_data</a:t>
            </a:r>
          </a:p>
        </p:txBody>
      </p:sp>
    </p:spTree>
    <p:extLst>
      <p:ext uri="{BB962C8B-B14F-4D97-AF65-F5344CB8AC3E}">
        <p14:creationId xmlns:p14="http://schemas.microsoft.com/office/powerpoint/2010/main" val="3755310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(workspace1.dws)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ws1_data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(workspace2.dws)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ws2_data</a:t>
            </a:r>
          </a:p>
        </p:txBody>
      </p:sp>
    </p:spTree>
    <p:extLst>
      <p:ext uri="{BB962C8B-B14F-4D97-AF65-F5344CB8AC3E}">
        <p14:creationId xmlns:p14="http://schemas.microsoft.com/office/powerpoint/2010/main" val="22853009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ws2.data</a:t>
            </a:r>
          </a:p>
        </p:txBody>
      </p:sp>
    </p:spTree>
    <p:extLst>
      <p:ext uri="{BB962C8B-B14F-4D97-AF65-F5344CB8AC3E}">
        <p14:creationId xmlns:p14="http://schemas.microsoft.com/office/powerpoint/2010/main" val="40841528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DBA2479-E899-4D09-ADF1-161139DBC1B9}"/>
              </a:ext>
            </a:extLst>
          </p:cNvPr>
          <p:cNvSpPr txBox="1">
            <a:spLocks/>
          </p:cNvSpPr>
          <p:nvPr/>
        </p:nvSpPr>
        <p:spPr>
          <a:xfrm>
            <a:off x="1371600" y="1419622"/>
            <a:ext cx="6400800" cy="2867239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workspace.dws</a:t>
            </a: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EE22B6-5011-4423-B3F4-06546D6849BC}"/>
              </a:ext>
            </a:extLst>
          </p:cNvPr>
          <p:cNvCxnSpPr>
            <a:cxnSpLocks/>
          </p:cNvCxnSpPr>
          <p:nvPr/>
        </p:nvCxnSpPr>
        <p:spPr>
          <a:xfrm>
            <a:off x="1371600" y="1995686"/>
            <a:ext cx="6400800" cy="0"/>
          </a:xfrm>
          <a:prstGeom prst="line">
            <a:avLst/>
          </a:prstGeom>
          <a:solidFill>
            <a:srgbClr val="928ABD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3045B311-DC08-40A1-B530-9A73E0A8BC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293BC-480D-452E-9EDF-5C133EF8C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293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>
            <a:solidFill>
              <a:srgbClr val="FF66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t" anchorCtr="0"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ws1.</a:t>
            </a:r>
            <a:r>
              <a:rPr lang="en-GB" sz="2400" spc="0" dirty="0">
                <a:solidFill>
                  <a:srgbClr val="D8D8F1"/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GB" sz="2400" spc="0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Run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</a:pP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sz="2400" spc="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BB0737B-8D46-4558-8B3B-FD7F3337C42A}"/>
              </a:ext>
            </a:extLst>
          </p:cNvPr>
          <p:cNvSpPr txBox="1">
            <a:spLocks/>
          </p:cNvSpPr>
          <p:nvPr/>
        </p:nvSpPr>
        <p:spPr>
          <a:xfrm>
            <a:off x="4793400" y="2211710"/>
            <a:ext cx="2743200" cy="1828800"/>
          </a:xfrm>
          <a:prstGeom prst="rect">
            <a:avLst/>
          </a:prstGeom>
          <a:solidFill>
            <a:srgbClr val="B4B2E3">
              <a:alpha val="30196"/>
            </a:srgbClr>
          </a:solidFill>
          <a:ln w="25400" cap="flat" cmpd="sng" algn="ctr">
            <a:solidFill>
              <a:srgbClr val="FF6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91440" rIns="0" bIns="0" rtlCol="0" anchor="t" anchorCtr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lang="en-US" sz="20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F9421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ws2.</a:t>
            </a:r>
            <a:r>
              <a:rPr lang="en-GB" dirty="0">
                <a:solidFill>
                  <a:srgbClr val="D8D8F1"/>
                </a:solidFill>
                <a:cs typeface="MV Boli" panose="02000500030200090000" pitchFamily="2" charset="0"/>
              </a:rPr>
              <a:t>namespace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 2" panose="05020102010507070707" pitchFamily="18" charset="2"/>
              <a:buNone/>
            </a:pPr>
            <a:endParaRPr lang="en-GB" dirty="0">
              <a:solidFill>
                <a:schemeClr val="accent6">
                  <a:lumMod val="75000"/>
                </a:schemeClr>
              </a:solidFill>
              <a:cs typeface="MV Boli" panose="02000500030200090000" pitchFamily="2" charset="0"/>
            </a:endParaRP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Go</a:t>
            </a:r>
          </a:p>
          <a:p>
            <a:pPr marL="796925">
              <a:lnSpc>
                <a:spcPct val="110000"/>
              </a:lnSpc>
              <a:spcBef>
                <a:spcPts val="0"/>
              </a:spcBef>
              <a:buClr>
                <a:srgbClr val="FF6600"/>
              </a:buClr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MV Boli" panose="02000500030200090000" pitchFamily="2" charset="0"/>
              </a:rPr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data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F4E4235-DAF3-447A-AC14-C8DB537B8A3F}"/>
              </a:ext>
            </a:extLst>
          </p:cNvPr>
          <p:cNvSpPr/>
          <p:nvPr/>
        </p:nvSpPr>
        <p:spPr>
          <a:xfrm>
            <a:off x="3302985" y="2853241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⎕IO←1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DF79BF7-E880-463F-8962-8EBAEBA3A847}"/>
              </a:ext>
            </a:extLst>
          </p:cNvPr>
          <p:cNvSpPr/>
          <p:nvPr/>
        </p:nvSpPr>
        <p:spPr>
          <a:xfrm>
            <a:off x="6506528" y="2853240"/>
            <a:ext cx="922515" cy="384785"/>
          </a:xfrm>
          <a:prstGeom prst="wedgeRoundRectCallout">
            <a:avLst>
              <a:gd name="adj1" fmla="val -35538"/>
              <a:gd name="adj2" fmla="val 107941"/>
              <a:gd name="adj3" fmla="val 16667"/>
            </a:avLst>
          </a:prstGeom>
          <a:solidFill>
            <a:srgbClr val="615EAD"/>
          </a:solidFill>
          <a:ln>
            <a:solidFill>
              <a:srgbClr val="423F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PL385 Unicode" panose="020B0709000202000203" pitchFamily="49" charset="0"/>
              </a:rPr>
              <a:t>⎕IO←0</a:t>
            </a:r>
          </a:p>
        </p:txBody>
      </p:sp>
    </p:spTree>
    <p:extLst>
      <p:ext uri="{BB962C8B-B14F-4D97-AF65-F5344CB8AC3E}">
        <p14:creationId xmlns:p14="http://schemas.microsoft.com/office/powerpoint/2010/main" val="33021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container: notation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3573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b="1" dirty="0"/>
              <a:t>Tree	Workspace	File system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Node	Namespace	Directory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Leaf	Name	File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endParaRPr lang="en-GB" sz="1200" cap="small" dirty="0"/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cap="small" dirty="0"/>
              <a:t>		</a:t>
            </a:r>
            <a:r>
              <a:rPr lang="en-GB" u="sng" cap="small" dirty="0" err="1"/>
              <a:t>unix</a:t>
            </a:r>
            <a:r>
              <a:rPr lang="en-GB" cap="small" dirty="0"/>
              <a:t>	</a:t>
            </a:r>
            <a:r>
              <a:rPr lang="en-GB" u="sng" cap="small" dirty="0"/>
              <a:t>windows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Roots	</a:t>
            </a:r>
            <a:r>
              <a:rPr lang="en-GB" dirty="0">
                <a:latin typeface="APL385 Unicode" panose="020B0709000202000203" pitchFamily="49" charset="0"/>
              </a:rPr>
              <a:t># ⎕SE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/	C:\ D:\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Separator	</a:t>
            </a:r>
            <a:r>
              <a:rPr lang="en-GB" dirty="0">
                <a:latin typeface="APL385 Unicode" panose="020B0709000202000203" pitchFamily="49" charset="0"/>
              </a:rPr>
              <a:t>.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/	\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Parent node	</a:t>
            </a:r>
            <a:r>
              <a:rPr lang="en-GB" dirty="0">
                <a:latin typeface="APL385 Unicode" panose="020B0709000202000203" pitchFamily="49" charset="0"/>
              </a:rPr>
              <a:t>##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..	..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Access current node	</a:t>
            </a:r>
            <a:r>
              <a:rPr lang="en-GB" dirty="0">
                <a:latin typeface="APL385 Unicode" panose="020B0709000202000203" pitchFamily="49" charset="0"/>
              </a:rPr>
              <a:t>⎕THIS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.	.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</a:tabLst>
            </a:pPr>
            <a:r>
              <a:rPr lang="en-GB" dirty="0"/>
              <a:t>Report current node</a:t>
            </a: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>
                <a:latin typeface="APL385 Unicode" panose="020B0709000202000203" pitchFamily="49" charset="0"/>
              </a:rPr>
              <a:t>⎕THIS</a:t>
            </a:r>
            <a:r>
              <a:rPr lang="en-GB" dirty="0">
                <a:latin typeface="Consolas" panose="020B0609020204030204" pitchFamily="49" charset="0"/>
              </a:rPr>
              <a:t>	</a:t>
            </a:r>
            <a:r>
              <a:rPr lang="en-GB" dirty="0" err="1">
                <a:latin typeface="Consolas" panose="020B0609020204030204" pitchFamily="49" charset="0"/>
              </a:rPr>
              <a:t>pwd</a:t>
            </a:r>
            <a:r>
              <a:rPr lang="en-GB" dirty="0">
                <a:latin typeface="Consolas" panose="020B0609020204030204" pitchFamily="49" charset="0"/>
              </a:rPr>
              <a:t>	cd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E372D6-393C-3204-F779-E58B2B18EE0B}"/>
              </a:ext>
            </a:extLst>
          </p:cNvPr>
          <p:cNvSpPr/>
          <p:nvPr/>
        </p:nvSpPr>
        <p:spPr>
          <a:xfrm>
            <a:off x="4549140" y="381000"/>
            <a:ext cx="2446020" cy="572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container: actions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b="1" dirty="0"/>
              <a:t>Tree	Workspace	File system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Node	Namespace	Directory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Leaf	Name	File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endParaRPr lang="en-GB" sz="1200" cap="small" dirty="0"/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cap="small" dirty="0"/>
              <a:t>		</a:t>
            </a:r>
            <a:r>
              <a:rPr lang="en-GB" u="sng" cap="small" dirty="0" err="1"/>
              <a:t>unix</a:t>
            </a:r>
            <a:r>
              <a:rPr lang="en-GB" cap="small" dirty="0"/>
              <a:t>	</a:t>
            </a:r>
            <a:r>
              <a:rPr lang="en-GB" u="sng" cap="small" dirty="0"/>
              <a:t>windows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Create node	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	</a:t>
            </a:r>
            <a:r>
              <a:rPr lang="en-GB" dirty="0" err="1">
                <a:latin typeface="Consolas" panose="020B0609020204030204" pitchFamily="49" charset="0"/>
              </a:rPr>
              <a:t>mkdir</a:t>
            </a:r>
            <a:r>
              <a:rPr lang="en-GB" dirty="0">
                <a:latin typeface="Consolas" panose="020B0609020204030204" pitchFamily="49" charset="0"/>
              </a:rPr>
              <a:t>	md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Copy node	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cp	copy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Change current node	</a:t>
            </a:r>
            <a:r>
              <a:rPr lang="en-GB" dirty="0">
                <a:latin typeface="APL385 Unicode" panose="020B0709000202000203" pitchFamily="49" charset="0"/>
              </a:rPr>
              <a:t>⎕CS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cd	cd</a:t>
            </a: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List node contents	</a:t>
            </a:r>
            <a:r>
              <a:rPr lang="en-GB" dirty="0">
                <a:latin typeface="APL385 Unicode" panose="020B0709000202000203" pitchFamily="49" charset="0"/>
              </a:rPr>
              <a:t>⎕NL</a:t>
            </a:r>
            <a:r>
              <a:rPr lang="en-GB" dirty="0"/>
              <a:t>	</a:t>
            </a:r>
            <a:r>
              <a:rPr lang="en-GB" dirty="0">
                <a:latin typeface="Consolas" panose="020B0609020204030204" pitchFamily="49" charset="0"/>
              </a:rPr>
              <a:t>ls	</a:t>
            </a:r>
            <a:r>
              <a:rPr lang="en-GB" dirty="0" err="1">
                <a:latin typeface="Consolas" panose="020B0609020204030204" pitchFamily="49" charset="0"/>
              </a:rPr>
              <a:t>dir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3230563" algn="l"/>
                <a:tab pos="5380038" algn="l"/>
                <a:tab pos="6819900" algn="l"/>
                <a:tab pos="7772400" algn="l"/>
              </a:tabLst>
            </a:pPr>
            <a:r>
              <a:rPr lang="en-GB" dirty="0"/>
              <a:t>⋮	⋮	⋮	⋮</a:t>
            </a:r>
            <a:endParaRPr lang="en-GB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16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⎕THIS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#.[Namespace]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       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##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Return to parent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⎕THIS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7 8 9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1861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ns.(sub←⎕NS⍬)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ns.sub.data←'x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##.data       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7 8 9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sub </a:t>
            </a:r>
            <a:r>
              <a:rPr lang="en-GB" sz="2400" dirty="0">
                <a:solidFill>
                  <a:srgbClr val="FF6600"/>
                </a:solidFill>
              </a:rPr>
              <a:t>Change Space 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##.data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hello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248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Structured container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data←7 8 9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ns←⎕NS⍬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ns.data←'hello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(data)(</a:t>
            </a:r>
            <a:r>
              <a:rPr lang="en-GB" sz="2400" dirty="0" err="1">
                <a:latin typeface="APL385 Unicode" panose="020B0709000202000203" pitchFamily="49" charset="0"/>
              </a:rPr>
              <a:t>ns.data</a:t>
            </a:r>
            <a:r>
              <a:rPr lang="en-GB" sz="2400" dirty="0">
                <a:latin typeface="APL385 Unicode" panose="020B0709000202000203" pitchFamily="49" charset="0"/>
              </a:rPr>
              <a:t>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┌─────┬─────┐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│7 8 9│hello│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└─────┴─────┘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ns.(sub←⎕NS⍬)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</a:t>
            </a:r>
            <a:r>
              <a:rPr lang="en-GB" sz="2400" dirty="0" err="1">
                <a:latin typeface="APL385 Unicode" panose="020B0709000202000203" pitchFamily="49" charset="0"/>
              </a:rPr>
              <a:t>ns.sub.data←'x</a:t>
            </a:r>
            <a:r>
              <a:rPr lang="en-GB" sz="2400" dirty="0"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sz="2400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EF294-31CA-41E0-872C-963FE295E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799" y="1200151"/>
            <a:ext cx="4540695" cy="33944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⎕CS ns  </a:t>
            </a:r>
            <a:r>
              <a:rPr lang="en-GB" sz="2400" dirty="0">
                <a:solidFill>
                  <a:srgbClr val="FF6600"/>
                </a:solidFill>
                <a:latin typeface="+mn-lt"/>
              </a:rPr>
              <a:t>Change Space 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    sub.(data #.data)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┌─┬─────┐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│x│7 8 9│</a:t>
            </a:r>
          </a:p>
          <a:p>
            <a:pPr marL="0" indent="0"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sz="2400" dirty="0">
                <a:latin typeface="APL385 Unicode" panose="020B0709000202000203" pitchFamily="49" charset="0"/>
              </a:rPr>
              <a:t>└─┴─────┘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FBA06-25A9-41C0-BF06-8BB0FE86768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5BE66D-302C-4469-81B6-28D7C478E2B9}"/>
              </a:ext>
            </a:extLst>
          </p:cNvPr>
          <p:cNvCxnSpPr>
            <a:cxnSpLocks/>
          </p:cNvCxnSpPr>
          <p:nvPr/>
        </p:nvCxnSpPr>
        <p:spPr>
          <a:xfrm>
            <a:off x="4139952" y="1200151"/>
            <a:ext cx="0" cy="3024336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127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19563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4a: </a:t>
            </a:r>
            <a:r>
              <a:rPr lang="en-GB" dirty="0"/>
              <a:t>Is argument a root? </a:t>
            </a:r>
            <a:r>
              <a:rPr lang="en-GB" baseline="30000" dirty="0"/>
              <a:t>Easy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/>
              <a:t> that takes a namespace as argument that tells you whether that namespace is a root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IsRoot</a:t>
            </a:r>
            <a:r>
              <a:rPr lang="en-GB" dirty="0">
                <a:latin typeface="APL385 Unicode" panose="020B0709000202000203" pitchFamily="49" charset="0"/>
              </a:rPr>
              <a:t> ⎕SE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77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Left side of the dot must be an array of namespace(s).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ns2)←(⎕NS⍬)(⎕NS⍬)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ns1.num←77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ns2.num←99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ns1.num ns2.num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0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98989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4b: </a:t>
            </a:r>
            <a:r>
              <a:rPr lang="en-GB" dirty="0"/>
              <a:t>What is my root? </a:t>
            </a:r>
            <a:r>
              <a:rPr lang="en-GB" baseline="30000" dirty="0"/>
              <a:t>Medium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44738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/>
              <a:t> that takes a namespace as argument and returns its root.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⎕SE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</a:t>
            </a:r>
            <a:r>
              <a:rPr lang="en-GB" dirty="0">
                <a:latin typeface="APL385 Unicode" panose="020B0709000202000203" pitchFamily="49" charset="0"/>
              </a:rPr>
              <a:t> ⎕NS⍬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829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640960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4c: </a:t>
            </a:r>
            <a:r>
              <a:rPr lang="en-GB" dirty="0"/>
              <a:t>Our roots? </a:t>
            </a:r>
            <a:r>
              <a:rPr lang="en-GB" baseline="30000" dirty="0"/>
              <a:t>Easy ― based on </a:t>
            </a:r>
            <a:r>
              <a:rPr lang="en-GB" baseline="30000" dirty="0" err="1">
                <a:latin typeface="APL385 Unicode" panose="020B0709000202000203" pitchFamily="49" charset="0"/>
              </a:rPr>
              <a:t>FindRoot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591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/>
              <a:t> that takes an arbitrary array of namespaces and finds the root for each namespace.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 err="1">
                <a:latin typeface="APL385 Unicode" panose="020B0709000202000203" pitchFamily="49" charset="0"/>
              </a:rPr>
              <a:t>FindRoots</a:t>
            </a:r>
            <a:r>
              <a:rPr lang="en-GB" dirty="0">
                <a:latin typeface="APL385 Unicode" panose="020B0709000202000203" pitchFamily="49" charset="0"/>
              </a:rPr>
              <a:t> ⍪⎕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r>
              <a:rPr lang="en-GB" dirty="0">
                <a:latin typeface="APL385 Unicode" panose="020B0709000202000203" pitchFamily="49" charset="0"/>
              </a:rPr>
              <a:t>(#,⎕NS⍬)⎕SE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┌──────┐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│⎕SE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├──────┤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 #  #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├──────┤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│⎕SE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└──────┘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415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9F339-62E9-4CD0-BA66-6AC3A73C9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431852" cy="685535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</a:rPr>
              <a:t>Exercise 4d: </a:t>
            </a:r>
            <a:r>
              <a:rPr lang="en-GB" dirty="0"/>
              <a:t>Namespace lineage </a:t>
            </a:r>
            <a:r>
              <a:rPr lang="en-GB" baseline="30000" dirty="0"/>
              <a:t>Hard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A777-2BE1-4053-A7BF-01FE0C466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356614"/>
            <a:ext cx="8640961" cy="32313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/>
              <a:t>Write a function </a:t>
            </a:r>
            <a:r>
              <a:rPr lang="en-GB" dirty="0">
                <a:latin typeface="APL385 Unicode" panose="020B0709000202000203" pitchFamily="49" charset="0"/>
              </a:rPr>
              <a:t>Line</a:t>
            </a:r>
            <a:r>
              <a:rPr lang="en-GB" dirty="0"/>
              <a:t> that takes a single namespace and returns its lineage (as a vector of refs) from root to leaf.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Line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⎕SE  ⎕</a:t>
            </a:r>
            <a:r>
              <a:rPr lang="en-GB" dirty="0" err="1">
                <a:latin typeface="APL385 Unicode" panose="020B0709000202000203" pitchFamily="49" charset="0"/>
              </a:rPr>
              <a:t>SE.Dyalog</a:t>
            </a:r>
            <a:r>
              <a:rPr lang="en-GB" dirty="0">
                <a:latin typeface="APL385 Unicode" panose="020B0709000202000203" pitchFamily="49" charset="0"/>
              </a:rPr>
              <a:t>  ⎕</a:t>
            </a:r>
            <a:r>
              <a:rPr lang="en-GB" dirty="0" err="1">
                <a:latin typeface="APL385 Unicode" panose="020B0709000202000203" pitchFamily="49" charset="0"/>
              </a:rPr>
              <a:t>SE.Dyalog.Utils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Line ⎕SE.cbbot.bandsb2.sb.io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⎕SE  ⎕</a:t>
            </a:r>
            <a:r>
              <a:rPr lang="en-GB" dirty="0" err="1">
                <a:latin typeface="APL385 Unicode" panose="020B0709000202000203" pitchFamily="49" charset="0"/>
              </a:rPr>
              <a:t>SE.cbbot</a:t>
            </a:r>
            <a:r>
              <a:rPr lang="en-GB" dirty="0">
                <a:latin typeface="APL385 Unicode" panose="020B0709000202000203" pitchFamily="49" charset="0"/>
              </a:rPr>
              <a:t>  ⎕SE.cbbot.bandsb2  ⎕SE.cbbot.bandsb2.sb  ⎕SE.cbbot.bandsb2.sb.io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D1A74-9CF9-4245-AF7C-7506713F90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935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Namespaces have a single immutable parent (fixed at creation time) which is the namespace where 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 was called.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ns←⎕NS⍬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#=ns.##        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ns.sub1←ns.⎕NS⍬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ns=ns.sub1.##  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#.ns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42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Namespaces have a single immutable parent (fixed at creation time) which is the namespace where </a:t>
            </a:r>
            <a:r>
              <a:rPr lang="en-GB" dirty="0">
                <a:latin typeface="APL385 Unicode" panose="020B0709000202000203" pitchFamily="49" charset="0"/>
              </a:rPr>
              <a:t>⎕NS</a:t>
            </a:r>
            <a:r>
              <a:rPr lang="en-GB" dirty="0"/>
              <a:t> was called.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ns.sub1.(sub2←⎕NS⍬)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ns.sub1=ns.sub1.sub2.##  </a:t>
            </a:r>
            <a:r>
              <a:rPr lang="en-GB" dirty="0">
                <a:solidFill>
                  <a:srgbClr val="FF6600"/>
                </a:solidFill>
                <a:latin typeface="+mn-lt"/>
              </a:rPr>
              <a:t>created in </a:t>
            </a:r>
            <a:r>
              <a:rPr lang="en-GB" dirty="0">
                <a:solidFill>
                  <a:srgbClr val="FF6600"/>
                </a:solidFill>
                <a:latin typeface="APL385 Unicode" panose="020B0709000202000203" pitchFamily="49" charset="0"/>
              </a:rPr>
              <a:t>#.ns.sub1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1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ns.sub1.sub2.##.##.##</a:t>
            </a:r>
          </a:p>
          <a:p>
            <a:pPr marL="0" indent="0"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50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ns0←⎕NS⍬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ns1.ns2←ns0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Names in a namespace are </a:t>
            </a:r>
            <a:r>
              <a:rPr lang="en-GB" b="1" dirty="0"/>
              <a:t>not</a:t>
            </a:r>
            <a:r>
              <a:rPr lang="en-GB" dirty="0"/>
              <a:t> (necessarily) its children: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ns1=ns1.ns2.##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b="1" dirty="0"/>
              <a:t>Note: </a:t>
            </a:r>
            <a:r>
              <a:rPr lang="en-GB" dirty="0">
                <a:latin typeface="APL385 Unicode" panose="020B0709000202000203" pitchFamily="49" charset="0"/>
              </a:rPr>
              <a:t>ns1.ns2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≡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ns0</a:t>
            </a:r>
            <a:r>
              <a:rPr lang="en-GB" dirty="0"/>
              <a:t> which was created in </a:t>
            </a:r>
            <a:r>
              <a:rPr lang="en-GB" dirty="0">
                <a:latin typeface="APL385 Unicode" panose="020B0709000202000203" pitchFamily="49" charset="0"/>
              </a:rPr>
              <a:t>#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015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281-18A7-45E0-9EEB-78E947D1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 hierarchy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820472" cy="31479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ns0←⎕NS⍬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ns1←⎕NS⍬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ns1.ns2←ns0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/>
              <a:t>Children are </a:t>
            </a:r>
            <a:r>
              <a:rPr lang="en-GB" b="1" dirty="0"/>
              <a:t>not</a:t>
            </a:r>
            <a:r>
              <a:rPr lang="en-GB" dirty="0"/>
              <a:t> (necessarily) named from their parent: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ns3←ns1.ns2.⎕NS⍬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b="1" dirty="0"/>
              <a:t>Note: </a:t>
            </a:r>
            <a:r>
              <a:rPr lang="en-GB" dirty="0"/>
              <a:t>there exists no name such that </a:t>
            </a:r>
            <a:r>
              <a:rPr lang="en-GB" dirty="0">
                <a:latin typeface="APL385 Unicode" panose="020B0709000202000203" pitchFamily="49" charset="0"/>
              </a:rPr>
              <a:t>ns3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≡</a:t>
            </a:r>
            <a:r>
              <a:rPr lang="en-GB" dirty="0"/>
              <a:t> </a:t>
            </a:r>
            <a:r>
              <a:rPr lang="en-GB" dirty="0">
                <a:latin typeface="APL385 Unicode" panose="020B0709000202000203" pitchFamily="49" charset="0"/>
              </a:rPr>
              <a:t>ns3.##⍎name</a:t>
            </a:r>
            <a:r>
              <a:rPr lang="en-GB" dirty="0"/>
              <a:t>: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      ns1.ns2.ns3</a:t>
            </a:r>
            <a:endParaRPr lang="en-GB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r>
              <a:rPr lang="en-GB" dirty="0">
                <a:latin typeface="APL385 Unicode" panose="020B0709000202000203" pitchFamily="49" charset="0"/>
              </a:rPr>
              <a:t>VALUE ERROR: Undefined name: ns3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  <a:tabLst>
                <a:tab pos="2286000" algn="l"/>
                <a:tab pos="4572000" algn="l"/>
                <a:tab pos="5715000" algn="l"/>
                <a:tab pos="754380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0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178AB6-8FD9-4D64-9ED8-7B6031BD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52928" cy="342938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Two approaches to namespaces: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Purpose:</a:t>
            </a:r>
            <a:r>
              <a:rPr lang="en-GB" dirty="0"/>
              <a:t>	</a:t>
            </a:r>
            <a:r>
              <a:rPr lang="en-GB" b="1" dirty="0"/>
              <a:t>Code structure	Data dictionary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Usage:</a:t>
            </a:r>
            <a:r>
              <a:rPr lang="en-GB" dirty="0"/>
              <a:t>	rooted	self-contained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Creation:</a:t>
            </a:r>
            <a:r>
              <a:rPr lang="en-GB" dirty="0"/>
              <a:t>	named	unnamed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Display:</a:t>
            </a:r>
            <a:r>
              <a:rPr lang="en-GB" dirty="0"/>
              <a:t>	full path	description</a:t>
            </a:r>
          </a:p>
          <a:p>
            <a:pPr marL="914400" indent="0">
              <a:lnSpc>
                <a:spcPct val="110000"/>
              </a:lnSpc>
              <a:spcBef>
                <a:spcPts val="0"/>
              </a:spcBef>
              <a:buNone/>
              <a:tabLst>
                <a:tab pos="2873375" algn="l"/>
                <a:tab pos="5486400" algn="l"/>
                <a:tab pos="7315200" algn="l"/>
              </a:tabLst>
            </a:pPr>
            <a:r>
              <a:rPr lang="en-GB" dirty="0">
                <a:solidFill>
                  <a:srgbClr val="FF6600"/>
                </a:solidFill>
              </a:rPr>
              <a:t>Hierarchy:</a:t>
            </a:r>
            <a:r>
              <a:rPr lang="en-GB" dirty="0"/>
              <a:t>	tree	flat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endParaRPr lang="en-GB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828800" algn="l"/>
                <a:tab pos="3657600" algn="l"/>
                <a:tab pos="5486400" algn="l"/>
                <a:tab pos="7315200" algn="l"/>
              </a:tabLst>
            </a:pPr>
            <a:r>
              <a:rPr lang="en-GB" dirty="0"/>
              <a:t>Each approach is easy, mixing them is tough ― don’t try!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8AD6E-DCCF-7808-18CF-903797E3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4B212-F535-00CD-02C4-8BA02B88FE6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839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DB2AF-6370-6CDA-63DC-B66F0D0B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4884F5-8AA5-5178-A649-6A261511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8767134" cy="324204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Matrix, Vector: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[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'a'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]</a:t>
            </a:r>
            <a:r>
              <a:rPr lang="en-GB" dirty="0"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'aye'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/>
              <a:t>Namespace:		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a</a:t>
            </a:r>
            <a:r>
              <a:rPr lang="en-GB" dirty="0" err="1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 err="1">
                <a:solidFill>
                  <a:srgbClr val="008080"/>
                </a:solidFill>
                <a:latin typeface="APL387 Unicode" panose="020B0709000202000203" pitchFamily="50" charset="0"/>
              </a:rPr>
              <a:t>'aye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⋄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b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GB" dirty="0">
                <a:solidFill>
                  <a:srgbClr val="008080"/>
                </a:solidFill>
                <a:latin typeface="APL387 Unicode" panose="020B0709000202000203" pitchFamily="50" charset="0"/>
              </a:rPr>
              <a:t>'bee'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)   ()</a:t>
            </a:r>
          </a:p>
          <a:p>
            <a:pPr marL="0" indent="0">
              <a:buNone/>
            </a:pPr>
            <a:r>
              <a:rPr lang="en-GB" dirty="0"/>
              <a:t>Merge Namespace:	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ns1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ns2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7 Unicode" panose="020B0709000202000203" pitchFamily="50" charset="0"/>
              </a:rPr>
              <a:t>⎕NS</a:t>
            </a:r>
            <a:r>
              <a:rPr lang="en-GB" dirty="0">
                <a:latin typeface="APL387 Unicode" panose="020B0709000202000203" pitchFamily="50" charset="0"/>
              </a:rPr>
              <a:t> 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ns1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ns2</a:t>
            </a:r>
          </a:p>
          <a:p>
            <a:pPr marL="0" indent="0">
              <a:buNone/>
            </a:pPr>
            <a:r>
              <a:rPr lang="en-GB" dirty="0"/>
              <a:t>Value Get: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names</a:t>
            </a:r>
            <a:r>
              <a:rPr lang="en-GB" dirty="0">
                <a:latin typeface="APL387 Unicode" panose="020B0709000202000203" pitchFamily="50" charset="0"/>
              </a:rPr>
              <a:t>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¯2</a:t>
            </a:r>
            <a:r>
              <a:rPr lang="en-GB" dirty="0">
                <a:latin typeface="APL387 Unicode" panose="020B0709000202000203" pitchFamily="50" charset="0"/>
              </a:rPr>
              <a:t>     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808080"/>
                </a:solidFill>
                <a:latin typeface="APL387 Unicode" panose="020B0709000202000203" pitchFamily="50" charset="0"/>
              </a:rPr>
              <a:t>2</a:t>
            </a:r>
            <a:br>
              <a:rPr lang="en-GB" dirty="0">
                <a:latin typeface="APL387 Unicode" panose="020B0709000202000203" pitchFamily="50" charset="0"/>
              </a:rPr>
            </a:br>
            <a:r>
              <a:rPr lang="en-GB" dirty="0">
                <a:latin typeface="APL387 Unicode" panose="020B0709000202000203" pitchFamily="50" charset="0"/>
              </a:rPr>
              <a:t>	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1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2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⎕VGET</a:t>
            </a:r>
            <a:r>
              <a:rPr lang="en-GB" dirty="0">
                <a:solidFill>
                  <a:srgbClr val="0000FF"/>
                </a:solidFill>
                <a:latin typeface="APL387 Unicode" panose="020B0709000202000203" pitchFamily="50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GB" u="heavy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values</a:t>
            </a:r>
          </a:p>
          <a:p>
            <a:pPr marL="0" indent="0">
              <a:buNone/>
            </a:pPr>
            <a:r>
              <a:rPr lang="en-GB" dirty="0"/>
              <a:t>Value Set:	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nv1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nv2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  </a:t>
            </a:r>
            <a:r>
              <a:rPr lang="en-GB" dirty="0">
                <a:solidFill>
                  <a:srgbClr val="000080"/>
                </a:solidFill>
                <a:latin typeface="APL387 Unicode" panose="020B0709000202000203" pitchFamily="50" charset="0"/>
              </a:rPr>
              <a:t>⎕VSET </a:t>
            </a:r>
            <a:r>
              <a:rPr lang="en-GB" dirty="0" err="1">
                <a:solidFill>
                  <a:srgbClr val="000000"/>
                </a:solidFill>
                <a:latin typeface="APL387 Unicode" panose="020B0709000202000203" pitchFamily="50" charset="0"/>
              </a:rPr>
              <a:t>nameMat</a:t>
            </a:r>
            <a:r>
              <a:rPr lang="en-GB" dirty="0">
                <a:solidFill>
                  <a:srgbClr val="000000"/>
                </a:solidFill>
                <a:latin typeface="APL387 Unicode" panose="020B0709000202000203" pitchFamily="50" charset="0"/>
              </a:rPr>
              <a:t> </a:t>
            </a:r>
            <a:r>
              <a:rPr lang="en-GB" dirty="0">
                <a:solidFill>
                  <a:srgbClr val="000000"/>
                </a:solidFill>
                <a:uFill>
                  <a:solidFill>
                    <a:srgbClr val="FF6600"/>
                  </a:solidFill>
                </a:uFill>
                <a:latin typeface="APL387 Unicode" panose="020B0709000202000203" pitchFamily="50" charset="0"/>
              </a:rPr>
              <a:t>values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28AF33-7E36-2962-EA11-65CCE552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Notation (v20)</a:t>
            </a:r>
          </a:p>
        </p:txBody>
      </p: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C5110856-3A7E-B028-288E-06CECE9090E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6962E1-24F5-2C6E-7051-312CB46B03BD}"/>
              </a:ext>
            </a:extLst>
          </p:cNvPr>
          <p:cNvSpPr txBox="1"/>
          <p:nvPr/>
        </p:nvSpPr>
        <p:spPr>
          <a:xfrm rot="20528063">
            <a:off x="7718495" y="253141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heavy" dirty="0">
                <a:solidFill>
                  <a:srgbClr val="FF6600"/>
                </a:solidFill>
                <a:uFill>
                  <a:solidFill>
                    <a:srgbClr val="FF6600"/>
                  </a:solidFill>
                </a:uFill>
              </a:rPr>
              <a:t>defaults</a:t>
            </a:r>
          </a:p>
        </p:txBody>
      </p:sp>
    </p:spTree>
    <p:extLst>
      <p:ext uri="{BB962C8B-B14F-4D97-AF65-F5344CB8AC3E}">
        <p14:creationId xmlns:p14="http://schemas.microsoft.com/office/powerpoint/2010/main" val="1728161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0F3A9-83EE-8414-6EAE-D6904BD15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4113D-80EE-1E0D-64A4-E25CD050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49" y="1188760"/>
            <a:ext cx="4277431" cy="211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defaults←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</a:p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 	name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'&lt;no name&gt;'</a:t>
            </a:r>
          </a:p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	age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'&lt;no age&gt;'</a:t>
            </a:r>
          </a:p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	phone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'&lt;no phone&gt;'</a:t>
            </a:r>
          </a:p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	email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'&lt;no email&gt;'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</a:p>
          <a:p>
            <a:pPr marL="0" indent="0">
              <a:buNone/>
            </a:pPr>
            <a:endParaRPr lang="en-US" dirty="0">
              <a:latin typeface="APL387 Unicode" panose="020B0709000202000203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815C6B-6982-9027-161F-287E43990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Namespaces (v20)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CE3918F-B384-A48C-276D-EABE489F953E}"/>
              </a:ext>
            </a:extLst>
          </p:cNvPr>
          <p:cNvSpPr txBox="1">
            <a:spLocks/>
          </p:cNvSpPr>
          <p:nvPr/>
        </p:nvSpPr>
        <p:spPr>
          <a:xfrm>
            <a:off x="1261505" y="3059501"/>
            <a:ext cx="7102488" cy="2083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458788" indent="-4587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 spc="-1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 spc="-1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 spc="-1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400" kern="1200" spc="-10" baseline="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800" dirty="0">
                <a:latin typeface="APL387 Unicode" panose="020B0709000202000203" pitchFamily="50" charset="0"/>
              </a:rPr>
              <a:t>	show </a:t>
            </a:r>
            <a:r>
              <a:rPr lang="en-US" sz="6800" dirty="0">
                <a:solidFill>
                  <a:srgbClr val="000080"/>
                </a:solidFill>
                <a:latin typeface="APL387 Unicode" panose="020B0709000202000203" pitchFamily="50" charset="0"/>
              </a:rPr>
              <a:t>⎕NS</a:t>
            </a:r>
            <a:r>
              <a:rPr lang="en-US" sz="6800" dirty="0">
                <a:latin typeface="APL387 Unicode" panose="020B0709000202000203" pitchFamily="50" charset="0"/>
              </a:rPr>
              <a:t> defaults jack 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{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latin typeface="APL387 Unicode" panose="020B0709000202000203" pitchFamily="50" charset="0"/>
              </a:rPr>
              <a:t>	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"age"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6800" dirty="0">
                <a:latin typeface="APL387 Unicode" panose="020B0709000202000203" pitchFamily="50" charset="0"/>
              </a:rPr>
              <a:t> 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"&lt;no age&gt;"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,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latin typeface="APL387 Unicode" panose="020B0709000202000203" pitchFamily="50" charset="0"/>
              </a:rPr>
              <a:t>	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"email"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6800" dirty="0">
                <a:latin typeface="APL387 Unicode" panose="020B0709000202000203" pitchFamily="50" charset="0"/>
              </a:rPr>
              <a:t> 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"jack@ex.com"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,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latin typeface="APL387 Unicode" panose="020B0709000202000203" pitchFamily="50" charset="0"/>
              </a:rPr>
              <a:t>	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"name"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6800" dirty="0">
                <a:latin typeface="APL387 Unicode" panose="020B0709000202000203" pitchFamily="50" charset="0"/>
              </a:rPr>
              <a:t> 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"Jack"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,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latin typeface="APL387 Unicode" panose="020B0709000202000203" pitchFamily="50" charset="0"/>
              </a:rPr>
              <a:t>	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"phone"</a:t>
            </a: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6800" dirty="0">
                <a:latin typeface="APL387 Unicode" panose="020B0709000202000203" pitchFamily="50" charset="0"/>
              </a:rPr>
              <a:t> </a:t>
            </a:r>
            <a:r>
              <a:rPr lang="en-US" sz="6800" dirty="0">
                <a:solidFill>
                  <a:srgbClr val="008080"/>
                </a:solidFill>
                <a:latin typeface="APL387 Unicode" panose="020B0709000202000203" pitchFamily="50" charset="0"/>
              </a:rPr>
              <a:t>"&lt;no phone&gt;"</a:t>
            </a:r>
            <a:br>
              <a:rPr lang="en-US" sz="6800" dirty="0">
                <a:latin typeface="APL387 Unicode" panose="020B0709000202000203" pitchFamily="50" charset="0"/>
              </a:rPr>
            </a:br>
            <a:r>
              <a:rPr lang="en-US" sz="6800" dirty="0">
                <a:solidFill>
                  <a:srgbClr val="0000FF"/>
                </a:solidFill>
                <a:latin typeface="APL387 Unicode" panose="020B0709000202000203" pitchFamily="50" charset="0"/>
              </a:rPr>
              <a:t>}</a:t>
            </a:r>
            <a:br>
              <a:rPr lang="en-US" sz="4900" dirty="0"/>
            </a:b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18B6D-2699-F86C-3C9D-28B6353879D3}"/>
              </a:ext>
            </a:extLst>
          </p:cNvPr>
          <p:cNvSpPr txBox="1"/>
          <p:nvPr/>
        </p:nvSpPr>
        <p:spPr>
          <a:xfrm>
            <a:off x="4572000" y="1369036"/>
            <a:ext cx="45198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APL387 Unicode" panose="020B0709000202000203" pitchFamily="50" charset="0"/>
              </a:rPr>
              <a:t>jack←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(</a:t>
            </a:r>
          </a:p>
          <a:p>
            <a:r>
              <a:rPr lang="en-US" sz="2200" dirty="0">
                <a:latin typeface="APL387 Unicode" panose="020B0709000202000203" pitchFamily="50" charset="0"/>
              </a:rPr>
              <a:t>	name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'Jack'</a:t>
            </a:r>
          </a:p>
          <a:p>
            <a:r>
              <a:rPr lang="en-US" sz="2200" dirty="0">
                <a:latin typeface="APL387 Unicode" panose="020B0709000202000203" pitchFamily="50" charset="0"/>
              </a:rPr>
              <a:t>	email</a:t>
            </a: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:</a:t>
            </a:r>
            <a:r>
              <a:rPr lang="en-US" sz="2200" dirty="0">
                <a:latin typeface="APL387 Unicode" panose="020B0709000202000203" pitchFamily="50" charset="0"/>
              </a:rPr>
              <a:t> </a:t>
            </a:r>
            <a:r>
              <a:rPr lang="en-US" sz="2200" dirty="0">
                <a:solidFill>
                  <a:srgbClr val="008080"/>
                </a:solidFill>
                <a:latin typeface="APL387 Unicode" panose="020B0709000202000203" pitchFamily="50" charset="0"/>
              </a:rPr>
              <a:t>'jack@ex.com'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latin typeface="APL387 Unicode" panose="020B0709000202000203" pitchFamily="50" charset="0"/>
              </a:rPr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9BB741-9D4E-4A3F-8A3B-E8FA136F3A69}"/>
              </a:ext>
            </a:extLst>
          </p:cNvPr>
          <p:cNvCxnSpPr>
            <a:cxnSpLocks/>
          </p:cNvCxnSpPr>
          <p:nvPr/>
        </p:nvCxnSpPr>
        <p:spPr>
          <a:xfrm>
            <a:off x="4475748" y="1188760"/>
            <a:ext cx="0" cy="1710851"/>
          </a:xfrm>
          <a:prstGeom prst="line">
            <a:avLst/>
          </a:prstGeom>
          <a:solidFill>
            <a:schemeClr val="bg1"/>
          </a:solidFill>
          <a:ln cap="sq">
            <a:gradFill>
              <a:gsLst>
                <a:gs pos="0">
                  <a:srgbClr val="FF6600">
                    <a:alpha val="0"/>
                  </a:srgbClr>
                </a:gs>
                <a:gs pos="20000">
                  <a:srgbClr val="FF6600"/>
                </a:gs>
                <a:gs pos="80000">
                  <a:srgbClr val="FF6600"/>
                </a:gs>
                <a:gs pos="100000">
                  <a:srgbClr val="FF6600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7572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GB" dirty="0"/>
              <a:t>Left side of the dot must be an array of namespace(s):</a:t>
            </a:r>
          </a:p>
          <a:p>
            <a:pPr marL="0" indent="0">
              <a:spcAft>
                <a:spcPts val="0"/>
              </a:spcAft>
              <a:buNone/>
            </a:pPr>
            <a:endParaRPr lang="en-GB" dirty="0"/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(2 3⍴ns1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77 99 77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99 77 99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89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287339-CFCE-1C53-43B7-820A08DBF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8331487" cy="685535"/>
          </a:xfrm>
        </p:spPr>
        <p:txBody>
          <a:bodyPr/>
          <a:lstStyle/>
          <a:p>
            <a:r>
              <a:rPr lang="en-US" dirty="0"/>
              <a:t>JSON (JavaScript Object Notation)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7B6C82-4D3A-39E9-8CCB-9EC0FAF268BB}"/>
              </a:ext>
            </a:extLst>
          </p:cNvPr>
          <p:cNvSpPr txBox="1"/>
          <p:nvPr/>
        </p:nvSpPr>
        <p:spPr>
          <a:xfrm>
            <a:off x="616119" y="1012740"/>
            <a:ext cx="767136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/>
              <a:t>   "</a:t>
            </a:r>
            <a:r>
              <a:rPr lang="en-US" dirty="0" err="1"/>
              <a:t>CaseCode</a:t>
            </a:r>
            <a:r>
              <a:rPr lang="en-US" dirty="0"/>
              <a:t>": false,</a:t>
            </a:r>
          </a:p>
          <a:p>
            <a:r>
              <a:rPr lang="en-US" dirty="0"/>
              <a:t>  "Dependencies": [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"URL": "https://github.com/</a:t>
            </a:r>
            <a:r>
              <a:rPr lang="en-US" dirty="0" err="1"/>
              <a:t>JoshDavid</a:t>
            </a:r>
            <a:r>
              <a:rPr lang="en-US" dirty="0"/>
              <a:t>/</a:t>
            </a:r>
            <a:r>
              <a:rPr lang="en-US" dirty="0" err="1"/>
              <a:t>VegaLite</a:t>
            </a:r>
            <a:r>
              <a:rPr lang="en-US" dirty="0"/>
              <a:t>",</a:t>
            </a:r>
          </a:p>
          <a:p>
            <a:r>
              <a:rPr lang="en-US" dirty="0"/>
              <a:t>      "Version": "0.0.7"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"URL": "https://github.com/</a:t>
            </a:r>
            <a:r>
              <a:rPr lang="en-US" dirty="0" err="1"/>
              <a:t>JoshDavid</a:t>
            </a:r>
            <a:r>
              <a:rPr lang="en-US" dirty="0"/>
              <a:t>/SQL-Browser",</a:t>
            </a:r>
          </a:p>
          <a:p>
            <a:r>
              <a:rPr lang="en-US" dirty="0"/>
              <a:t>      "Version": "0.0.4"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],</a:t>
            </a:r>
          </a:p>
          <a:p>
            <a:r>
              <a:rPr lang="en-US" dirty="0"/>
              <a:t>"Version": "0.0.0"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013295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5504C5-ECE8-325E-DDAE-3F8A2AD4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79904" cy="3242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Create an error in your APL session</a:t>
            </a:r>
          </a:p>
          <a:p>
            <a:pPr>
              <a:lnSpc>
                <a:spcPct val="150000"/>
              </a:lnSpc>
            </a:pPr>
            <a:r>
              <a:rPr lang="en-US" dirty="0"/>
              <a:t>Investigate </a:t>
            </a:r>
            <a:r>
              <a:rPr lang="en-US" dirty="0">
                <a:latin typeface="APL385 Unicode" panose="020B0709000202000203" pitchFamily="49" charset="0"/>
              </a:rPr>
              <a:t>⎕DMX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What are you seeing when you enter </a:t>
            </a:r>
            <a:r>
              <a:rPr lang="en-US" dirty="0">
                <a:latin typeface="APL385 Unicode" panose="020B0709000202000203" pitchFamily="49" charset="0"/>
              </a:rPr>
              <a:t>⎕DMX</a:t>
            </a:r>
            <a:r>
              <a:rPr lang="en-US" dirty="0"/>
              <a:t> into the session?</a:t>
            </a:r>
          </a:p>
          <a:p>
            <a:pPr>
              <a:lnSpc>
                <a:spcPct val="150000"/>
              </a:lnSpc>
            </a:pPr>
            <a:r>
              <a:rPr lang="en-US" dirty="0"/>
              <a:t>Write a function that displays a Namespace using </a:t>
            </a:r>
            <a:r>
              <a:rPr lang="en-US" dirty="0">
                <a:latin typeface="APL385 Unicode" panose="020B0709000202000203" pitchFamily="49" charset="0"/>
              </a:rPr>
              <a:t>⎕JSON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Hint: Look into the variant operator </a:t>
            </a:r>
            <a:r>
              <a:rPr lang="en-US" dirty="0">
                <a:latin typeface="APL385 Unicode" panose="020B0709000202000203" pitchFamily="49" charset="0"/>
              </a:rPr>
              <a:t>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8E51B-F122-9564-D2BE-E4DA816E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Exercise</a:t>
            </a:r>
          </a:p>
        </p:txBody>
      </p:sp>
    </p:spTree>
    <p:extLst>
      <p:ext uri="{BB962C8B-B14F-4D97-AF65-F5344CB8AC3E}">
        <p14:creationId xmlns:p14="http://schemas.microsoft.com/office/powerpoint/2010/main" val="21798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71411-5531-6C47-9709-FDE04EFCC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690920" cy="32420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What happens if you have a higher rank array in the namespace?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you fix this?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happens if you have a function in the namespace?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How do you only run this on variables in the namespace?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C86E8C-60F8-2B92-68F5-417317A7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Exercise continued</a:t>
            </a:r>
          </a:p>
        </p:txBody>
      </p:sp>
    </p:spTree>
    <p:extLst>
      <p:ext uri="{BB962C8B-B14F-4D97-AF65-F5344CB8AC3E}">
        <p14:creationId xmlns:p14="http://schemas.microsoft.com/office/powerpoint/2010/main" val="3618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Scalar extension: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ns2).num←55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18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DA9C2-34A6-4D02-9A21-D24E17B8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Dictionary: Dotted expressions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CB1E5B-8E0B-4E31-9F1B-619957FE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Scalar extension: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APL385 Unicode" panose="020B0709000202000203" pitchFamily="49" charset="0"/>
            </a:endParaRP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b)←55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(a b)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ns2).num←55</a:t>
            </a:r>
          </a:p>
          <a:p>
            <a:pPr marL="463550" indent="0"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      (ns1 ns2).</a:t>
            </a:r>
            <a:r>
              <a:rPr lang="en-GB" dirty="0" err="1">
                <a:latin typeface="APL385 Unicode" panose="020B0709000202000203" pitchFamily="49" charset="0"/>
              </a:rPr>
              <a:t>num</a:t>
            </a:r>
            <a:r>
              <a:rPr lang="en-GB" dirty="0">
                <a:latin typeface="APL385 Unicode" panose="020B0709000202000203" pitchFamily="49" charset="0"/>
              </a:rPr>
              <a:t>  ≡  (ns1.num ns2.num)</a:t>
            </a:r>
          </a:p>
          <a:p>
            <a:pPr marL="46355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PL385 Unicode" panose="020B0709000202000203" pitchFamily="49" charset="0"/>
              </a:rPr>
              <a:t>55 55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60736-AB21-4996-8ADA-DF53BAA05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6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14998</TotalTime>
  <Words>4452</Words>
  <Application>Microsoft Office PowerPoint</Application>
  <PresentationFormat>On-screen Show (16:9)</PresentationFormat>
  <Paragraphs>746</Paragraphs>
  <Slides>72</Slides>
  <Notes>54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4" baseType="lpstr">
      <vt:lpstr>Sarabun</vt:lpstr>
      <vt:lpstr>MV Boli</vt:lpstr>
      <vt:lpstr>APL385 Unicode</vt:lpstr>
      <vt:lpstr>Wingdings</vt:lpstr>
      <vt:lpstr>Wingdings 2</vt:lpstr>
      <vt:lpstr>Arial</vt:lpstr>
      <vt:lpstr>APL386 Unicode</vt:lpstr>
      <vt:lpstr>Courier New</vt:lpstr>
      <vt:lpstr>Consolas</vt:lpstr>
      <vt:lpstr>Calibri</vt:lpstr>
      <vt:lpstr>APL387 Unicode</vt:lpstr>
      <vt:lpstr>Office Theme</vt:lpstr>
      <vt:lpstr>Namespaces in Dyalog</vt:lpstr>
      <vt:lpstr>Overview</vt:lpstr>
      <vt:lpstr>PowerPoint Presentation</vt:lpstr>
      <vt:lpstr>Dictionary</vt:lpstr>
      <vt:lpstr>Dictionary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Dictionary: Dotted expressions</vt:lpstr>
      <vt:lpstr>Exercise 1a: Creation Easy</vt:lpstr>
      <vt:lpstr>Exercise 1b: Updating Easy</vt:lpstr>
      <vt:lpstr>Exercise 1c: Importing a workspace Medium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Discussion: By-value versus by-reference</vt:lpstr>
      <vt:lpstr>Discussion: By-value versus by-reference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“By-value” versus “by-reference”</vt:lpstr>
      <vt:lpstr>Exercise 2a: Swap names Easy</vt:lpstr>
      <vt:lpstr>Exercise 2b: Swap namespaces Easy</vt:lpstr>
      <vt:lpstr>Exercise 2c: Testing if reference Medium</vt:lpstr>
      <vt:lpstr>Exercise 2d: Indicate references Hard</vt:lpstr>
      <vt:lpstr>Dictionary access under program control</vt:lpstr>
      <vt:lpstr>Dictionary access under program control</vt:lpstr>
      <vt:lpstr>Exercise 3a: Get multiple values Medium</vt:lpstr>
      <vt:lpstr>Exercise 3b: Set a value Medium</vt:lpstr>
      <vt:lpstr>Exercise 3c: Set in a namespace Medium</vt:lpstr>
      <vt:lpstr>Exercise 3d: Set multiple values Hard</vt:lpstr>
      <vt:lpstr>Dictionary access under program control</vt:lpstr>
      <vt:lpstr>Dictionary access in version 20.0</vt:lpstr>
      <vt:lpstr>PowerPoint Presentation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</vt:lpstr>
      <vt:lpstr>Structured container: notation</vt:lpstr>
      <vt:lpstr>Structured container: actions</vt:lpstr>
      <vt:lpstr>Structured container</vt:lpstr>
      <vt:lpstr>Structured container</vt:lpstr>
      <vt:lpstr>Structured container</vt:lpstr>
      <vt:lpstr>Exercise 4a: Is argument a root? Easy</vt:lpstr>
      <vt:lpstr>Exercise 4b: What is my root? Medium</vt:lpstr>
      <vt:lpstr>Exercise 4c: Our roots? Easy ― based on FindRoot</vt:lpstr>
      <vt:lpstr>Exercise 4d: Namespace lineage Hard</vt:lpstr>
      <vt:lpstr>Parent hierarchy</vt:lpstr>
      <vt:lpstr>Parent hierarchy</vt:lpstr>
      <vt:lpstr>Parent hierarchy</vt:lpstr>
      <vt:lpstr>Parent hierarchy</vt:lpstr>
      <vt:lpstr>PowerPoint Presentation</vt:lpstr>
      <vt:lpstr>Array Notation (v20)</vt:lpstr>
      <vt:lpstr>Merging Namespaces (v20)</vt:lpstr>
      <vt:lpstr>JSON (JavaScript Object Notation)</vt:lpstr>
      <vt:lpstr>JSON Exercise</vt:lpstr>
      <vt:lpstr>JSON Exercise continued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Fiona Smith</cp:lastModifiedBy>
  <cp:revision>272</cp:revision>
  <cp:lastPrinted>2024-09-09T15:34:17Z</cp:lastPrinted>
  <dcterms:created xsi:type="dcterms:W3CDTF">2019-07-25T11:46:05Z</dcterms:created>
  <dcterms:modified xsi:type="dcterms:W3CDTF">2025-10-16T07:37:38Z</dcterms:modified>
</cp:coreProperties>
</file>