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8613" autoAdjust="0"/>
  </p:normalViewPr>
  <p:slideViewPr>
    <p:cSldViewPr>
      <p:cViewPr varScale="1">
        <p:scale>
          <a:sx n="51" d="100"/>
          <a:sy n="51" d="100"/>
        </p:scale>
        <p:origin x="1256" y="3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9/30/2025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9/30/2025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6497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221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7605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5196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8478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410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32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4310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956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3416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1543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3146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720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ArrayLab</a:t>
            </a:r>
            <a:r>
              <a:rPr lang="en-GB" dirty="0"/>
              <a:t>: Building a 3D APL Game with </a:t>
            </a:r>
            <a:r>
              <a:rPr lang="en-GB" dirty="0" err="1"/>
              <a:t>raylibAPL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Holden R. Hoover (holdenhoover@bkaw.ca)</a:t>
            </a:r>
          </a:p>
          <a:p>
            <a:endParaRPr lang="en-CA" dirty="0"/>
          </a:p>
          <a:p>
            <a:r>
              <a:rPr lang="en-CA" dirty="0"/>
              <a:t>DYNA Fall 2025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FA349-2266-468A-754A-FF989CCA5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2093B-EA54-07F3-7BAB-BC153518D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Collisions:</a:t>
            </a:r>
          </a:p>
          <a:p>
            <a:pPr lvl="1"/>
            <a:r>
              <a:rPr lang="en-CA" dirty="0"/>
              <a:t>Where? </a:t>
            </a:r>
          </a:p>
          <a:p>
            <a:pPr lvl="1"/>
            <a:r>
              <a:rPr lang="en-CA" dirty="0"/>
              <a:t>Colliding? </a:t>
            </a:r>
          </a:p>
          <a:p>
            <a:pPr lvl="1"/>
            <a:r>
              <a:rPr lang="en-CA" dirty="0"/>
              <a:t>What to do?</a:t>
            </a:r>
          </a:p>
          <a:p>
            <a:r>
              <a:rPr lang="en-CA" dirty="0"/>
              <a:t>Gravity</a:t>
            </a:r>
          </a:p>
          <a:p>
            <a:r>
              <a:rPr lang="en-CA" dirty="0"/>
              <a:t>Many models</a:t>
            </a:r>
          </a:p>
        </p:txBody>
      </p:sp>
    </p:spTree>
    <p:extLst>
      <p:ext uri="{BB962C8B-B14F-4D97-AF65-F5344CB8AC3E}">
        <p14:creationId xmlns:p14="http://schemas.microsoft.com/office/powerpoint/2010/main" val="179549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EA961-4009-0805-098F-389D8AE6D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E9B4D-F585-6E5D-F24D-BCFF84738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APL Dialogue (Unicode)</a:t>
            </a:r>
          </a:p>
          <a:p>
            <a:r>
              <a:rPr lang="en-CA" dirty="0"/>
              <a:t>Input lag</a:t>
            </a:r>
          </a:p>
        </p:txBody>
      </p:sp>
    </p:spTree>
    <p:extLst>
      <p:ext uri="{BB962C8B-B14F-4D97-AF65-F5344CB8AC3E}">
        <p14:creationId xmlns:p14="http://schemas.microsoft.com/office/powerpoint/2010/main" val="163739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77B4-81A0-9100-F6E1-A2117732A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should I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B022B-7158-B89D-52DE-351855DAC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800"/>
            <a:ext cx="4572000" cy="4267200"/>
          </a:xfrm>
        </p:spPr>
        <p:txBody>
          <a:bodyPr/>
          <a:lstStyle/>
          <a:p>
            <a:r>
              <a:rPr lang="en-CA" dirty="0"/>
              <a:t>Not just games</a:t>
            </a:r>
          </a:p>
          <a:p>
            <a:r>
              <a:rPr lang="en-CA" dirty="0"/>
              <a:t>GUI possible</a:t>
            </a:r>
          </a:p>
          <a:p>
            <a:r>
              <a:rPr lang="en-CA" dirty="0"/>
              <a:t>VR possible</a:t>
            </a:r>
          </a:p>
          <a:p>
            <a:r>
              <a:rPr lang="en-CA" dirty="0"/>
              <a:t>Cross platform games</a:t>
            </a:r>
          </a:p>
        </p:txBody>
      </p:sp>
      <p:pic>
        <p:nvPicPr>
          <p:cNvPr id="1026" name="Picture 2" descr="rGuiStyler v5.0 published! - rGuiStyler by raylib technologies">
            <a:extLst>
              <a:ext uri="{FF2B5EF4-FFF2-40B4-BE49-F238E27FC236}">
                <a16:creationId xmlns:a16="http://schemas.microsoft.com/office/drawing/2014/main" id="{B17D3E5C-79CA-45FD-AE0E-2786F89DE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625335"/>
            <a:ext cx="4426446" cy="36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39DDC3-E958-E942-55B7-D07750217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1825402"/>
            <a:ext cx="5687218" cy="323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5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6F939-B9B8-AFDA-B0E0-AFE0C88A7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8F405-0589-47F6-E662-CF2660747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raylibAPL</a:t>
            </a:r>
            <a:r>
              <a:rPr lang="en-CA" dirty="0"/>
              <a:t> can deliver 2D/3D</a:t>
            </a:r>
          </a:p>
          <a:p>
            <a:r>
              <a:rPr lang="en-CA" dirty="0"/>
              <a:t>Built this summer</a:t>
            </a:r>
          </a:p>
          <a:p>
            <a:r>
              <a:rPr lang="en-CA" dirty="0"/>
              <a:t>What we learned</a:t>
            </a:r>
          </a:p>
          <a:p>
            <a:r>
              <a:rPr lang="en-CA" dirty="0"/>
              <a:t>Bugs Squashed</a:t>
            </a:r>
          </a:p>
          <a:p>
            <a:r>
              <a:rPr lang="en-CA" dirty="0" err="1"/>
              <a:t>Whats</a:t>
            </a:r>
            <a:r>
              <a:rPr lang="en-CA" dirty="0"/>
              <a:t> next?</a:t>
            </a:r>
          </a:p>
          <a:p>
            <a:r>
              <a:rPr lang="en-CA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70187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1EA6-A400-ECDD-3265-699BB48B44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Questions?</a:t>
            </a:r>
            <a:br>
              <a:rPr lang="en-CA" dirty="0"/>
            </a:br>
            <a:r>
              <a:rPr lang="en-GB" sz="3600" dirty="0" err="1"/>
              <a:t>ArrayLab</a:t>
            </a:r>
            <a:r>
              <a:rPr lang="en-GB" sz="3600" dirty="0"/>
              <a:t>: Building a 3D APL Game with </a:t>
            </a:r>
            <a:r>
              <a:rPr lang="en-GB" sz="3600" dirty="0" err="1"/>
              <a:t>raylibAPL</a:t>
            </a:r>
            <a:endParaRPr lang="en-C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883416-78F6-69A8-87D6-49BB43E100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Holden R. Hoover (holdenhoover@bkaw.ca)</a:t>
            </a:r>
          </a:p>
          <a:p>
            <a:endParaRPr lang="nb-NO" dirty="0"/>
          </a:p>
          <a:p>
            <a:r>
              <a:rPr lang="nb-NO" dirty="0"/>
              <a:t>DYNA Fall 2025</a:t>
            </a:r>
          </a:p>
        </p:txBody>
      </p:sp>
    </p:spTree>
    <p:extLst>
      <p:ext uri="{BB962C8B-B14F-4D97-AF65-F5344CB8AC3E}">
        <p14:creationId xmlns:p14="http://schemas.microsoft.com/office/powerpoint/2010/main" val="269716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D3C40-A6AC-1488-FE0D-B71C02625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7DFE2-DD63-1CEE-923F-6ECE8A819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800"/>
            <a:ext cx="5076056" cy="4267200"/>
          </a:xfrm>
        </p:spPr>
        <p:txBody>
          <a:bodyPr/>
          <a:lstStyle/>
          <a:p>
            <a:r>
              <a:rPr lang="en-CA" dirty="0"/>
              <a:t>First year Computer Engineering Student @ </a:t>
            </a:r>
            <a:r>
              <a:rPr lang="en-CA" dirty="0" err="1"/>
              <a:t>UWaterloo</a:t>
            </a:r>
            <a:endParaRPr lang="en-CA" dirty="0"/>
          </a:p>
          <a:p>
            <a:r>
              <a:rPr lang="en-CA" dirty="0"/>
              <a:t>Using APL since 2020</a:t>
            </a:r>
          </a:p>
          <a:p>
            <a:pPr lvl="1"/>
            <a:r>
              <a:rPr lang="en-CA" dirty="0"/>
              <a:t>Summer of 2021, worked on APEX compiler</a:t>
            </a:r>
          </a:p>
          <a:p>
            <a:pPr lvl="1"/>
            <a:r>
              <a:rPr lang="en-CA" dirty="0"/>
              <a:t>2024 APL Forge winner</a:t>
            </a:r>
          </a:p>
          <a:p>
            <a:pPr lvl="1"/>
            <a:r>
              <a:rPr lang="en-CA" dirty="0"/>
              <a:t>Many other various projects…</a:t>
            </a:r>
          </a:p>
          <a:p>
            <a:r>
              <a:rPr lang="en-CA" dirty="0"/>
              <a:t>Summer work with </a:t>
            </a:r>
            <a:r>
              <a:rPr lang="en-CA" dirty="0" err="1"/>
              <a:t>Dyalog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12DEA2-B91E-160E-7148-5B10C7AB7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36" y="1062980"/>
            <a:ext cx="5805264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6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837F8-88DE-3935-0C17-BBEA0469C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A61FB-779C-FE44-05E2-C56FE8271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Intro</a:t>
            </a:r>
          </a:p>
          <a:p>
            <a:r>
              <a:rPr lang="en-CA" dirty="0"/>
              <a:t>Intro to project</a:t>
            </a:r>
          </a:p>
          <a:p>
            <a:r>
              <a:rPr lang="en-CA" dirty="0"/>
              <a:t>What is </a:t>
            </a:r>
            <a:r>
              <a:rPr lang="en-CA" dirty="0" err="1"/>
              <a:t>raylibAPL</a:t>
            </a:r>
            <a:endParaRPr lang="en-CA" dirty="0"/>
          </a:p>
          <a:p>
            <a:r>
              <a:rPr lang="en-CA" dirty="0"/>
              <a:t>Getting Started: in 2D</a:t>
            </a:r>
          </a:p>
          <a:p>
            <a:r>
              <a:rPr lang="en-CA" dirty="0" err="1"/>
              <a:t>ArrayLab</a:t>
            </a:r>
            <a:r>
              <a:rPr lang="en-CA" dirty="0"/>
              <a:t>: the 3D game</a:t>
            </a:r>
          </a:p>
          <a:p>
            <a:r>
              <a:rPr lang="en-CA" dirty="0"/>
              <a:t>The 3D game making process: APL edition (Challenges)</a:t>
            </a:r>
          </a:p>
          <a:p>
            <a:r>
              <a:rPr lang="en-CA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109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40F61-E329-4C66-7F5D-1EB8BD6E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So, what is this year's project?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1ED14-782E-7AF1-A963-15EDCAC1E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Testing </a:t>
            </a:r>
            <a:r>
              <a:rPr lang="en-CA" dirty="0" err="1"/>
              <a:t>raylibAPL</a:t>
            </a:r>
            <a:endParaRPr lang="en-CA" dirty="0"/>
          </a:p>
          <a:p>
            <a:r>
              <a:rPr lang="en-CA" dirty="0"/>
              <a:t>Making a game in APL</a:t>
            </a:r>
          </a:p>
          <a:p>
            <a:pPr lvl="1"/>
            <a:r>
              <a:rPr lang="en-CA" dirty="0"/>
              <a:t>Planning the game</a:t>
            </a:r>
          </a:p>
          <a:p>
            <a:pPr lvl="1"/>
            <a:r>
              <a:rPr lang="en-CA" dirty="0"/>
              <a:t>Being an artist</a:t>
            </a:r>
          </a:p>
          <a:p>
            <a:pPr lvl="1"/>
            <a:r>
              <a:rPr lang="en-CA" dirty="0"/>
              <a:t>Writing the game in APL</a:t>
            </a:r>
          </a:p>
        </p:txBody>
      </p:sp>
    </p:spTree>
    <p:extLst>
      <p:ext uri="{BB962C8B-B14F-4D97-AF65-F5344CB8AC3E}">
        <p14:creationId xmlns:p14="http://schemas.microsoft.com/office/powerpoint/2010/main" val="8138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0D6C-322F-EC11-1155-4D1742E2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</a:t>
            </a:r>
            <a:r>
              <a:rPr lang="en-CA" dirty="0" err="1"/>
              <a:t>raylibAPL</a:t>
            </a:r>
            <a:r>
              <a:rPr lang="en-CA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14E81-816E-6413-8206-637982E9F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Raylib</a:t>
            </a:r>
            <a:r>
              <a:rPr lang="en-CA" dirty="0"/>
              <a:t> is a barebones C library for 2D/3D graphics, input, audio and more</a:t>
            </a:r>
          </a:p>
          <a:p>
            <a:r>
              <a:rPr lang="en-CA" dirty="0" err="1"/>
              <a:t>raylibAPL</a:t>
            </a:r>
            <a:r>
              <a:rPr lang="en-CA" dirty="0"/>
              <a:t> provides the bindings to </a:t>
            </a:r>
            <a:r>
              <a:rPr lang="en-CA" dirty="0" err="1"/>
              <a:t>raylib</a:t>
            </a:r>
            <a:r>
              <a:rPr lang="en-CA" dirty="0"/>
              <a:t>, and uses ⎕NA</a:t>
            </a:r>
          </a:p>
          <a:p>
            <a:r>
              <a:rPr lang="en-CA" dirty="0"/>
              <a:t>Written by Brian Ellingsgaard</a:t>
            </a:r>
          </a:p>
          <a:p>
            <a:r>
              <a:rPr lang="en-CA" dirty="0"/>
              <a:t>Brians presentation last year goes over the “how it works”</a:t>
            </a:r>
          </a:p>
          <a:p>
            <a:r>
              <a:rPr lang="en-CA" dirty="0"/>
              <a:t>For purposes of this presentation, it is a library that provides all of the </a:t>
            </a:r>
            <a:r>
              <a:rPr lang="en-CA" b="1" u="sng" dirty="0"/>
              <a:t>required</a:t>
            </a:r>
            <a:r>
              <a:rPr lang="en-CA" dirty="0"/>
              <a:t> components to build a game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EA224-160E-0360-0DA2-B531347BC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542" y="0"/>
            <a:ext cx="9938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9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579A-4C33-6D98-16E0-9F2B3304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Getting Started (2D)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EA883-8473-1923-B99A-8A66A7270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Started with a 2D game</a:t>
            </a:r>
          </a:p>
          <a:p>
            <a:r>
              <a:rPr lang="en-CA" dirty="0"/>
              <a:t>Took around 6 hours</a:t>
            </a:r>
          </a:p>
          <a:p>
            <a:r>
              <a:rPr lang="en-CA" dirty="0"/>
              <a:t>Quick demo</a:t>
            </a:r>
          </a:p>
        </p:txBody>
      </p:sp>
      <p:pic>
        <p:nvPicPr>
          <p:cNvPr id="5" name="Picture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47A4B3C9-0A73-07A9-A846-689DB58F7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028700"/>
            <a:ext cx="5413760" cy="435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0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B4A3-D25A-9E40-7199-F8FEE7FA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ArrayLab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153A6-CD1C-3985-1DD2-50BE84991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800"/>
            <a:ext cx="4299083" cy="4267200"/>
          </a:xfrm>
        </p:spPr>
        <p:txBody>
          <a:bodyPr/>
          <a:lstStyle/>
          <a:p>
            <a:r>
              <a:rPr lang="en-CA" dirty="0"/>
              <a:t>Project: Create a fully fledged game in APL</a:t>
            </a:r>
          </a:p>
          <a:p>
            <a:r>
              <a:rPr lang="en-CA" dirty="0"/>
              <a:t>Idea: “The story of APL, but funny”</a:t>
            </a:r>
          </a:p>
          <a:p>
            <a:r>
              <a:rPr lang="en-CA" dirty="0"/>
              <a:t>Reality: Bugs</a:t>
            </a:r>
          </a:p>
          <a:p>
            <a:r>
              <a:rPr lang="en-CA" dirty="0"/>
              <a:t>Modules implemented</a:t>
            </a:r>
          </a:p>
          <a:p>
            <a:r>
              <a:rPr lang="en-CA" dirty="0"/>
              <a:t>Demo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D1C5B6-594A-52D5-A79A-F9A2BC19A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1988840"/>
            <a:ext cx="5851544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B298-F300-F724-C1B8-2E142CF0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My 3D Game Process (in APL)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AFAFF-49BC-8892-38EF-3E83772AA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Planning</a:t>
            </a:r>
          </a:p>
          <a:p>
            <a:r>
              <a:rPr lang="en-CA" dirty="0"/>
              <a:t>Making art</a:t>
            </a:r>
            <a:br>
              <a:rPr lang="en-CA" dirty="0"/>
            </a:br>
            <a:endParaRPr lang="en-CA" dirty="0"/>
          </a:p>
          <a:p>
            <a:r>
              <a:rPr lang="en-CA" b="1" dirty="0"/>
              <a:t>Loading art</a:t>
            </a:r>
          </a:p>
          <a:p>
            <a:r>
              <a:rPr lang="en-CA" b="1" dirty="0"/>
              <a:t>Physics</a:t>
            </a:r>
          </a:p>
          <a:p>
            <a:r>
              <a:rPr lang="en-CA" b="1" dirty="0"/>
              <a:t>I/O</a:t>
            </a:r>
          </a:p>
        </p:txBody>
      </p:sp>
    </p:spTree>
    <p:extLst>
      <p:ext uri="{BB962C8B-B14F-4D97-AF65-F5344CB8AC3E}">
        <p14:creationId xmlns:p14="http://schemas.microsoft.com/office/powerpoint/2010/main" val="181069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927F0-152B-A164-3FC9-C5A38CD96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Loading…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8D1D3-ABC9-CF47-5596-48112D1BE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GPU Thread</a:t>
            </a:r>
          </a:p>
          <a:p>
            <a:r>
              <a:rPr lang="en-CA" dirty="0"/>
              <a:t>Split up the task</a:t>
            </a:r>
          </a:p>
          <a:p>
            <a:r>
              <a:rPr lang="en-CA" dirty="0"/>
              <a:t>Primary thread issues</a:t>
            </a:r>
          </a:p>
          <a:p>
            <a:r>
              <a:rPr lang="en-CA" dirty="0"/>
              <a:t>Mac</a:t>
            </a:r>
          </a:p>
        </p:txBody>
      </p:sp>
    </p:spTree>
    <p:extLst>
      <p:ext uri="{BB962C8B-B14F-4D97-AF65-F5344CB8AC3E}">
        <p14:creationId xmlns:p14="http://schemas.microsoft.com/office/powerpoint/2010/main" val="16053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FD85E87A-7813-4F67-9E59-69B5487A1910}" vid="{BDF94C36-3ACF-4CF1-939F-F4211E6D666F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7103</TotalTime>
  <Words>354</Words>
  <Application>Microsoft Office PowerPoint</Application>
  <PresentationFormat>Widescreen</PresentationFormat>
  <Paragraphs>91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Candara</vt:lpstr>
      <vt:lpstr>Consolas</vt:lpstr>
      <vt:lpstr>Tech Computer 16x9</vt:lpstr>
      <vt:lpstr>ArrayLab: Building a 3D APL Game with raylibAPL</vt:lpstr>
      <vt:lpstr>Who am I?</vt:lpstr>
      <vt:lpstr>Overview</vt:lpstr>
      <vt:lpstr>So, what is this year's project?</vt:lpstr>
      <vt:lpstr>What is raylibAPL?</vt:lpstr>
      <vt:lpstr>Getting Started (2D)</vt:lpstr>
      <vt:lpstr>ArrayLab</vt:lpstr>
      <vt:lpstr>My 3D Game Process (in APL)</vt:lpstr>
      <vt:lpstr>Loading…</vt:lpstr>
      <vt:lpstr>Physics</vt:lpstr>
      <vt:lpstr>I/O</vt:lpstr>
      <vt:lpstr>Why should I care?</vt:lpstr>
      <vt:lpstr>Conclusion</vt:lpstr>
      <vt:lpstr>Questions? ArrayLab: Building a 3D APL Game with raylibAPL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Hoover, Holden  cdt</dc:creator>
  <cp:lastModifiedBy>Holden Hoover</cp:lastModifiedBy>
  <cp:revision>17</cp:revision>
  <cp:lastPrinted>2025-09-29T01:40:54Z</cp:lastPrinted>
  <dcterms:created xsi:type="dcterms:W3CDTF">2025-08-02T04:18:25Z</dcterms:created>
  <dcterms:modified xsi:type="dcterms:W3CDTF">2025-09-30T13:47:10Z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