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 showSpecialPlsOnTitleSld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</p:sldIdLst>
  <p:sldSz cy="5143500" cx="9144000"/>
  <p:notesSz cx="6858000" cy="9144000"/>
  <p:embeddedFontLst>
    <p:embeddedFont>
      <p:font typeface="Sarabun"/>
      <p:regular r:id="rId93"/>
      <p:bold r:id="rId94"/>
      <p:italic r:id="rId95"/>
      <p:boldItalic r:id="rId9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schemas.openxmlformats.org/officeDocument/2006/relationships/font" Target="fonts/Sarabun-italic.fntdata"/><Relationship Id="rId50" Type="http://schemas.openxmlformats.org/officeDocument/2006/relationships/slide" Target="slides/slide45.xml"/><Relationship Id="rId94" Type="http://schemas.openxmlformats.org/officeDocument/2006/relationships/font" Target="fonts/Sarabun-bold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96" Type="http://schemas.openxmlformats.org/officeDocument/2006/relationships/font" Target="fonts/Sarabun-boldItalic.fntdata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font" Target="fonts/Sarabun-regular.fntdata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84c2a54f3c_0_3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84c2a54f3c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84c2a54f3c_0_3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84c2a54f3c_0_4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84c2a54f3c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84c2a54f3c_0_4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4c2a54f3c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84c2a54f3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84c2a54f3c_0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84c2a54f3c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84c2a54f3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84c2a54f3c_0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4c2a54f3c_0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84c2a54f3c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84c2a54f3c_0_1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84c2a54f3c_0_2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84c2a54f3c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84c2a54f3c_0_2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84c2a54f3c_0_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84c2a54f3c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384c2a54f3c_0_2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84c2a54f3c_0_2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84c2a54f3c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384c2a54f3c_0_2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80b925b73e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80b925b73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380b925b73e_0_1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8ce471df5e_1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8ce471df5e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8ce471df5e_1_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80b925b73e_0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80b925b73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380b925b73e_0_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8ce471df5e_1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8ce471df5e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38ce471df5e_1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80b925b73e_0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80b925b73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80b925b73e_0_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845177437c_0_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845177437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3845177437c_0_1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845177437c_0_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845177437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3845177437c_0_1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80b925b73e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80b925b73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380b925b73e_0_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8ce471df5e_1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8ce471df5e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38ce471df5e_1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8ce471df5e_1_2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8ce471df5e_1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38ce471df5e_1_2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80b925b73e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80b925b73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380b925b73e_0_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80b925b73e_0_12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80b925b73e_0_1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380b925b73e_0_12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80b925b73e_0_13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80b925b73e_0_1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380b925b73e_0_13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80b925b73e_0_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80b925b73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380b925b73e_0_1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80b925b73e_0_13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80b925b73e_0_1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380b925b73e_0_13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80b925b73e_0_12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80b925b73e_0_1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380b925b73e_0_12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80b925b73e_0_15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80b925b73e_0_1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380b925b73e_0_15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80b925b73e_0_15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80b925b73e_0_1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380b925b73e_0_15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80b925b73e_0_15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80b925b73e_0_1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380b925b73e_0_15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ce471df5e_1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ce471df5e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g38ce471df5e_1_1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8ce471df5e_1_1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8ce471df5e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g38ce471df5e_1_1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80b925b73e_0_3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80b925b73e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380b925b73e_0_3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845177437c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845177437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g3845177437c_0_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845177437c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845177437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g3845177437c_0_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80b925b73e_0_1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80b925b73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380b925b73e_0_1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845177437c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845177437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g3845177437c_0_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8ce471df5e_1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8ce471df5e_1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38ce471df5e_1_2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8ce471df5e_1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8ce471df5e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g38ce471df5e_1_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8ce471df5e_1_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8ce471df5e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g38ce471df5e_1_10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8ce471df5e_1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8ce471df5e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g38ce471df5e_1_1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80b925b73e_0_1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80b925b73e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g380b925b73e_0_12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84c2a54f3c_0_4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384c2a54f3c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g384c2a54f3c_0_4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80b925b73e_0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80b925b73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g380b925b73e_0_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80b925b73e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80b925b73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g380b925b73e_0_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80b925b73e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80b925b73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g380b925b73e_0_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80b925b73e_0_1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80b925b73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380b925b73e_0_1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80b925b73e_0_2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80b925b73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g380b925b73e_0_2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80b925b73e_0_3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80b925b73e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g380b925b73e_0_3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80b925b73e_0_4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380b925b73e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g380b925b73e_0_4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380b925b73e_0_4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380b925b73e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g380b925b73e_0_4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380b925b73e_0_4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380b925b73e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g380b925b73e_0_4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80b925b73e_0_5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380b925b73e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g380b925b73e_0_5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80b925b73e_0_5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80b925b73e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g380b925b73e_0_5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380b925b73e_0_5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380b925b73e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g380b925b73e_0_5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380b925b73e_0_5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380b925b73e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g380b925b73e_0_5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80b925b73e_0_6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80b925b73e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g380b925b73e_0_6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0b925b73e_0_12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0b925b73e_0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80b925b73e_0_12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80b925b73e_0_6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80b925b73e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g380b925b73e_0_6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380b925b73e_0_1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380b925b73e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g380b925b73e_0_11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80b925b73e_0_1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80b925b73e_0_1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g380b925b73e_0_11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380b925b73e_0_6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380b925b73e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g380b925b73e_0_6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380b925b73e_0_7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380b925b73e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g380b925b73e_0_7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380b925b73e_0_7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380b925b73e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g380b925b73e_0_7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380b925b73e_0_8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380b925b73e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g380b925b73e_0_8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380b925b73e_0_8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380b925b73e_0_8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g380b925b73e_0_8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380b925b73e_0_8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380b925b73e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g380b925b73e_0_8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380b925b73e_0_1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380b925b73e_0_1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g380b925b73e_0_11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4c2a54f3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84c2a54f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84c2a54f3c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380b925b73e_0_8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380b925b73e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g380b925b73e_0_8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380b925b73e_0_9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380b925b73e_0_9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g380b925b73e_0_9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380b925b73e_0_9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380b925b73e_0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g380b925b73e_0_9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380b925b73e_0_9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380b925b73e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g380b925b73e_0_9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380b925b73e_0_9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380b925b73e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g380b925b73e_0_9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380b925b73e_0_9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380b925b73e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g380b925b73e_0_9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380b925b73e_0_10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380b925b73e_0_10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g380b925b73e_0_10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380b925b73e_0_10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380b925b73e_0_1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7" name="Google Shape;1607;g380b925b73e_0_10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380b925b73e_0_10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380b925b73e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g380b925b73e_0_10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38ce471df5e_1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38ce471df5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Google Shape;1649;g38ce471df5e_1_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4c2a54f3c_0_4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84c2a54f3c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84c2a54f3c_0_4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380b925b73e_0_10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380b925b73e_0_1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g380b925b73e_0_10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380b925b73e_0_12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380b925b73e_0_1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5" name="Google Shape;1695;g380b925b73e_0_12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380b925b73e_0_12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380b925b73e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g380b925b73e_0_12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380b925b73e_0_12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8" name="Google Shape;1708;g380b925b73e_0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g380b925b73e_0_12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380b925b73e_0_14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380b925b73e_0_1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g380b925b73e_0_14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380b925b73e_0_14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380b925b73e_0_1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1" name="Google Shape;1751;g380b925b73e_0_14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380b925b73e_0_14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380b925b73e_0_1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6" name="Google Shape;1786;g380b925b73e_0_14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380b925b73e_0_15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380b925b73e_0_1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g380b925b73e_0_15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4c2a54f3c_0_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84c2a54f3c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84c2a54f3c_0_3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" showMasterSp="0">
  <p:cSld name="1_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title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475E"/>
              </a:buClr>
              <a:buSzPts val="3600"/>
              <a:buFont typeface="Sarabun"/>
              <a:buNone/>
              <a:defRPr b="0" sz="36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45061" y="3741620"/>
            <a:ext cx="5073516" cy="1024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indent="-314325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50"/>
              <a:buChar char="⬢"/>
              <a:defRPr/>
            </a:lvl2pPr>
            <a:lvl3pPr indent="-31432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50"/>
              <a:buChar char="⬢"/>
              <a:defRPr/>
            </a:lvl3pPr>
            <a:lvl4pPr indent="-31432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50"/>
              <a:buChar char="⬢"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"/>
          <p:cNvSpPr/>
          <p:nvPr/>
        </p:nvSpPr>
        <p:spPr>
          <a:xfrm>
            <a:off x="8616917" y="51470"/>
            <a:ext cx="405045" cy="27003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Dyalog North America – 29-30 September 2025</a:t>
            </a:r>
            <a:endParaRPr b="0" i="0" sz="1600" u="none" cap="none" strike="noStrike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2392" y="700311"/>
            <a:ext cx="1414230" cy="3364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Font typeface="Noto Sans Symbols"/>
              <a:buChar char="⬢"/>
              <a:defRPr b="0" i="0" sz="20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Font typeface="Noto Sans Symbols"/>
              <a:buChar char="⬢"/>
              <a:defRPr b="0" i="0" sz="18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050"/>
              <a:buFont typeface="Noto Sans Symbols"/>
              <a:buChar char="⬢"/>
              <a:defRPr b="0" i="0" sz="1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lvl="4" marR="0" rtl="0" algn="l">
              <a:spcBef>
                <a:spcPts val="1200"/>
              </a:spcBef>
              <a:spcAft>
                <a:spcPts val="0"/>
              </a:spcAft>
              <a:buClr>
                <a:srgbClr val="FF942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Wide Content">
  <p:cSld name="1_Title and Wide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" type="body"/>
          </p:nvPr>
        </p:nvSpPr>
        <p:spPr>
          <a:xfrm>
            <a:off x="323527" y="1264925"/>
            <a:ext cx="8527626" cy="3242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Char char="⬢"/>
              <a:defRPr/>
            </a:lvl1pPr>
            <a:lvl2pPr indent="-3238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Char char="⬢"/>
              <a:defRPr/>
            </a:lvl2pPr>
            <a:lvl3pPr indent="-31432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Char char="⬢"/>
              <a:defRPr/>
            </a:lvl3pPr>
            <a:lvl4pPr indent="-29527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A336"/>
              </a:buClr>
              <a:buSzPts val="1050"/>
              <a:buChar char="⬢"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47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Font typeface="Noto Sans Symbols"/>
              <a:buChar char="⬢"/>
              <a:defRPr b="0" i="0" sz="20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Font typeface="Noto Sans Symbols"/>
              <a:buChar char="⬢"/>
              <a:defRPr b="0" i="0" sz="18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050"/>
              <a:buFont typeface="Noto Sans Symbols"/>
              <a:buChar char="⬢"/>
              <a:defRPr b="0" i="0" sz="1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lvl="4" marR="0" rtl="0" algn="l">
              <a:spcBef>
                <a:spcPts val="1200"/>
              </a:spcBef>
              <a:spcAft>
                <a:spcPts val="0"/>
              </a:spcAft>
              <a:buClr>
                <a:srgbClr val="FF942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" type="body"/>
          </p:nvPr>
        </p:nvSpPr>
        <p:spPr>
          <a:xfrm>
            <a:off x="6723925" y="1264925"/>
            <a:ext cx="2127975" cy="3242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800"/>
            </a:lvl1pPr>
            <a:lvl2pPr indent="-3048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ourier New"/>
              <a:buChar char="o"/>
              <a:defRPr/>
            </a:lvl2pPr>
            <a:lvl3pPr indent="-31432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50"/>
              <a:buFont typeface="Noto Sans Symbols"/>
              <a:buChar char="▪"/>
              <a:defRPr/>
            </a:lvl3pPr>
            <a:lvl4pPr indent="-29527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50"/>
              <a:buFont typeface="Calibri"/>
              <a:buChar char="–"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2" type="body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Char char="⬢"/>
              <a:defRPr/>
            </a:lvl1pPr>
            <a:lvl2pPr indent="-3238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Char char="⬢"/>
              <a:defRPr/>
            </a:lvl2pPr>
            <a:lvl3pPr indent="-31432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Char char="⬢"/>
              <a:defRPr/>
            </a:lvl3pPr>
            <a:lvl4pPr indent="-29527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A336"/>
              </a:buClr>
              <a:buSzPts val="1050"/>
              <a:buChar char="⬢"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47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/>
          <p:nvPr>
            <p:ph idx="3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Font typeface="Noto Sans Symbols"/>
              <a:buChar char="⬢"/>
              <a:defRPr b="0" i="0" sz="20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Font typeface="Noto Sans Symbols"/>
              <a:buChar char="⬢"/>
              <a:defRPr b="0" i="0" sz="18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050"/>
              <a:buFont typeface="Noto Sans Symbols"/>
              <a:buChar char="⬢"/>
              <a:defRPr b="0" i="0" sz="1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lvl="4" marR="0" rtl="0" algn="l">
              <a:spcBef>
                <a:spcPts val="1200"/>
              </a:spcBef>
              <a:spcAft>
                <a:spcPts val="0"/>
              </a:spcAft>
              <a:buClr>
                <a:srgbClr val="FF942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1pPr>
            <a:lvl2pPr indent="-3238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2pPr>
            <a:lvl3pPr indent="-31432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3pPr>
            <a:lvl4pPr indent="-29527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5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1pPr>
            <a:lvl2pPr indent="-3238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2pPr>
            <a:lvl3pPr indent="-31432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3pPr>
            <a:lvl4pPr indent="-29527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50"/>
              <a:buChar char="⬢"/>
              <a:defRPr>
                <a:latin typeface="Sarabun"/>
                <a:ea typeface="Sarabun"/>
                <a:cs typeface="Sarabun"/>
                <a:sym typeface="Sarabun"/>
              </a:defRPr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47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/>
          <p:nvPr>
            <p:ph idx="3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Font typeface="Noto Sans Symbols"/>
              <a:buChar char="⬢"/>
              <a:defRPr b="0" i="0" sz="20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Font typeface="Noto Sans Symbols"/>
              <a:buChar char="⬢"/>
              <a:defRPr b="0" i="0" sz="18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050"/>
              <a:buFont typeface="Noto Sans Symbols"/>
              <a:buChar char="⬢"/>
              <a:defRPr b="0" i="0" sz="1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lvl="4" marR="0" rtl="0" algn="l">
              <a:spcBef>
                <a:spcPts val="1200"/>
              </a:spcBef>
              <a:spcAft>
                <a:spcPts val="0"/>
              </a:spcAft>
              <a:buClr>
                <a:srgbClr val="FF942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B475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Font typeface="Noto Sans Symbols"/>
              <a:buChar char="⬢"/>
              <a:defRPr b="0" i="0" sz="20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Font typeface="Noto Sans Symbols"/>
              <a:buChar char="⬢"/>
              <a:defRPr b="0" i="0" sz="18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050"/>
              <a:buFont typeface="Noto Sans Symbols"/>
              <a:buChar char="⬢"/>
              <a:defRPr b="0" i="0" sz="1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lvl="4" marR="0" rtl="0" algn="l">
              <a:spcBef>
                <a:spcPts val="1200"/>
              </a:spcBef>
              <a:spcAft>
                <a:spcPts val="0"/>
              </a:spcAft>
              <a:buClr>
                <a:srgbClr val="FF942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Font typeface="Noto Sans Symbols"/>
              <a:buChar char="⬢"/>
              <a:defRPr b="0" i="0" sz="20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Font typeface="Noto Sans Symbols"/>
              <a:buChar char="⬢"/>
              <a:defRPr b="0" i="0" sz="18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050"/>
              <a:buFont typeface="Noto Sans Symbols"/>
              <a:buChar char="⬢"/>
              <a:defRPr b="0" i="0" sz="1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lvl="4" marR="0" rtl="0" algn="l">
              <a:spcBef>
                <a:spcPts val="1200"/>
              </a:spcBef>
              <a:spcAft>
                <a:spcPts val="0"/>
              </a:spcAft>
              <a:buClr>
                <a:srgbClr val="FF942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3B475E"/>
              </a:buClr>
              <a:buSzPts val="3600"/>
              <a:buFont typeface="Sarabun"/>
              <a:buNone/>
              <a:defRPr b="0" i="0" sz="36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⬢"/>
              <a:defRPr b="0" i="0" sz="2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500"/>
              <a:buFont typeface="Noto Sans Symbols"/>
              <a:buChar char="⬢"/>
              <a:defRPr b="0" i="0" sz="20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indent="-314325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350"/>
              <a:buFont typeface="Noto Sans Symbols"/>
              <a:buChar char="⬢"/>
              <a:defRPr b="0" i="0" sz="18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indent="-295275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050"/>
              <a:buFont typeface="Noto Sans Symbols"/>
              <a:buChar char="⬢"/>
              <a:defRPr b="0" i="0" sz="1400" u="none" cap="none" strike="noStrike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indent="-228600" lvl="4" marL="2286000" marR="0" rtl="0" algn="l">
              <a:spcBef>
                <a:spcPts val="1200"/>
              </a:spcBef>
              <a:spcAft>
                <a:spcPts val="0"/>
              </a:spcAft>
              <a:buClr>
                <a:srgbClr val="FF942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/>
        </p:txBody>
      </p:sp>
      <p:sp>
        <p:nvSpPr>
          <p:cNvPr id="12" name="Google Shape;12;p1"/>
          <p:cNvSpPr txBox="1"/>
          <p:nvPr/>
        </p:nvSpPr>
        <p:spPr>
          <a:xfrm>
            <a:off x="710852" y="4745354"/>
            <a:ext cx="7066640" cy="39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21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282828"/>
                </a:solidFill>
                <a:latin typeface="Sarabun"/>
                <a:ea typeface="Sarabun"/>
                <a:cs typeface="Sarabun"/>
                <a:sym typeface="Sarabun"/>
              </a:rPr>
              <a:t>What can Vectorised Trees Do for You?</a:t>
            </a:r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45720" y="4743900"/>
            <a:ext cx="665132" cy="3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600" u="none" cap="none" strike="noStrike">
                <a:solidFill>
                  <a:srgbClr val="FF6600"/>
                </a:solidFill>
                <a:latin typeface="Sarabun"/>
                <a:ea typeface="Sarabun"/>
                <a:cs typeface="Sarabun"/>
                <a:sym typeface="Sarabun"/>
              </a:rPr>
              <a:t>‹#›</a:t>
            </a:fld>
            <a:endParaRPr b="0" i="0" sz="1600" u="none" cap="none" strike="noStrike">
              <a:solidFill>
                <a:srgbClr val="FF66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90400" l="0" r="0" t="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triangle&#10;&#10;Description automatically generated" id="15" name="Google Shape;15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66404" y="4761064"/>
            <a:ext cx="939483" cy="22353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ommons.wikimedia.org/w/index.php?curid=147365688" TargetMode="External"/><Relationship Id="rId4" Type="http://schemas.openxmlformats.org/officeDocument/2006/relationships/image" Target="../media/image13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asherbhs.github.io/apl-site/trees/intro.html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s://commons.wikimedia.org/w/index.php?curid=7388664" TargetMode="External"/><Relationship Id="rId4" Type="http://schemas.openxmlformats.org/officeDocument/2006/relationships/image" Target="../media/image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://www.beltoforion.de/barnes_hut/barnes_hut_de.html" TargetMode="External"/><Relationship Id="rId4" Type="http://schemas.openxmlformats.org/officeDocument/2006/relationships/hyperlink" Target="https://commons.wikimedia.org/w/index.php?curid=7388668" TargetMode="External"/><Relationship Id="rId5" Type="http://schemas.openxmlformats.org/officeDocument/2006/relationships/image" Target="../media/image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://www.beltoforion.de/barnes_hut/barnes_hut_de.html" TargetMode="External"/><Relationship Id="rId4" Type="http://schemas.openxmlformats.org/officeDocument/2006/relationships/hyperlink" Target="https://commons.wikimedia.org/w/index.php?curid=7388671" TargetMode="External"/><Relationship Id="rId5" Type="http://schemas.openxmlformats.org/officeDocument/2006/relationships/image" Target="../media/image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475E"/>
              </a:buClr>
              <a:buSzPts val="3600"/>
              <a:buFont typeface="Sarabun"/>
              <a:buNone/>
            </a:pPr>
            <a:r>
              <a:rPr lang="en-GB"/>
              <a:t>What can Vectorised Trees Do for You?</a:t>
            </a:r>
            <a:endParaRPr/>
          </a:p>
        </p:txBody>
      </p:sp>
      <p:sp>
        <p:nvSpPr>
          <p:cNvPr id="47" name="Google Shape;47;p8"/>
          <p:cNvSpPr txBox="1"/>
          <p:nvPr>
            <p:ph idx="1" type="body"/>
          </p:nvPr>
        </p:nvSpPr>
        <p:spPr>
          <a:xfrm>
            <a:off x="445061" y="3741620"/>
            <a:ext cx="5073516" cy="1024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lang="en-GB" sz="1800"/>
              <a:t>Asher Harvey-Smith</a:t>
            </a:r>
            <a:br>
              <a:rPr lang="en-GB" sz="1800"/>
            </a:br>
            <a:endParaRPr/>
          </a:p>
        </p:txBody>
      </p:sp>
      <p:sp>
        <p:nvSpPr>
          <p:cNvPr id="48" name="Google Shape;48;p8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</a:pPr>
            <a:r>
              <a:t/>
            </a:r>
            <a:endParaRPr b="0" i="0" sz="1200" u="none" cap="none" strike="noStrike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4404000" y="662175"/>
            <a:ext cx="336000" cy="33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3109225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4504164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5783100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25051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36973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4504164" y="2798612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346153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6" name="Google Shape;186;p17"/>
          <p:cNvSpPr/>
          <p:nvPr/>
        </p:nvSpPr>
        <p:spPr>
          <a:xfrm>
            <a:off x="4504164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554678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88" name="Google Shape;188;p17"/>
          <p:cNvCxnSpPr>
            <a:stCxn id="178" idx="3"/>
            <a:endCxn id="179" idx="7"/>
          </p:cNvCxnSpPr>
          <p:nvPr/>
        </p:nvCxnSpPr>
        <p:spPr>
          <a:xfrm flipH="1">
            <a:off x="3396006" y="948969"/>
            <a:ext cx="10572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17"/>
          <p:cNvCxnSpPr>
            <a:stCxn id="178" idx="4"/>
            <a:endCxn id="180" idx="0"/>
          </p:cNvCxnSpPr>
          <p:nvPr/>
        </p:nvCxnSpPr>
        <p:spPr>
          <a:xfrm>
            <a:off x="4572000" y="998175"/>
            <a:ext cx="100200" cy="802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17"/>
          <p:cNvCxnSpPr>
            <a:stCxn id="178" idx="5"/>
            <a:endCxn id="181" idx="1"/>
          </p:cNvCxnSpPr>
          <p:nvPr/>
        </p:nvCxnSpPr>
        <p:spPr>
          <a:xfrm>
            <a:off x="4690794" y="948969"/>
            <a:ext cx="11415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17"/>
          <p:cNvCxnSpPr>
            <a:stCxn id="179" idx="3"/>
            <a:endCxn id="182" idx="0"/>
          </p:cNvCxnSpPr>
          <p:nvPr/>
        </p:nvCxnSpPr>
        <p:spPr>
          <a:xfrm flipH="1">
            <a:off x="2673031" y="2087605"/>
            <a:ext cx="4854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17"/>
          <p:cNvCxnSpPr>
            <a:stCxn id="179" idx="5"/>
            <a:endCxn id="183" idx="0"/>
          </p:cNvCxnSpPr>
          <p:nvPr/>
        </p:nvCxnSpPr>
        <p:spPr>
          <a:xfrm>
            <a:off x="3396019" y="2087605"/>
            <a:ext cx="4695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17"/>
          <p:cNvCxnSpPr>
            <a:stCxn id="180" idx="4"/>
            <a:endCxn id="184" idx="0"/>
          </p:cNvCxnSpPr>
          <p:nvPr/>
        </p:nvCxnSpPr>
        <p:spPr>
          <a:xfrm>
            <a:off x="4672164" y="2136811"/>
            <a:ext cx="0" cy="66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17"/>
          <p:cNvCxnSpPr>
            <a:stCxn id="184" idx="3"/>
            <a:endCxn id="185" idx="7"/>
          </p:cNvCxnSpPr>
          <p:nvPr/>
        </p:nvCxnSpPr>
        <p:spPr>
          <a:xfrm flipH="1">
            <a:off x="3748470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17"/>
          <p:cNvCxnSpPr>
            <a:stCxn id="184" idx="4"/>
            <a:endCxn id="186" idx="0"/>
          </p:cNvCxnSpPr>
          <p:nvPr/>
        </p:nvCxnSpPr>
        <p:spPr>
          <a:xfrm>
            <a:off x="4672164" y="3134612"/>
            <a:ext cx="0" cy="85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17"/>
          <p:cNvCxnSpPr>
            <a:stCxn id="184" idx="5"/>
            <a:endCxn id="187" idx="1"/>
          </p:cNvCxnSpPr>
          <p:nvPr/>
        </p:nvCxnSpPr>
        <p:spPr>
          <a:xfrm>
            <a:off x="4790958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7" name="Google Shape;197;p17"/>
          <p:cNvSpPr txBox="1"/>
          <p:nvPr/>
        </p:nvSpPr>
        <p:spPr>
          <a:xfrm>
            <a:off x="1211208" y="1272548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Parent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98" name="Google Shape;198;p17"/>
          <p:cNvSpPr txBox="1"/>
          <p:nvPr/>
        </p:nvSpPr>
        <p:spPr>
          <a:xfrm>
            <a:off x="1052735" y="3525991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Child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5739607" y="361466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Root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200" name="Google Shape;200;p17"/>
          <p:cNvCxnSpPr/>
          <p:nvPr/>
        </p:nvCxnSpPr>
        <p:spPr>
          <a:xfrm>
            <a:off x="2272608" y="1640123"/>
            <a:ext cx="761100" cy="23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" name="Google Shape;201;p17"/>
          <p:cNvCxnSpPr/>
          <p:nvPr/>
        </p:nvCxnSpPr>
        <p:spPr>
          <a:xfrm flipH="1" rot="10800000">
            <a:off x="1747319" y="3097209"/>
            <a:ext cx="688500" cy="42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17"/>
          <p:cNvCxnSpPr/>
          <p:nvPr/>
        </p:nvCxnSpPr>
        <p:spPr>
          <a:xfrm flipH="1">
            <a:off x="4813232" y="632466"/>
            <a:ext cx="879000" cy="12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"/>
          <p:cNvSpPr/>
          <p:nvPr/>
        </p:nvSpPr>
        <p:spPr>
          <a:xfrm>
            <a:off x="4404000" y="662175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3109225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504164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5783100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3" name="Google Shape;213;p18"/>
          <p:cNvSpPr/>
          <p:nvPr/>
        </p:nvSpPr>
        <p:spPr>
          <a:xfrm>
            <a:off x="25051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4" name="Google Shape;214;p18"/>
          <p:cNvSpPr/>
          <p:nvPr/>
        </p:nvSpPr>
        <p:spPr>
          <a:xfrm>
            <a:off x="36973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5" name="Google Shape;215;p18"/>
          <p:cNvSpPr/>
          <p:nvPr/>
        </p:nvSpPr>
        <p:spPr>
          <a:xfrm>
            <a:off x="4504164" y="2798612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6" name="Google Shape;216;p18"/>
          <p:cNvSpPr/>
          <p:nvPr/>
        </p:nvSpPr>
        <p:spPr>
          <a:xfrm>
            <a:off x="346153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7" name="Google Shape;217;p18"/>
          <p:cNvSpPr/>
          <p:nvPr/>
        </p:nvSpPr>
        <p:spPr>
          <a:xfrm>
            <a:off x="4504164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5546789" y="3990836"/>
            <a:ext cx="336000" cy="33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219" name="Google Shape;219;p18"/>
          <p:cNvCxnSpPr>
            <a:stCxn id="209" idx="3"/>
            <a:endCxn id="210" idx="7"/>
          </p:cNvCxnSpPr>
          <p:nvPr/>
        </p:nvCxnSpPr>
        <p:spPr>
          <a:xfrm flipH="1">
            <a:off x="3396006" y="948969"/>
            <a:ext cx="10572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18"/>
          <p:cNvCxnSpPr>
            <a:stCxn id="209" idx="4"/>
            <a:endCxn id="211" idx="0"/>
          </p:cNvCxnSpPr>
          <p:nvPr/>
        </p:nvCxnSpPr>
        <p:spPr>
          <a:xfrm>
            <a:off x="4572000" y="998175"/>
            <a:ext cx="100200" cy="802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18"/>
          <p:cNvCxnSpPr>
            <a:stCxn id="209" idx="5"/>
            <a:endCxn id="212" idx="1"/>
          </p:cNvCxnSpPr>
          <p:nvPr/>
        </p:nvCxnSpPr>
        <p:spPr>
          <a:xfrm>
            <a:off x="4690794" y="948969"/>
            <a:ext cx="11415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18"/>
          <p:cNvCxnSpPr>
            <a:stCxn id="210" idx="3"/>
            <a:endCxn id="213" idx="0"/>
          </p:cNvCxnSpPr>
          <p:nvPr/>
        </p:nvCxnSpPr>
        <p:spPr>
          <a:xfrm flipH="1">
            <a:off x="2673031" y="2087605"/>
            <a:ext cx="4854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18"/>
          <p:cNvCxnSpPr>
            <a:stCxn id="210" idx="5"/>
            <a:endCxn id="214" idx="0"/>
          </p:cNvCxnSpPr>
          <p:nvPr/>
        </p:nvCxnSpPr>
        <p:spPr>
          <a:xfrm>
            <a:off x="3396019" y="2087605"/>
            <a:ext cx="4695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18"/>
          <p:cNvCxnSpPr>
            <a:stCxn id="211" idx="4"/>
            <a:endCxn id="215" idx="0"/>
          </p:cNvCxnSpPr>
          <p:nvPr/>
        </p:nvCxnSpPr>
        <p:spPr>
          <a:xfrm>
            <a:off x="4672164" y="2136811"/>
            <a:ext cx="0" cy="66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18"/>
          <p:cNvCxnSpPr>
            <a:stCxn id="215" idx="3"/>
            <a:endCxn id="216" idx="7"/>
          </p:cNvCxnSpPr>
          <p:nvPr/>
        </p:nvCxnSpPr>
        <p:spPr>
          <a:xfrm flipH="1">
            <a:off x="3748470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18"/>
          <p:cNvCxnSpPr>
            <a:stCxn id="215" idx="4"/>
            <a:endCxn id="217" idx="0"/>
          </p:cNvCxnSpPr>
          <p:nvPr/>
        </p:nvCxnSpPr>
        <p:spPr>
          <a:xfrm>
            <a:off x="4672164" y="3134612"/>
            <a:ext cx="0" cy="85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18"/>
          <p:cNvCxnSpPr>
            <a:stCxn id="215" idx="5"/>
            <a:endCxn id="218" idx="1"/>
          </p:cNvCxnSpPr>
          <p:nvPr/>
        </p:nvCxnSpPr>
        <p:spPr>
          <a:xfrm>
            <a:off x="4790958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8" name="Google Shape;228;p18"/>
          <p:cNvSpPr txBox="1"/>
          <p:nvPr/>
        </p:nvSpPr>
        <p:spPr>
          <a:xfrm>
            <a:off x="1211208" y="1272548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Parent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1052735" y="3525991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Child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30" name="Google Shape;230;p18"/>
          <p:cNvSpPr txBox="1"/>
          <p:nvPr/>
        </p:nvSpPr>
        <p:spPr>
          <a:xfrm>
            <a:off x="5739607" y="361466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Root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31" name="Google Shape;231;p18"/>
          <p:cNvSpPr txBox="1"/>
          <p:nvPr/>
        </p:nvSpPr>
        <p:spPr>
          <a:xfrm>
            <a:off x="6588783" y="3397264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Leaf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232" name="Google Shape;232;p18"/>
          <p:cNvCxnSpPr/>
          <p:nvPr/>
        </p:nvCxnSpPr>
        <p:spPr>
          <a:xfrm>
            <a:off x="2272608" y="1640123"/>
            <a:ext cx="761100" cy="23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18"/>
          <p:cNvCxnSpPr/>
          <p:nvPr/>
        </p:nvCxnSpPr>
        <p:spPr>
          <a:xfrm flipH="1" rot="10800000">
            <a:off x="1747319" y="3097209"/>
            <a:ext cx="688500" cy="42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18"/>
          <p:cNvCxnSpPr/>
          <p:nvPr/>
        </p:nvCxnSpPr>
        <p:spPr>
          <a:xfrm flipH="1">
            <a:off x="4813232" y="632466"/>
            <a:ext cx="879000" cy="12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18"/>
          <p:cNvCxnSpPr/>
          <p:nvPr/>
        </p:nvCxnSpPr>
        <p:spPr>
          <a:xfrm flipH="1">
            <a:off x="5979108" y="3762661"/>
            <a:ext cx="624300" cy="276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4404000" y="662175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3" name="Google Shape;243;p19"/>
          <p:cNvSpPr/>
          <p:nvPr/>
        </p:nvSpPr>
        <p:spPr>
          <a:xfrm>
            <a:off x="3109225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4" name="Google Shape;244;p19"/>
          <p:cNvSpPr/>
          <p:nvPr/>
        </p:nvSpPr>
        <p:spPr>
          <a:xfrm>
            <a:off x="4504164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5" name="Google Shape;245;p19"/>
          <p:cNvSpPr/>
          <p:nvPr/>
        </p:nvSpPr>
        <p:spPr>
          <a:xfrm>
            <a:off x="5783100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6" name="Google Shape;246;p19"/>
          <p:cNvSpPr/>
          <p:nvPr/>
        </p:nvSpPr>
        <p:spPr>
          <a:xfrm>
            <a:off x="25051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7" name="Google Shape;247;p19"/>
          <p:cNvSpPr/>
          <p:nvPr/>
        </p:nvSpPr>
        <p:spPr>
          <a:xfrm>
            <a:off x="36973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8" name="Google Shape;248;p19"/>
          <p:cNvSpPr/>
          <p:nvPr/>
        </p:nvSpPr>
        <p:spPr>
          <a:xfrm>
            <a:off x="4504164" y="2798612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9" name="Google Shape;249;p19"/>
          <p:cNvSpPr/>
          <p:nvPr/>
        </p:nvSpPr>
        <p:spPr>
          <a:xfrm>
            <a:off x="346153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4504164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51" name="Google Shape;251;p19"/>
          <p:cNvSpPr/>
          <p:nvPr/>
        </p:nvSpPr>
        <p:spPr>
          <a:xfrm>
            <a:off x="554678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252" name="Google Shape;252;p19"/>
          <p:cNvCxnSpPr>
            <a:stCxn id="242" idx="3"/>
            <a:endCxn id="243" idx="7"/>
          </p:cNvCxnSpPr>
          <p:nvPr/>
        </p:nvCxnSpPr>
        <p:spPr>
          <a:xfrm flipH="1">
            <a:off x="3396006" y="948969"/>
            <a:ext cx="10572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p19"/>
          <p:cNvCxnSpPr>
            <a:stCxn id="242" idx="4"/>
            <a:endCxn id="244" idx="0"/>
          </p:cNvCxnSpPr>
          <p:nvPr/>
        </p:nvCxnSpPr>
        <p:spPr>
          <a:xfrm>
            <a:off x="4572000" y="998175"/>
            <a:ext cx="100200" cy="802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19"/>
          <p:cNvCxnSpPr>
            <a:stCxn id="242" idx="5"/>
            <a:endCxn id="245" idx="1"/>
          </p:cNvCxnSpPr>
          <p:nvPr/>
        </p:nvCxnSpPr>
        <p:spPr>
          <a:xfrm>
            <a:off x="4690794" y="948969"/>
            <a:ext cx="11415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19"/>
          <p:cNvCxnSpPr>
            <a:stCxn id="243" idx="3"/>
            <a:endCxn id="246" idx="0"/>
          </p:cNvCxnSpPr>
          <p:nvPr/>
        </p:nvCxnSpPr>
        <p:spPr>
          <a:xfrm flipH="1">
            <a:off x="2673031" y="2087605"/>
            <a:ext cx="4854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19"/>
          <p:cNvCxnSpPr>
            <a:stCxn id="243" idx="5"/>
            <a:endCxn id="247" idx="0"/>
          </p:cNvCxnSpPr>
          <p:nvPr/>
        </p:nvCxnSpPr>
        <p:spPr>
          <a:xfrm>
            <a:off x="3396019" y="2087605"/>
            <a:ext cx="4695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19"/>
          <p:cNvCxnSpPr>
            <a:stCxn id="244" idx="4"/>
            <a:endCxn id="248" idx="0"/>
          </p:cNvCxnSpPr>
          <p:nvPr/>
        </p:nvCxnSpPr>
        <p:spPr>
          <a:xfrm>
            <a:off x="4672164" y="2136811"/>
            <a:ext cx="0" cy="66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19"/>
          <p:cNvCxnSpPr>
            <a:stCxn id="248" idx="3"/>
            <a:endCxn id="249" idx="7"/>
          </p:cNvCxnSpPr>
          <p:nvPr/>
        </p:nvCxnSpPr>
        <p:spPr>
          <a:xfrm flipH="1">
            <a:off x="3748470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9" name="Google Shape;259;p19"/>
          <p:cNvCxnSpPr>
            <a:stCxn id="248" idx="4"/>
            <a:endCxn id="250" idx="0"/>
          </p:cNvCxnSpPr>
          <p:nvPr/>
        </p:nvCxnSpPr>
        <p:spPr>
          <a:xfrm>
            <a:off x="4672164" y="3134612"/>
            <a:ext cx="0" cy="85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19"/>
          <p:cNvCxnSpPr>
            <a:stCxn id="248" idx="5"/>
            <a:endCxn id="251" idx="1"/>
          </p:cNvCxnSpPr>
          <p:nvPr/>
        </p:nvCxnSpPr>
        <p:spPr>
          <a:xfrm>
            <a:off x="4790958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0"/>
          <p:cNvSpPr/>
          <p:nvPr/>
        </p:nvSpPr>
        <p:spPr>
          <a:xfrm>
            <a:off x="4404000" y="662175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68" name="Google Shape;268;p20"/>
          <p:cNvSpPr/>
          <p:nvPr/>
        </p:nvSpPr>
        <p:spPr>
          <a:xfrm>
            <a:off x="3109225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69" name="Google Shape;269;p20"/>
          <p:cNvSpPr/>
          <p:nvPr/>
        </p:nvSpPr>
        <p:spPr>
          <a:xfrm>
            <a:off x="4504164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70" name="Google Shape;270;p20"/>
          <p:cNvSpPr/>
          <p:nvPr/>
        </p:nvSpPr>
        <p:spPr>
          <a:xfrm>
            <a:off x="5783100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71" name="Google Shape;271;p20"/>
          <p:cNvSpPr/>
          <p:nvPr/>
        </p:nvSpPr>
        <p:spPr>
          <a:xfrm>
            <a:off x="25051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72" name="Google Shape;272;p20"/>
          <p:cNvSpPr/>
          <p:nvPr/>
        </p:nvSpPr>
        <p:spPr>
          <a:xfrm>
            <a:off x="36973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73" name="Google Shape;273;p20"/>
          <p:cNvSpPr/>
          <p:nvPr/>
        </p:nvSpPr>
        <p:spPr>
          <a:xfrm>
            <a:off x="4504164" y="2798612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74" name="Google Shape;274;p20"/>
          <p:cNvSpPr/>
          <p:nvPr/>
        </p:nvSpPr>
        <p:spPr>
          <a:xfrm>
            <a:off x="346153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75" name="Google Shape;275;p20"/>
          <p:cNvSpPr/>
          <p:nvPr/>
        </p:nvSpPr>
        <p:spPr>
          <a:xfrm>
            <a:off x="4504164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76" name="Google Shape;276;p20"/>
          <p:cNvSpPr/>
          <p:nvPr/>
        </p:nvSpPr>
        <p:spPr>
          <a:xfrm>
            <a:off x="554678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277" name="Google Shape;277;p20"/>
          <p:cNvCxnSpPr>
            <a:stCxn id="267" idx="3"/>
            <a:endCxn id="268" idx="7"/>
          </p:cNvCxnSpPr>
          <p:nvPr/>
        </p:nvCxnSpPr>
        <p:spPr>
          <a:xfrm flipH="1">
            <a:off x="3396006" y="948969"/>
            <a:ext cx="1057200" cy="9009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78" name="Google Shape;278;p20"/>
          <p:cNvCxnSpPr>
            <a:stCxn id="267" idx="4"/>
            <a:endCxn id="269" idx="0"/>
          </p:cNvCxnSpPr>
          <p:nvPr/>
        </p:nvCxnSpPr>
        <p:spPr>
          <a:xfrm>
            <a:off x="4572000" y="998175"/>
            <a:ext cx="100200" cy="8025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79" name="Google Shape;279;p20"/>
          <p:cNvCxnSpPr>
            <a:stCxn id="267" idx="5"/>
            <a:endCxn id="270" idx="1"/>
          </p:cNvCxnSpPr>
          <p:nvPr/>
        </p:nvCxnSpPr>
        <p:spPr>
          <a:xfrm>
            <a:off x="4690794" y="948969"/>
            <a:ext cx="1141500" cy="9009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80" name="Google Shape;280;p20"/>
          <p:cNvCxnSpPr>
            <a:stCxn id="268" idx="3"/>
            <a:endCxn id="271" idx="0"/>
          </p:cNvCxnSpPr>
          <p:nvPr/>
        </p:nvCxnSpPr>
        <p:spPr>
          <a:xfrm flipH="1">
            <a:off x="2673031" y="2087605"/>
            <a:ext cx="485400" cy="7065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81" name="Google Shape;281;p20"/>
          <p:cNvCxnSpPr>
            <a:stCxn id="268" idx="5"/>
            <a:endCxn id="272" idx="0"/>
          </p:cNvCxnSpPr>
          <p:nvPr/>
        </p:nvCxnSpPr>
        <p:spPr>
          <a:xfrm>
            <a:off x="3396019" y="2087605"/>
            <a:ext cx="469500" cy="7065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82" name="Google Shape;282;p20"/>
          <p:cNvCxnSpPr>
            <a:stCxn id="269" idx="4"/>
            <a:endCxn id="273" idx="0"/>
          </p:cNvCxnSpPr>
          <p:nvPr/>
        </p:nvCxnSpPr>
        <p:spPr>
          <a:xfrm>
            <a:off x="4672164" y="2136811"/>
            <a:ext cx="0" cy="6618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83" name="Google Shape;283;p20"/>
          <p:cNvCxnSpPr>
            <a:stCxn id="273" idx="3"/>
            <a:endCxn id="274" idx="7"/>
          </p:cNvCxnSpPr>
          <p:nvPr/>
        </p:nvCxnSpPr>
        <p:spPr>
          <a:xfrm flipH="1">
            <a:off x="3748470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84" name="Google Shape;284;p20"/>
          <p:cNvCxnSpPr>
            <a:stCxn id="273" idx="4"/>
            <a:endCxn id="275" idx="0"/>
          </p:cNvCxnSpPr>
          <p:nvPr/>
        </p:nvCxnSpPr>
        <p:spPr>
          <a:xfrm>
            <a:off x="4672164" y="3134612"/>
            <a:ext cx="0" cy="8562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85" name="Google Shape;285;p20"/>
          <p:cNvCxnSpPr>
            <a:stCxn id="273" idx="5"/>
            <a:endCxn id="276" idx="1"/>
          </p:cNvCxnSpPr>
          <p:nvPr/>
        </p:nvCxnSpPr>
        <p:spPr>
          <a:xfrm>
            <a:off x="4790958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"/>
          <p:cNvSpPr/>
          <p:nvPr/>
        </p:nvSpPr>
        <p:spPr>
          <a:xfrm>
            <a:off x="140261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2" name="Google Shape;292;p21"/>
          <p:cNvSpPr/>
          <p:nvPr/>
        </p:nvSpPr>
        <p:spPr>
          <a:xfrm>
            <a:off x="206958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3" name="Google Shape;293;p21"/>
          <p:cNvSpPr/>
          <p:nvPr/>
        </p:nvSpPr>
        <p:spPr>
          <a:xfrm>
            <a:off x="273656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4" name="Google Shape;294;p21"/>
          <p:cNvSpPr/>
          <p:nvPr/>
        </p:nvSpPr>
        <p:spPr>
          <a:xfrm>
            <a:off x="340353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5" name="Google Shape;295;p21"/>
          <p:cNvSpPr/>
          <p:nvPr/>
        </p:nvSpPr>
        <p:spPr>
          <a:xfrm>
            <a:off x="407051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6" name="Google Shape;296;p21"/>
          <p:cNvSpPr/>
          <p:nvPr/>
        </p:nvSpPr>
        <p:spPr>
          <a:xfrm>
            <a:off x="473748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7" name="Google Shape;297;p21"/>
          <p:cNvSpPr/>
          <p:nvPr/>
        </p:nvSpPr>
        <p:spPr>
          <a:xfrm>
            <a:off x="540446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8" name="Google Shape;298;p21"/>
          <p:cNvSpPr/>
          <p:nvPr/>
        </p:nvSpPr>
        <p:spPr>
          <a:xfrm>
            <a:off x="607143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9" name="Google Shape;299;p21"/>
          <p:cNvSpPr/>
          <p:nvPr/>
        </p:nvSpPr>
        <p:spPr>
          <a:xfrm>
            <a:off x="673841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00" name="Google Shape;300;p21"/>
          <p:cNvSpPr/>
          <p:nvPr/>
        </p:nvSpPr>
        <p:spPr>
          <a:xfrm>
            <a:off x="740538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301" name="Google Shape;301;p21"/>
          <p:cNvCxnSpPr>
            <a:stCxn id="292" idx="0"/>
            <a:endCxn id="291" idx="0"/>
          </p:cNvCxnSpPr>
          <p:nvPr/>
        </p:nvCxnSpPr>
        <p:spPr>
          <a:xfrm rot="5400000">
            <a:off x="1903838" y="2578797"/>
            <a:ext cx="600" cy="666900"/>
          </a:xfrm>
          <a:prstGeom prst="curvedConnector3">
            <a:avLst>
              <a:gd fmla="val -486583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p21"/>
          <p:cNvCxnSpPr>
            <a:stCxn id="300" idx="0"/>
            <a:endCxn id="291" idx="0"/>
          </p:cNvCxnSpPr>
          <p:nvPr/>
        </p:nvCxnSpPr>
        <p:spPr>
          <a:xfrm rot="5400000">
            <a:off x="4571738" y="-89103"/>
            <a:ext cx="600" cy="6002700"/>
          </a:xfrm>
          <a:prstGeom prst="curvedConnector3">
            <a:avLst>
              <a:gd fmla="val -422791198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3" name="Google Shape;303;p21"/>
          <p:cNvCxnSpPr>
            <a:stCxn id="293" idx="4"/>
            <a:endCxn id="292" idx="4"/>
          </p:cNvCxnSpPr>
          <p:nvPr/>
        </p:nvCxnSpPr>
        <p:spPr>
          <a:xfrm rot="5400000">
            <a:off x="2570813" y="2914797"/>
            <a:ext cx="600" cy="666900"/>
          </a:xfrm>
          <a:prstGeom prst="curvedConnector3">
            <a:avLst>
              <a:gd fmla="val 3968750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Google Shape;304;p21"/>
          <p:cNvCxnSpPr>
            <a:stCxn id="294" idx="4"/>
            <a:endCxn id="292" idx="4"/>
          </p:cNvCxnSpPr>
          <p:nvPr/>
        </p:nvCxnSpPr>
        <p:spPr>
          <a:xfrm rot="5400000">
            <a:off x="2904338" y="2581347"/>
            <a:ext cx="600" cy="1333800"/>
          </a:xfrm>
          <a:prstGeom prst="curvedConnector3">
            <a:avLst>
              <a:gd fmla="val 100804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Google Shape;305;p21"/>
          <p:cNvCxnSpPr>
            <a:stCxn id="295" idx="0"/>
            <a:endCxn id="291" idx="0"/>
          </p:cNvCxnSpPr>
          <p:nvPr/>
        </p:nvCxnSpPr>
        <p:spPr>
          <a:xfrm rot="5400000">
            <a:off x="2904263" y="1578297"/>
            <a:ext cx="600" cy="2667900"/>
          </a:xfrm>
          <a:prstGeom prst="curvedConnector3">
            <a:avLst>
              <a:gd fmla="val -214816656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6" name="Google Shape;306;p21"/>
          <p:cNvCxnSpPr>
            <a:stCxn id="296" idx="4"/>
            <a:endCxn id="295" idx="4"/>
          </p:cNvCxnSpPr>
          <p:nvPr/>
        </p:nvCxnSpPr>
        <p:spPr>
          <a:xfrm rot="5400000">
            <a:off x="4571738" y="2914797"/>
            <a:ext cx="600" cy="666900"/>
          </a:xfrm>
          <a:prstGeom prst="curvedConnector3">
            <a:avLst>
              <a:gd fmla="val 50779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7" name="Google Shape;307;p21"/>
          <p:cNvCxnSpPr>
            <a:stCxn id="297" idx="0"/>
            <a:endCxn id="296" idx="0"/>
          </p:cNvCxnSpPr>
          <p:nvPr/>
        </p:nvCxnSpPr>
        <p:spPr>
          <a:xfrm rot="5400000">
            <a:off x="5238713" y="2578797"/>
            <a:ext cx="600" cy="666900"/>
          </a:xfrm>
          <a:prstGeom prst="curvedConnector3">
            <a:avLst>
              <a:gd fmla="val -468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8" name="Google Shape;308;p21"/>
          <p:cNvCxnSpPr>
            <a:stCxn id="298" idx="0"/>
            <a:endCxn id="296" idx="0"/>
          </p:cNvCxnSpPr>
          <p:nvPr/>
        </p:nvCxnSpPr>
        <p:spPr>
          <a:xfrm rot="5400000">
            <a:off x="5572238" y="2245347"/>
            <a:ext cx="600" cy="1333800"/>
          </a:xfrm>
          <a:prstGeom prst="curvedConnector3">
            <a:avLst>
              <a:gd fmla="val -1004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9" name="Google Shape;309;p21"/>
          <p:cNvCxnSpPr>
            <a:stCxn id="299" idx="0"/>
            <a:endCxn id="296" idx="0"/>
          </p:cNvCxnSpPr>
          <p:nvPr/>
        </p:nvCxnSpPr>
        <p:spPr>
          <a:xfrm rot="5400000">
            <a:off x="5905613" y="1911747"/>
            <a:ext cx="600" cy="2001000"/>
          </a:xfrm>
          <a:prstGeom prst="curvedConnector3">
            <a:avLst>
              <a:gd fmla="val -16657499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/>
          <p:nvPr/>
        </p:nvSpPr>
        <p:spPr>
          <a:xfrm>
            <a:off x="12371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16" name="Google Shape;316;p22"/>
          <p:cNvSpPr/>
          <p:nvPr/>
        </p:nvSpPr>
        <p:spPr>
          <a:xfrm>
            <a:off x="19041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17" name="Google Shape;317;p22"/>
          <p:cNvSpPr/>
          <p:nvPr/>
        </p:nvSpPr>
        <p:spPr>
          <a:xfrm>
            <a:off x="257112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18" name="Google Shape;318;p22"/>
          <p:cNvSpPr/>
          <p:nvPr/>
        </p:nvSpPr>
        <p:spPr>
          <a:xfrm>
            <a:off x="323810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19" name="Google Shape;319;p22"/>
          <p:cNvSpPr/>
          <p:nvPr/>
        </p:nvSpPr>
        <p:spPr>
          <a:xfrm>
            <a:off x="39050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0" name="Google Shape;320;p22"/>
          <p:cNvSpPr/>
          <p:nvPr/>
        </p:nvSpPr>
        <p:spPr>
          <a:xfrm>
            <a:off x="45720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1" name="Google Shape;321;p22"/>
          <p:cNvSpPr/>
          <p:nvPr/>
        </p:nvSpPr>
        <p:spPr>
          <a:xfrm>
            <a:off x="523902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2" name="Google Shape;322;p22"/>
          <p:cNvSpPr/>
          <p:nvPr/>
        </p:nvSpPr>
        <p:spPr>
          <a:xfrm>
            <a:off x="590600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3" name="Google Shape;323;p22"/>
          <p:cNvSpPr/>
          <p:nvPr/>
        </p:nvSpPr>
        <p:spPr>
          <a:xfrm>
            <a:off x="72399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4" name="Google Shape;324;p22"/>
          <p:cNvSpPr/>
          <p:nvPr/>
        </p:nvSpPr>
        <p:spPr>
          <a:xfrm>
            <a:off x="65729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5" name="Google Shape;325;p22"/>
          <p:cNvSpPr/>
          <p:nvPr/>
        </p:nvSpPr>
        <p:spPr>
          <a:xfrm>
            <a:off x="140261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6" name="Google Shape;326;p22"/>
          <p:cNvSpPr/>
          <p:nvPr/>
        </p:nvSpPr>
        <p:spPr>
          <a:xfrm>
            <a:off x="206958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7" name="Google Shape;327;p22"/>
          <p:cNvSpPr/>
          <p:nvPr/>
        </p:nvSpPr>
        <p:spPr>
          <a:xfrm>
            <a:off x="273656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8" name="Google Shape;328;p22"/>
          <p:cNvSpPr/>
          <p:nvPr/>
        </p:nvSpPr>
        <p:spPr>
          <a:xfrm>
            <a:off x="340353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9" name="Google Shape;329;p22"/>
          <p:cNvSpPr/>
          <p:nvPr/>
        </p:nvSpPr>
        <p:spPr>
          <a:xfrm>
            <a:off x="407051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30" name="Google Shape;330;p22"/>
          <p:cNvSpPr/>
          <p:nvPr/>
        </p:nvSpPr>
        <p:spPr>
          <a:xfrm>
            <a:off x="473748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31" name="Google Shape;331;p22"/>
          <p:cNvSpPr/>
          <p:nvPr/>
        </p:nvSpPr>
        <p:spPr>
          <a:xfrm>
            <a:off x="540446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32" name="Google Shape;332;p22"/>
          <p:cNvSpPr/>
          <p:nvPr/>
        </p:nvSpPr>
        <p:spPr>
          <a:xfrm>
            <a:off x="607143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33" name="Google Shape;333;p22"/>
          <p:cNvSpPr/>
          <p:nvPr/>
        </p:nvSpPr>
        <p:spPr>
          <a:xfrm>
            <a:off x="6738413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34" name="Google Shape;334;p22"/>
          <p:cNvSpPr/>
          <p:nvPr/>
        </p:nvSpPr>
        <p:spPr>
          <a:xfrm>
            <a:off x="7405388" y="291194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335" name="Google Shape;335;p22"/>
          <p:cNvCxnSpPr>
            <a:stCxn id="326" idx="0"/>
            <a:endCxn id="325" idx="0"/>
          </p:cNvCxnSpPr>
          <p:nvPr/>
        </p:nvCxnSpPr>
        <p:spPr>
          <a:xfrm rot="5400000">
            <a:off x="1903838" y="2578797"/>
            <a:ext cx="600" cy="666900"/>
          </a:xfrm>
          <a:prstGeom prst="curvedConnector3">
            <a:avLst>
              <a:gd fmla="val -486583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6" name="Google Shape;336;p22"/>
          <p:cNvCxnSpPr>
            <a:stCxn id="334" idx="0"/>
            <a:endCxn id="325" idx="0"/>
          </p:cNvCxnSpPr>
          <p:nvPr/>
        </p:nvCxnSpPr>
        <p:spPr>
          <a:xfrm rot="5400000">
            <a:off x="4571738" y="-89103"/>
            <a:ext cx="600" cy="6002700"/>
          </a:xfrm>
          <a:prstGeom prst="curvedConnector3">
            <a:avLst>
              <a:gd fmla="val -422791198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7" name="Google Shape;337;p22"/>
          <p:cNvCxnSpPr>
            <a:stCxn id="327" idx="4"/>
            <a:endCxn id="326" idx="4"/>
          </p:cNvCxnSpPr>
          <p:nvPr/>
        </p:nvCxnSpPr>
        <p:spPr>
          <a:xfrm rot="5400000">
            <a:off x="2570813" y="2914797"/>
            <a:ext cx="600" cy="666900"/>
          </a:xfrm>
          <a:prstGeom prst="curvedConnector3">
            <a:avLst>
              <a:gd fmla="val 3968750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8" name="Google Shape;338;p22"/>
          <p:cNvCxnSpPr>
            <a:stCxn id="328" idx="4"/>
            <a:endCxn id="326" idx="4"/>
          </p:cNvCxnSpPr>
          <p:nvPr/>
        </p:nvCxnSpPr>
        <p:spPr>
          <a:xfrm rot="5400000">
            <a:off x="2904338" y="2581347"/>
            <a:ext cx="600" cy="1333800"/>
          </a:xfrm>
          <a:prstGeom prst="curvedConnector3">
            <a:avLst>
              <a:gd fmla="val 100804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22"/>
          <p:cNvCxnSpPr>
            <a:stCxn id="329" idx="0"/>
            <a:endCxn id="325" idx="0"/>
          </p:cNvCxnSpPr>
          <p:nvPr/>
        </p:nvCxnSpPr>
        <p:spPr>
          <a:xfrm rot="5400000">
            <a:off x="2904263" y="1578297"/>
            <a:ext cx="600" cy="2667900"/>
          </a:xfrm>
          <a:prstGeom prst="curvedConnector3">
            <a:avLst>
              <a:gd fmla="val -214816656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22"/>
          <p:cNvCxnSpPr>
            <a:stCxn id="330" idx="4"/>
            <a:endCxn id="329" idx="4"/>
          </p:cNvCxnSpPr>
          <p:nvPr/>
        </p:nvCxnSpPr>
        <p:spPr>
          <a:xfrm rot="5400000">
            <a:off x="4571738" y="2914797"/>
            <a:ext cx="600" cy="666900"/>
          </a:xfrm>
          <a:prstGeom prst="curvedConnector3">
            <a:avLst>
              <a:gd fmla="val 50779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22"/>
          <p:cNvCxnSpPr>
            <a:stCxn id="331" idx="0"/>
            <a:endCxn id="330" idx="0"/>
          </p:cNvCxnSpPr>
          <p:nvPr/>
        </p:nvCxnSpPr>
        <p:spPr>
          <a:xfrm rot="5400000">
            <a:off x="5238713" y="2578797"/>
            <a:ext cx="600" cy="666900"/>
          </a:xfrm>
          <a:prstGeom prst="curvedConnector3">
            <a:avLst>
              <a:gd fmla="val -468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22"/>
          <p:cNvCxnSpPr>
            <a:stCxn id="332" idx="0"/>
            <a:endCxn id="330" idx="0"/>
          </p:cNvCxnSpPr>
          <p:nvPr/>
        </p:nvCxnSpPr>
        <p:spPr>
          <a:xfrm rot="5400000">
            <a:off x="5572238" y="2245347"/>
            <a:ext cx="600" cy="1333800"/>
          </a:xfrm>
          <a:prstGeom prst="curvedConnector3">
            <a:avLst>
              <a:gd fmla="val -1004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3" name="Google Shape;343;p22"/>
          <p:cNvCxnSpPr>
            <a:stCxn id="333" idx="0"/>
            <a:endCxn id="330" idx="0"/>
          </p:cNvCxnSpPr>
          <p:nvPr/>
        </p:nvCxnSpPr>
        <p:spPr>
          <a:xfrm rot="5400000">
            <a:off x="5905613" y="1911747"/>
            <a:ext cx="600" cy="2001000"/>
          </a:xfrm>
          <a:prstGeom prst="curvedConnector3">
            <a:avLst>
              <a:gd fmla="val -16657499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4" name="Google Shape;344;p22"/>
          <p:cNvSpPr/>
          <p:nvPr/>
        </p:nvSpPr>
        <p:spPr>
          <a:xfrm>
            <a:off x="12372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45" name="Google Shape;345;p22"/>
          <p:cNvSpPr/>
          <p:nvPr/>
        </p:nvSpPr>
        <p:spPr>
          <a:xfrm>
            <a:off x="19041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46" name="Google Shape;346;p22"/>
          <p:cNvSpPr/>
          <p:nvPr/>
        </p:nvSpPr>
        <p:spPr>
          <a:xfrm>
            <a:off x="257116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2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47" name="Google Shape;347;p22"/>
          <p:cNvSpPr/>
          <p:nvPr/>
        </p:nvSpPr>
        <p:spPr>
          <a:xfrm>
            <a:off x="323814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3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48" name="Google Shape;348;p22"/>
          <p:cNvSpPr/>
          <p:nvPr/>
        </p:nvSpPr>
        <p:spPr>
          <a:xfrm>
            <a:off x="39051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4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49" name="Google Shape;349;p22"/>
          <p:cNvSpPr/>
          <p:nvPr/>
        </p:nvSpPr>
        <p:spPr>
          <a:xfrm>
            <a:off x="45720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50" name="Google Shape;350;p22"/>
          <p:cNvSpPr/>
          <p:nvPr/>
        </p:nvSpPr>
        <p:spPr>
          <a:xfrm>
            <a:off x="523906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6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51" name="Google Shape;351;p22"/>
          <p:cNvSpPr/>
          <p:nvPr/>
        </p:nvSpPr>
        <p:spPr>
          <a:xfrm>
            <a:off x="590604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7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52" name="Google Shape;352;p22"/>
          <p:cNvSpPr/>
          <p:nvPr/>
        </p:nvSpPr>
        <p:spPr>
          <a:xfrm>
            <a:off x="72399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9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53" name="Google Shape;353;p22"/>
          <p:cNvSpPr/>
          <p:nvPr/>
        </p:nvSpPr>
        <p:spPr>
          <a:xfrm>
            <a:off x="65730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8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"/>
          <p:cNvSpPr/>
          <p:nvPr/>
        </p:nvSpPr>
        <p:spPr>
          <a:xfrm>
            <a:off x="12371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0" name="Google Shape;360;p23"/>
          <p:cNvSpPr/>
          <p:nvPr/>
        </p:nvSpPr>
        <p:spPr>
          <a:xfrm>
            <a:off x="19041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1" name="Google Shape;361;p23"/>
          <p:cNvSpPr/>
          <p:nvPr/>
        </p:nvSpPr>
        <p:spPr>
          <a:xfrm>
            <a:off x="257112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2" name="Google Shape;362;p23"/>
          <p:cNvSpPr/>
          <p:nvPr/>
        </p:nvSpPr>
        <p:spPr>
          <a:xfrm>
            <a:off x="323810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39050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4" name="Google Shape;364;p23"/>
          <p:cNvSpPr/>
          <p:nvPr/>
        </p:nvSpPr>
        <p:spPr>
          <a:xfrm>
            <a:off x="45720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4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5" name="Google Shape;365;p23"/>
          <p:cNvSpPr/>
          <p:nvPr/>
        </p:nvSpPr>
        <p:spPr>
          <a:xfrm>
            <a:off x="523902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6" name="Google Shape;366;p23"/>
          <p:cNvSpPr/>
          <p:nvPr/>
        </p:nvSpPr>
        <p:spPr>
          <a:xfrm>
            <a:off x="590600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7" name="Google Shape;367;p23"/>
          <p:cNvSpPr/>
          <p:nvPr/>
        </p:nvSpPr>
        <p:spPr>
          <a:xfrm>
            <a:off x="72399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8" name="Google Shape;368;p23"/>
          <p:cNvSpPr/>
          <p:nvPr/>
        </p:nvSpPr>
        <p:spPr>
          <a:xfrm>
            <a:off x="65729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9" name="Google Shape;369;p23"/>
          <p:cNvSpPr/>
          <p:nvPr/>
        </p:nvSpPr>
        <p:spPr>
          <a:xfrm>
            <a:off x="140261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0" name="Google Shape;370;p23"/>
          <p:cNvSpPr/>
          <p:nvPr/>
        </p:nvSpPr>
        <p:spPr>
          <a:xfrm>
            <a:off x="206958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273656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340353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3" name="Google Shape;373;p23"/>
          <p:cNvSpPr/>
          <p:nvPr/>
        </p:nvSpPr>
        <p:spPr>
          <a:xfrm>
            <a:off x="407051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4" name="Google Shape;374;p23"/>
          <p:cNvSpPr/>
          <p:nvPr/>
        </p:nvSpPr>
        <p:spPr>
          <a:xfrm>
            <a:off x="473748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5" name="Google Shape;375;p23"/>
          <p:cNvSpPr/>
          <p:nvPr/>
        </p:nvSpPr>
        <p:spPr>
          <a:xfrm>
            <a:off x="540446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6" name="Google Shape;376;p23"/>
          <p:cNvSpPr/>
          <p:nvPr/>
        </p:nvSpPr>
        <p:spPr>
          <a:xfrm>
            <a:off x="607143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7" name="Google Shape;377;p23"/>
          <p:cNvSpPr/>
          <p:nvPr/>
        </p:nvSpPr>
        <p:spPr>
          <a:xfrm>
            <a:off x="673841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8" name="Google Shape;378;p23"/>
          <p:cNvSpPr/>
          <p:nvPr/>
        </p:nvSpPr>
        <p:spPr>
          <a:xfrm>
            <a:off x="740538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379" name="Google Shape;379;p23"/>
          <p:cNvCxnSpPr>
            <a:stCxn id="370" idx="0"/>
            <a:endCxn id="369" idx="0"/>
          </p:cNvCxnSpPr>
          <p:nvPr/>
        </p:nvCxnSpPr>
        <p:spPr>
          <a:xfrm rot="5400000">
            <a:off x="1903838" y="2578797"/>
            <a:ext cx="600" cy="666900"/>
          </a:xfrm>
          <a:prstGeom prst="curvedConnector3">
            <a:avLst>
              <a:gd fmla="val -486583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0" name="Google Shape;380;p23"/>
          <p:cNvCxnSpPr>
            <a:stCxn id="378" idx="0"/>
            <a:endCxn id="369" idx="0"/>
          </p:cNvCxnSpPr>
          <p:nvPr/>
        </p:nvCxnSpPr>
        <p:spPr>
          <a:xfrm rot="5400000">
            <a:off x="4571738" y="-89103"/>
            <a:ext cx="600" cy="6002700"/>
          </a:xfrm>
          <a:prstGeom prst="curvedConnector3">
            <a:avLst>
              <a:gd fmla="val -422791198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1" name="Google Shape;381;p23"/>
          <p:cNvCxnSpPr>
            <a:stCxn id="371" idx="4"/>
            <a:endCxn id="370" idx="4"/>
          </p:cNvCxnSpPr>
          <p:nvPr/>
        </p:nvCxnSpPr>
        <p:spPr>
          <a:xfrm rot="5400000">
            <a:off x="2570813" y="2914797"/>
            <a:ext cx="600" cy="666900"/>
          </a:xfrm>
          <a:prstGeom prst="curvedConnector3">
            <a:avLst>
              <a:gd fmla="val 3968750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2" name="Google Shape;382;p23"/>
          <p:cNvCxnSpPr>
            <a:stCxn id="372" idx="4"/>
            <a:endCxn id="370" idx="4"/>
          </p:cNvCxnSpPr>
          <p:nvPr/>
        </p:nvCxnSpPr>
        <p:spPr>
          <a:xfrm rot="5400000">
            <a:off x="2904338" y="2581347"/>
            <a:ext cx="600" cy="1333800"/>
          </a:xfrm>
          <a:prstGeom prst="curvedConnector3">
            <a:avLst>
              <a:gd fmla="val 100804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3" name="Google Shape;383;p23"/>
          <p:cNvCxnSpPr>
            <a:stCxn id="373" idx="0"/>
            <a:endCxn id="369" idx="0"/>
          </p:cNvCxnSpPr>
          <p:nvPr/>
        </p:nvCxnSpPr>
        <p:spPr>
          <a:xfrm rot="5400000">
            <a:off x="2904263" y="1578297"/>
            <a:ext cx="600" cy="2667900"/>
          </a:xfrm>
          <a:prstGeom prst="curvedConnector3">
            <a:avLst>
              <a:gd fmla="val -214816656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p23"/>
          <p:cNvCxnSpPr>
            <a:stCxn id="374" idx="4"/>
            <a:endCxn id="373" idx="4"/>
          </p:cNvCxnSpPr>
          <p:nvPr/>
        </p:nvCxnSpPr>
        <p:spPr>
          <a:xfrm rot="5400000">
            <a:off x="4571738" y="2914797"/>
            <a:ext cx="600" cy="666900"/>
          </a:xfrm>
          <a:prstGeom prst="curvedConnector3">
            <a:avLst>
              <a:gd fmla="val 50779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5" name="Google Shape;385;p23"/>
          <p:cNvCxnSpPr>
            <a:stCxn id="375" idx="0"/>
            <a:endCxn id="374" idx="0"/>
          </p:cNvCxnSpPr>
          <p:nvPr/>
        </p:nvCxnSpPr>
        <p:spPr>
          <a:xfrm rot="5400000">
            <a:off x="5238713" y="2578797"/>
            <a:ext cx="600" cy="666900"/>
          </a:xfrm>
          <a:prstGeom prst="curvedConnector3">
            <a:avLst>
              <a:gd fmla="val -468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6" name="Google Shape;386;p23"/>
          <p:cNvCxnSpPr>
            <a:stCxn id="376" idx="0"/>
            <a:endCxn id="374" idx="0"/>
          </p:cNvCxnSpPr>
          <p:nvPr/>
        </p:nvCxnSpPr>
        <p:spPr>
          <a:xfrm rot="5400000">
            <a:off x="5572238" y="2245347"/>
            <a:ext cx="600" cy="1333800"/>
          </a:xfrm>
          <a:prstGeom prst="curvedConnector3">
            <a:avLst>
              <a:gd fmla="val -1004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7" name="Google Shape;387;p23"/>
          <p:cNvCxnSpPr>
            <a:stCxn id="377" idx="0"/>
            <a:endCxn id="374" idx="0"/>
          </p:cNvCxnSpPr>
          <p:nvPr/>
        </p:nvCxnSpPr>
        <p:spPr>
          <a:xfrm rot="5400000">
            <a:off x="5905613" y="1911747"/>
            <a:ext cx="600" cy="2001000"/>
          </a:xfrm>
          <a:prstGeom prst="curvedConnector3">
            <a:avLst>
              <a:gd fmla="val -16657499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23"/>
          <p:cNvSpPr/>
          <p:nvPr/>
        </p:nvSpPr>
        <p:spPr>
          <a:xfrm>
            <a:off x="12372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89" name="Google Shape;389;p23"/>
          <p:cNvSpPr/>
          <p:nvPr/>
        </p:nvSpPr>
        <p:spPr>
          <a:xfrm>
            <a:off x="19041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0" name="Google Shape;390;p23"/>
          <p:cNvSpPr/>
          <p:nvPr/>
        </p:nvSpPr>
        <p:spPr>
          <a:xfrm>
            <a:off x="257116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2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1" name="Google Shape;391;p23"/>
          <p:cNvSpPr/>
          <p:nvPr/>
        </p:nvSpPr>
        <p:spPr>
          <a:xfrm>
            <a:off x="323814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3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2" name="Google Shape;392;p23"/>
          <p:cNvSpPr/>
          <p:nvPr/>
        </p:nvSpPr>
        <p:spPr>
          <a:xfrm>
            <a:off x="39051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4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3" name="Google Shape;393;p23"/>
          <p:cNvSpPr/>
          <p:nvPr/>
        </p:nvSpPr>
        <p:spPr>
          <a:xfrm>
            <a:off x="45720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4" name="Google Shape;394;p23"/>
          <p:cNvSpPr/>
          <p:nvPr/>
        </p:nvSpPr>
        <p:spPr>
          <a:xfrm>
            <a:off x="523906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6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5" name="Google Shape;395;p23"/>
          <p:cNvSpPr/>
          <p:nvPr/>
        </p:nvSpPr>
        <p:spPr>
          <a:xfrm>
            <a:off x="590604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7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72399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9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7" name="Google Shape;397;p23"/>
          <p:cNvSpPr/>
          <p:nvPr/>
        </p:nvSpPr>
        <p:spPr>
          <a:xfrm>
            <a:off x="65730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8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/>
          <p:nvPr/>
        </p:nvSpPr>
        <p:spPr>
          <a:xfrm>
            <a:off x="12371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04" name="Google Shape;404;p24"/>
          <p:cNvSpPr/>
          <p:nvPr/>
        </p:nvSpPr>
        <p:spPr>
          <a:xfrm>
            <a:off x="19041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257112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06" name="Google Shape;406;p24"/>
          <p:cNvSpPr/>
          <p:nvPr/>
        </p:nvSpPr>
        <p:spPr>
          <a:xfrm>
            <a:off x="323810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39050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08" name="Google Shape;408;p24"/>
          <p:cNvSpPr/>
          <p:nvPr/>
        </p:nvSpPr>
        <p:spPr>
          <a:xfrm>
            <a:off x="45720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4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523902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0" name="Google Shape;410;p24"/>
          <p:cNvSpPr/>
          <p:nvPr/>
        </p:nvSpPr>
        <p:spPr>
          <a:xfrm>
            <a:off x="590600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1" name="Google Shape;411;p24"/>
          <p:cNvSpPr/>
          <p:nvPr/>
        </p:nvSpPr>
        <p:spPr>
          <a:xfrm>
            <a:off x="7239950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2" name="Google Shape;412;p24"/>
          <p:cNvSpPr/>
          <p:nvPr/>
        </p:nvSpPr>
        <p:spPr>
          <a:xfrm>
            <a:off x="6572975" y="2746497"/>
            <a:ext cx="666900" cy="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3" name="Google Shape;413;p24"/>
          <p:cNvSpPr/>
          <p:nvPr/>
        </p:nvSpPr>
        <p:spPr>
          <a:xfrm>
            <a:off x="140261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4" name="Google Shape;414;p24"/>
          <p:cNvSpPr/>
          <p:nvPr/>
        </p:nvSpPr>
        <p:spPr>
          <a:xfrm>
            <a:off x="206958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5" name="Google Shape;415;p24"/>
          <p:cNvSpPr/>
          <p:nvPr/>
        </p:nvSpPr>
        <p:spPr>
          <a:xfrm>
            <a:off x="273656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6" name="Google Shape;416;p24"/>
          <p:cNvSpPr/>
          <p:nvPr/>
        </p:nvSpPr>
        <p:spPr>
          <a:xfrm>
            <a:off x="340353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7" name="Google Shape;417;p24"/>
          <p:cNvSpPr/>
          <p:nvPr/>
        </p:nvSpPr>
        <p:spPr>
          <a:xfrm>
            <a:off x="407051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8" name="Google Shape;418;p24"/>
          <p:cNvSpPr/>
          <p:nvPr/>
        </p:nvSpPr>
        <p:spPr>
          <a:xfrm>
            <a:off x="473748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9" name="Google Shape;419;p24"/>
          <p:cNvSpPr/>
          <p:nvPr/>
        </p:nvSpPr>
        <p:spPr>
          <a:xfrm>
            <a:off x="540446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20" name="Google Shape;420;p24"/>
          <p:cNvSpPr/>
          <p:nvPr/>
        </p:nvSpPr>
        <p:spPr>
          <a:xfrm>
            <a:off x="607143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21" name="Google Shape;421;p24"/>
          <p:cNvSpPr/>
          <p:nvPr/>
        </p:nvSpPr>
        <p:spPr>
          <a:xfrm>
            <a:off x="6738413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7405388" y="2911947"/>
            <a:ext cx="336000" cy="336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423" name="Google Shape;423;p24"/>
          <p:cNvCxnSpPr>
            <a:stCxn id="414" idx="0"/>
            <a:endCxn id="413" idx="0"/>
          </p:cNvCxnSpPr>
          <p:nvPr/>
        </p:nvCxnSpPr>
        <p:spPr>
          <a:xfrm rot="5400000">
            <a:off x="1903838" y="2578797"/>
            <a:ext cx="600" cy="666900"/>
          </a:xfrm>
          <a:prstGeom prst="curvedConnector3">
            <a:avLst>
              <a:gd fmla="val -486583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4" name="Google Shape;424;p24"/>
          <p:cNvCxnSpPr>
            <a:stCxn id="422" idx="0"/>
            <a:endCxn id="413" idx="0"/>
          </p:cNvCxnSpPr>
          <p:nvPr/>
        </p:nvCxnSpPr>
        <p:spPr>
          <a:xfrm rot="5400000">
            <a:off x="4571738" y="-89103"/>
            <a:ext cx="600" cy="6002700"/>
          </a:xfrm>
          <a:prstGeom prst="curvedConnector3">
            <a:avLst>
              <a:gd fmla="val -422791198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5" name="Google Shape;425;p24"/>
          <p:cNvCxnSpPr>
            <a:stCxn id="415" idx="4"/>
            <a:endCxn id="414" idx="4"/>
          </p:cNvCxnSpPr>
          <p:nvPr/>
        </p:nvCxnSpPr>
        <p:spPr>
          <a:xfrm rot="5400000">
            <a:off x="2570813" y="2914797"/>
            <a:ext cx="600" cy="666900"/>
          </a:xfrm>
          <a:prstGeom prst="curvedConnector3">
            <a:avLst>
              <a:gd fmla="val 3968750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6" name="Google Shape;426;p24"/>
          <p:cNvCxnSpPr>
            <a:stCxn id="416" idx="4"/>
            <a:endCxn id="414" idx="4"/>
          </p:cNvCxnSpPr>
          <p:nvPr/>
        </p:nvCxnSpPr>
        <p:spPr>
          <a:xfrm rot="5400000">
            <a:off x="2904338" y="2581347"/>
            <a:ext cx="600" cy="1333800"/>
          </a:xfrm>
          <a:prstGeom prst="curvedConnector3">
            <a:avLst>
              <a:gd fmla="val 100804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7" name="Google Shape;427;p24"/>
          <p:cNvCxnSpPr>
            <a:stCxn id="417" idx="0"/>
            <a:endCxn id="413" idx="0"/>
          </p:cNvCxnSpPr>
          <p:nvPr/>
        </p:nvCxnSpPr>
        <p:spPr>
          <a:xfrm rot="5400000">
            <a:off x="2904263" y="1578297"/>
            <a:ext cx="600" cy="2667900"/>
          </a:xfrm>
          <a:prstGeom prst="curvedConnector3">
            <a:avLst>
              <a:gd fmla="val -214816656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24"/>
          <p:cNvCxnSpPr>
            <a:stCxn id="418" idx="4"/>
            <a:endCxn id="417" idx="4"/>
          </p:cNvCxnSpPr>
          <p:nvPr/>
        </p:nvCxnSpPr>
        <p:spPr>
          <a:xfrm rot="5400000">
            <a:off x="4571738" y="2914797"/>
            <a:ext cx="600" cy="666900"/>
          </a:xfrm>
          <a:prstGeom prst="curvedConnector3">
            <a:avLst>
              <a:gd fmla="val 50779177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24"/>
          <p:cNvCxnSpPr>
            <a:stCxn id="419" idx="0"/>
            <a:endCxn id="418" idx="0"/>
          </p:cNvCxnSpPr>
          <p:nvPr/>
        </p:nvCxnSpPr>
        <p:spPr>
          <a:xfrm rot="5400000">
            <a:off x="5238713" y="2578797"/>
            <a:ext cx="600" cy="666900"/>
          </a:xfrm>
          <a:prstGeom prst="curvedConnector3">
            <a:avLst>
              <a:gd fmla="val -468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0" name="Google Shape;430;p24"/>
          <p:cNvCxnSpPr>
            <a:stCxn id="420" idx="0"/>
            <a:endCxn id="418" idx="0"/>
          </p:cNvCxnSpPr>
          <p:nvPr/>
        </p:nvCxnSpPr>
        <p:spPr>
          <a:xfrm rot="5400000">
            <a:off x="5572238" y="2245347"/>
            <a:ext cx="600" cy="1333800"/>
          </a:xfrm>
          <a:prstGeom prst="curvedConnector3">
            <a:avLst>
              <a:gd fmla="val -100470823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1" name="Google Shape;431;p24"/>
          <p:cNvCxnSpPr>
            <a:stCxn id="421" idx="0"/>
            <a:endCxn id="418" idx="0"/>
          </p:cNvCxnSpPr>
          <p:nvPr/>
        </p:nvCxnSpPr>
        <p:spPr>
          <a:xfrm rot="5400000">
            <a:off x="5905613" y="1911747"/>
            <a:ext cx="600" cy="2001000"/>
          </a:xfrm>
          <a:prstGeom prst="curvedConnector3">
            <a:avLst>
              <a:gd fmla="val -166574990" name="adj1"/>
            </a:avLst>
          </a:prstGeom>
          <a:noFill/>
          <a:ln cap="flat" cmpd="sng" w="38100">
            <a:solidFill>
              <a:srgbClr val="FF66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2" name="Google Shape;432;p24"/>
          <p:cNvSpPr/>
          <p:nvPr/>
        </p:nvSpPr>
        <p:spPr>
          <a:xfrm>
            <a:off x="12372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0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3" name="Google Shape;433;p24"/>
          <p:cNvSpPr/>
          <p:nvPr/>
        </p:nvSpPr>
        <p:spPr>
          <a:xfrm>
            <a:off x="19041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4" name="Google Shape;434;p24"/>
          <p:cNvSpPr/>
          <p:nvPr/>
        </p:nvSpPr>
        <p:spPr>
          <a:xfrm>
            <a:off x="257116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2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5" name="Google Shape;435;p24"/>
          <p:cNvSpPr/>
          <p:nvPr/>
        </p:nvSpPr>
        <p:spPr>
          <a:xfrm>
            <a:off x="323814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3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6" name="Google Shape;436;p24"/>
          <p:cNvSpPr/>
          <p:nvPr/>
        </p:nvSpPr>
        <p:spPr>
          <a:xfrm>
            <a:off x="39051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4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7" name="Google Shape;437;p24"/>
          <p:cNvSpPr/>
          <p:nvPr/>
        </p:nvSpPr>
        <p:spPr>
          <a:xfrm>
            <a:off x="45720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5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8" name="Google Shape;438;p24"/>
          <p:cNvSpPr/>
          <p:nvPr/>
        </p:nvSpPr>
        <p:spPr>
          <a:xfrm>
            <a:off x="523906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6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590604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7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40" name="Google Shape;440;p24"/>
          <p:cNvSpPr/>
          <p:nvPr/>
        </p:nvSpPr>
        <p:spPr>
          <a:xfrm>
            <a:off x="7239993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9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6573018" y="4003042"/>
            <a:ext cx="66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8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5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Parent Vectors</a:t>
            </a:r>
            <a:endParaRPr/>
          </a:p>
        </p:txBody>
      </p:sp>
      <p:pic>
        <p:nvPicPr>
          <p:cNvPr id="448" name="Google Shape;448;p25" title="intro-tree.png"/>
          <p:cNvPicPr preferRelativeResize="0"/>
          <p:nvPr/>
        </p:nvPicPr>
        <p:blipFill rotWithShape="1">
          <a:blip r:embed="rId3">
            <a:alphaModFix/>
          </a:blip>
          <a:srcRect b="0" l="21921" r="20375" t="0"/>
          <a:stretch/>
        </p:blipFill>
        <p:spPr>
          <a:xfrm>
            <a:off x="323522" y="1283125"/>
            <a:ext cx="3098026" cy="301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5" title="2025-09-25-13:46:11.png"/>
          <p:cNvPicPr preferRelativeResize="0"/>
          <p:nvPr/>
        </p:nvPicPr>
        <p:blipFill rotWithShape="1">
          <a:blip r:embed="rId4">
            <a:alphaModFix/>
          </a:blip>
          <a:srcRect b="18433" l="0" r="0" t="0"/>
          <a:stretch/>
        </p:blipFill>
        <p:spPr>
          <a:xfrm>
            <a:off x="3563250" y="1160951"/>
            <a:ext cx="5417651" cy="230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Parent Vectors</a:t>
            </a:r>
            <a:endParaRPr/>
          </a:p>
        </p:txBody>
      </p:sp>
      <p:pic>
        <p:nvPicPr>
          <p:cNvPr id="456" name="Google Shape;456;p26" title="intro-tree.png"/>
          <p:cNvPicPr preferRelativeResize="0"/>
          <p:nvPr/>
        </p:nvPicPr>
        <p:blipFill rotWithShape="1">
          <a:blip r:embed="rId3">
            <a:alphaModFix/>
          </a:blip>
          <a:srcRect b="0" l="21921" r="20375" t="0"/>
          <a:stretch/>
        </p:blipFill>
        <p:spPr>
          <a:xfrm>
            <a:off x="323522" y="1283125"/>
            <a:ext cx="3098026" cy="301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6" title="2025-09-25-13:46:1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247" y="1160957"/>
            <a:ext cx="5417654" cy="2821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" type="body"/>
          </p:nvPr>
        </p:nvSpPr>
        <p:spPr>
          <a:xfrm>
            <a:off x="323524" y="1264925"/>
            <a:ext cx="6601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Freshly graduated </a:t>
            </a:r>
            <a:r>
              <a:rPr lang="en-GB">
                <a:solidFill>
                  <a:schemeClr val="dk1"/>
                </a:solidFill>
              </a:rPr>
              <a:t>🎉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(Computer Science MEng, University of Warwick)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9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</a:t>
            </a:r>
            <a:endParaRPr/>
          </a:p>
        </p:txBody>
      </p:sp>
      <p:sp>
        <p:nvSpPr>
          <p:cNvPr id="56" name="Google Shape;56;p9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3">
            <a:alphaModFix/>
          </a:blip>
          <a:srcRect b="27488" l="58620" r="4" t="0"/>
          <a:stretch/>
        </p:blipFill>
        <p:spPr>
          <a:xfrm>
            <a:off x="7160825" y="0"/>
            <a:ext cx="1983176" cy="463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 txBox="1"/>
          <p:nvPr>
            <p:ph idx="1" type="body"/>
          </p:nvPr>
        </p:nvSpPr>
        <p:spPr>
          <a:xfrm>
            <a:off x="323527" y="1275650"/>
            <a:ext cx="8527500" cy="324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Let’s see some code</a:t>
            </a:r>
            <a:endParaRPr/>
          </a:p>
        </p:txBody>
      </p:sp>
      <p:sp>
        <p:nvSpPr>
          <p:cNvPr id="464" name="Google Shape;464;p27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Parent Vectors</a:t>
            </a:r>
            <a:endParaRPr/>
          </a:p>
        </p:txBody>
      </p:sp>
      <p:sp>
        <p:nvSpPr>
          <p:cNvPr id="465" name="Google Shape;465;p27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8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Large </a:t>
            </a:r>
            <a:r>
              <a:rPr lang="en-GB">
                <a:solidFill>
                  <a:schemeClr val="dk1"/>
                </a:solidFill>
              </a:rPr>
              <a:t>✔</a:t>
            </a:r>
            <a:endParaRPr sz="28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Larger trees have more performance gains from vectorisation.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2" name="Google Shape;472;p28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When Are Parent Vectors Useful?</a:t>
            </a:r>
            <a:endParaRPr/>
          </a:p>
        </p:txBody>
      </p:sp>
      <p:sp>
        <p:nvSpPr>
          <p:cNvPr id="473" name="Google Shape;473;p28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9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Large </a:t>
            </a:r>
            <a:r>
              <a:rPr lang="en-GB">
                <a:solidFill>
                  <a:schemeClr val="dk1"/>
                </a:solidFill>
              </a:rPr>
              <a:t>✔</a:t>
            </a:r>
            <a:endParaRPr sz="28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Larger trees have more performance gains from vectorisation.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Irregular</a:t>
            </a:r>
            <a:r>
              <a:rPr lang="en-GB">
                <a:solidFill>
                  <a:schemeClr val="dk1"/>
                </a:solidFill>
              </a:rPr>
              <a:t> ✔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>
                <a:solidFill>
                  <a:schemeClr val="dk1"/>
                </a:solidFill>
              </a:rPr>
              <a:t>For trees with a predictable shape, you can get away with ad-hoc approaches.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0" name="Google Shape;480;p29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When Are Parent Vectors Useful?</a:t>
            </a:r>
            <a:endParaRPr/>
          </a:p>
        </p:txBody>
      </p:sp>
      <p:sp>
        <p:nvSpPr>
          <p:cNvPr id="481" name="Google Shape;481;p29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0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Large </a:t>
            </a:r>
            <a:r>
              <a:rPr lang="en-GB">
                <a:solidFill>
                  <a:schemeClr val="dk1"/>
                </a:solidFill>
              </a:rPr>
              <a:t>✔</a:t>
            </a:r>
            <a:endParaRPr sz="28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Larger trees have more performance gains from vectorisation.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Irregular</a:t>
            </a:r>
            <a:r>
              <a:rPr lang="en-GB">
                <a:solidFill>
                  <a:schemeClr val="dk1"/>
                </a:solidFill>
              </a:rPr>
              <a:t> ✔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>
                <a:solidFill>
                  <a:schemeClr val="dk1"/>
                </a:solidFill>
              </a:rPr>
              <a:t>For trees with a predictable shape, you can get away with ad-hoc approaches.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>
                <a:solidFill>
                  <a:schemeClr val="dk1"/>
                </a:solidFill>
              </a:rPr>
              <a:t>Traversing bottom-up ✔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>
                <a:solidFill>
                  <a:schemeClr val="dk1"/>
                </a:solidFill>
              </a:rPr>
              <a:t>Parent pointers take us up the tree.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>
                <a:solidFill>
                  <a:schemeClr val="dk1"/>
                </a:solidFill>
              </a:rPr>
              <a:t>You can go bottom-up more often than you think!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8" name="Google Shape;488;p30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When Are Parent Vectors Useful?</a:t>
            </a:r>
            <a:endParaRPr/>
          </a:p>
        </p:txBody>
      </p:sp>
      <p:sp>
        <p:nvSpPr>
          <p:cNvPr id="489" name="Google Shape;489;p30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"/>
          <p:cNvSpPr txBox="1"/>
          <p:nvPr>
            <p:ph idx="1" type="body"/>
          </p:nvPr>
        </p:nvSpPr>
        <p:spPr>
          <a:xfrm>
            <a:off x="323524" y="1264925"/>
            <a:ext cx="84024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Syntax tree is represented by a parent vector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Large</a:t>
            </a:r>
            <a:r>
              <a:rPr lang="en-GB"/>
              <a:t> ✔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Irregular ✔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Bottom-up traversals ✔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L</a:t>
            </a:r>
            <a:r>
              <a:rPr lang="en-GB"/>
              <a:t>argest serious projects using the technique (that I know of)</a:t>
            </a:r>
            <a:endParaRPr/>
          </a:p>
        </p:txBody>
      </p:sp>
      <p:sp>
        <p:nvSpPr>
          <p:cNvPr id="496" name="Google Shape;496;p31"/>
          <p:cNvSpPr txBox="1"/>
          <p:nvPr>
            <p:ph type="title"/>
          </p:nvPr>
        </p:nvSpPr>
        <p:spPr>
          <a:xfrm>
            <a:off x="323525" y="267650"/>
            <a:ext cx="76197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Co-dfns &amp; Static Analysis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2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File systems are* trees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*pedants will bring up file system links, we will ignore the pedants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They can be large </a:t>
            </a:r>
            <a:r>
              <a:rPr lang="en-GB" sz="2000">
                <a:solidFill>
                  <a:schemeClr val="dk1"/>
                </a:solidFill>
              </a:rPr>
              <a:t>✔</a:t>
            </a:r>
            <a:r>
              <a:rPr lang="en-GB"/>
              <a:t> and irregular </a:t>
            </a:r>
            <a:r>
              <a:rPr lang="en-GB" sz="2000">
                <a:solidFill>
                  <a:schemeClr val="dk1"/>
                </a:solidFill>
              </a:rPr>
              <a:t>✔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You can do all sorts of queries very easily on a parent vector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Using bottom-up traversals </a:t>
            </a:r>
            <a:r>
              <a:rPr lang="en-GB">
                <a:solidFill>
                  <a:schemeClr val="dk1"/>
                </a:solidFill>
              </a:rPr>
              <a:t>✔</a:t>
            </a:r>
            <a:endParaRPr/>
          </a:p>
        </p:txBody>
      </p:sp>
      <p:sp>
        <p:nvSpPr>
          <p:cNvPr id="503" name="Google Shape;503;p32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Case Study: File System Queries</a:t>
            </a:r>
            <a:endParaRPr/>
          </a:p>
        </p:txBody>
      </p:sp>
      <p:sp>
        <p:nvSpPr>
          <p:cNvPr id="504" name="Google Shape;504;p32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3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11" name="Google Shape;511;p33" title="2025-09-25-23:04:4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824" y="283927"/>
            <a:ext cx="6956375" cy="4423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4"/>
          <p:cNvSpPr txBox="1"/>
          <p:nvPr>
            <p:ph type="title"/>
          </p:nvPr>
        </p:nvSpPr>
        <p:spPr>
          <a:xfrm>
            <a:off x="323525" y="267650"/>
            <a:ext cx="74697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Barnes-Hut Simulation</a:t>
            </a:r>
            <a:endParaRPr/>
          </a:p>
        </p:txBody>
      </p:sp>
      <p:sp>
        <p:nvSpPr>
          <p:cNvPr id="518" name="Google Shape;518;p34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4"/>
          <p:cNvSpPr txBox="1"/>
          <p:nvPr/>
        </p:nvSpPr>
        <p:spPr>
          <a:xfrm>
            <a:off x="1023750" y="4287925"/>
            <a:ext cx="70965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By Perossello - Own work, CC BY-SA 4.0, </a:t>
            </a:r>
            <a:r>
              <a:rPr lang="en-GB" sz="1200" u="sng">
                <a:solidFill>
                  <a:schemeClr val="hlink"/>
                </a:solidFill>
                <a:latin typeface="Sarabun"/>
                <a:ea typeface="Sarabun"/>
                <a:cs typeface="Sarabun"/>
                <a:sym typeface="Sarabun"/>
                <a:hlinkClick r:id="rId3"/>
              </a:rPr>
              <a:t>https://commons.wikimedia.org/w/index.php?curid=147365688</a:t>
            </a:r>
            <a:endParaRPr sz="12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20" name="Google Shape;520;p34" title="Spatial_quadtree_structure_of_the_Barnes-Hut_algorithm_in_the_N-body_problem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4538" y="1179913"/>
            <a:ext cx="5434925" cy="30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5"/>
          <p:cNvSpPr/>
          <p:nvPr/>
        </p:nvSpPr>
        <p:spPr>
          <a:xfrm>
            <a:off x="9696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27" name="Google Shape;527;p35"/>
          <p:cNvSpPr/>
          <p:nvPr/>
        </p:nvSpPr>
        <p:spPr>
          <a:xfrm>
            <a:off x="14199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28" name="Google Shape;528;p35"/>
          <p:cNvSpPr/>
          <p:nvPr/>
        </p:nvSpPr>
        <p:spPr>
          <a:xfrm>
            <a:off x="18701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29" name="Google Shape;529;p35"/>
          <p:cNvSpPr/>
          <p:nvPr/>
        </p:nvSpPr>
        <p:spPr>
          <a:xfrm>
            <a:off x="2320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0" name="Google Shape;530;p35"/>
          <p:cNvSpPr/>
          <p:nvPr/>
        </p:nvSpPr>
        <p:spPr>
          <a:xfrm>
            <a:off x="3393050" y="23636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1" name="Google Shape;531;p35"/>
          <p:cNvSpPr/>
          <p:nvPr/>
        </p:nvSpPr>
        <p:spPr>
          <a:xfrm>
            <a:off x="484282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2" name="Google Shape;532;p35"/>
          <p:cNvSpPr/>
          <p:nvPr/>
        </p:nvSpPr>
        <p:spPr>
          <a:xfrm>
            <a:off x="562367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3" name="Google Shape;533;p35"/>
          <p:cNvSpPr/>
          <p:nvPr/>
        </p:nvSpPr>
        <p:spPr>
          <a:xfrm>
            <a:off x="63732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4" name="Google Shape;534;p35"/>
          <p:cNvSpPr/>
          <p:nvPr/>
        </p:nvSpPr>
        <p:spPr>
          <a:xfrm>
            <a:off x="6823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5" name="Google Shape;535;p35"/>
          <p:cNvSpPr/>
          <p:nvPr/>
        </p:nvSpPr>
        <p:spPr>
          <a:xfrm>
            <a:off x="72737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6" name="Google Shape;536;p35"/>
          <p:cNvSpPr/>
          <p:nvPr/>
        </p:nvSpPr>
        <p:spPr>
          <a:xfrm>
            <a:off x="77241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7" name="Google Shape;537;p35"/>
          <p:cNvSpPr/>
          <p:nvPr/>
        </p:nvSpPr>
        <p:spPr>
          <a:xfrm>
            <a:off x="16687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8" name="Google Shape;538;p35"/>
          <p:cNvSpPr/>
          <p:nvPr/>
        </p:nvSpPr>
        <p:spPr>
          <a:xfrm>
            <a:off x="52752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39" name="Google Shape;539;p35"/>
          <p:cNvSpPr/>
          <p:nvPr/>
        </p:nvSpPr>
        <p:spPr>
          <a:xfrm>
            <a:off x="707845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40" name="Google Shape;540;p35"/>
          <p:cNvSpPr/>
          <p:nvPr/>
        </p:nvSpPr>
        <p:spPr>
          <a:xfrm>
            <a:off x="4404000" y="898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541" name="Google Shape;541;p35"/>
          <p:cNvCxnSpPr>
            <a:stCxn id="526" idx="0"/>
            <a:endCxn id="537" idx="4"/>
          </p:cNvCxnSpPr>
          <p:nvPr/>
        </p:nvCxnSpPr>
        <p:spPr>
          <a:xfrm flipH="1" rot="10800000">
            <a:off x="1194750" y="2650586"/>
            <a:ext cx="642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2" name="Google Shape;542;p35"/>
          <p:cNvCxnSpPr>
            <a:stCxn id="527" idx="0"/>
            <a:endCxn id="537" idx="4"/>
          </p:cNvCxnSpPr>
          <p:nvPr/>
        </p:nvCxnSpPr>
        <p:spPr>
          <a:xfrm flipH="1" rot="10800000">
            <a:off x="1645050" y="2650586"/>
            <a:ext cx="191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3" name="Google Shape;543;p35"/>
          <p:cNvCxnSpPr>
            <a:stCxn id="528" idx="0"/>
            <a:endCxn id="537" idx="4"/>
          </p:cNvCxnSpPr>
          <p:nvPr/>
        </p:nvCxnSpPr>
        <p:spPr>
          <a:xfrm rot="10800000">
            <a:off x="1836738" y="2650586"/>
            <a:ext cx="258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4" name="Google Shape;544;p35"/>
          <p:cNvCxnSpPr>
            <a:stCxn id="529" idx="0"/>
            <a:endCxn id="537" idx="4"/>
          </p:cNvCxnSpPr>
          <p:nvPr/>
        </p:nvCxnSpPr>
        <p:spPr>
          <a:xfrm rot="10800000">
            <a:off x="1836750" y="2650586"/>
            <a:ext cx="708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5" name="Google Shape;545;p35"/>
          <p:cNvCxnSpPr>
            <a:stCxn id="531" idx="0"/>
            <a:endCxn id="538" idx="4"/>
          </p:cNvCxnSpPr>
          <p:nvPr/>
        </p:nvCxnSpPr>
        <p:spPr>
          <a:xfrm flipH="1" rot="10800000">
            <a:off x="5067975" y="2650586"/>
            <a:ext cx="3753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6" name="Google Shape;546;p35"/>
          <p:cNvCxnSpPr>
            <a:stCxn id="532" idx="0"/>
            <a:endCxn id="538" idx="4"/>
          </p:cNvCxnSpPr>
          <p:nvPr/>
        </p:nvCxnSpPr>
        <p:spPr>
          <a:xfrm rot="10800000">
            <a:off x="5443225" y="2650586"/>
            <a:ext cx="405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7" name="Google Shape;547;p35"/>
          <p:cNvCxnSpPr>
            <a:stCxn id="533" idx="0"/>
            <a:endCxn id="539" idx="4"/>
          </p:cNvCxnSpPr>
          <p:nvPr/>
        </p:nvCxnSpPr>
        <p:spPr>
          <a:xfrm flipH="1" rot="10800000">
            <a:off x="6598350" y="2650586"/>
            <a:ext cx="648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8" name="Google Shape;548;p35"/>
          <p:cNvCxnSpPr>
            <a:stCxn id="534" idx="0"/>
            <a:endCxn id="539" idx="4"/>
          </p:cNvCxnSpPr>
          <p:nvPr/>
        </p:nvCxnSpPr>
        <p:spPr>
          <a:xfrm flipH="1" rot="10800000">
            <a:off x="7048650" y="2650586"/>
            <a:ext cx="197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9" name="Google Shape;549;p35"/>
          <p:cNvCxnSpPr>
            <a:stCxn id="535" idx="0"/>
            <a:endCxn id="539" idx="4"/>
          </p:cNvCxnSpPr>
          <p:nvPr/>
        </p:nvCxnSpPr>
        <p:spPr>
          <a:xfrm rot="10800000">
            <a:off x="7246338" y="2650586"/>
            <a:ext cx="252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50" name="Google Shape;550;p35"/>
          <p:cNvCxnSpPr>
            <a:stCxn id="536" idx="0"/>
            <a:endCxn id="539" idx="4"/>
          </p:cNvCxnSpPr>
          <p:nvPr/>
        </p:nvCxnSpPr>
        <p:spPr>
          <a:xfrm rot="10800000">
            <a:off x="7246350" y="2650586"/>
            <a:ext cx="702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51" name="Google Shape;551;p35"/>
          <p:cNvCxnSpPr>
            <a:stCxn id="537" idx="7"/>
            <a:endCxn id="540" idx="4"/>
          </p:cNvCxnSpPr>
          <p:nvPr/>
        </p:nvCxnSpPr>
        <p:spPr>
          <a:xfrm flipH="1" rot="10800000">
            <a:off x="1955494" y="1233883"/>
            <a:ext cx="26166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52" name="Google Shape;552;p35"/>
          <p:cNvCxnSpPr>
            <a:stCxn id="553" idx="0"/>
            <a:endCxn id="540" idx="4"/>
          </p:cNvCxnSpPr>
          <p:nvPr/>
        </p:nvCxnSpPr>
        <p:spPr>
          <a:xfrm flipH="1" rot="10800000">
            <a:off x="3639900" y="1234011"/>
            <a:ext cx="9321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54" name="Google Shape;554;p35"/>
          <p:cNvCxnSpPr>
            <a:stCxn id="538" idx="0"/>
            <a:endCxn id="540" idx="4"/>
          </p:cNvCxnSpPr>
          <p:nvPr/>
        </p:nvCxnSpPr>
        <p:spPr>
          <a:xfrm rot="10800000">
            <a:off x="4572000" y="1233877"/>
            <a:ext cx="8712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55" name="Google Shape;555;p35"/>
          <p:cNvCxnSpPr>
            <a:stCxn id="539" idx="1"/>
            <a:endCxn id="540" idx="4"/>
          </p:cNvCxnSpPr>
          <p:nvPr/>
        </p:nvCxnSpPr>
        <p:spPr>
          <a:xfrm rot="10800000">
            <a:off x="4571956" y="1233883"/>
            <a:ext cx="25557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6"/>
          <p:cNvSpPr/>
          <p:nvPr/>
        </p:nvSpPr>
        <p:spPr>
          <a:xfrm>
            <a:off x="1419900" y="3516086"/>
            <a:ext cx="450300" cy="450300"/>
          </a:xfrm>
          <a:prstGeom prst="ellipse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2" name="Google Shape;562;p36"/>
          <p:cNvSpPr/>
          <p:nvPr/>
        </p:nvSpPr>
        <p:spPr>
          <a:xfrm>
            <a:off x="9696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3" name="Google Shape;563;p36"/>
          <p:cNvSpPr/>
          <p:nvPr/>
        </p:nvSpPr>
        <p:spPr>
          <a:xfrm>
            <a:off x="14199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4" name="Google Shape;564;p36"/>
          <p:cNvSpPr/>
          <p:nvPr/>
        </p:nvSpPr>
        <p:spPr>
          <a:xfrm>
            <a:off x="18701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5" name="Google Shape;565;p36"/>
          <p:cNvSpPr/>
          <p:nvPr/>
        </p:nvSpPr>
        <p:spPr>
          <a:xfrm>
            <a:off x="2320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6" name="Google Shape;566;p36"/>
          <p:cNvSpPr/>
          <p:nvPr/>
        </p:nvSpPr>
        <p:spPr>
          <a:xfrm>
            <a:off x="3393050" y="23636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7" name="Google Shape;567;p36"/>
          <p:cNvSpPr/>
          <p:nvPr/>
        </p:nvSpPr>
        <p:spPr>
          <a:xfrm>
            <a:off x="484282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8" name="Google Shape;568;p36"/>
          <p:cNvSpPr/>
          <p:nvPr/>
        </p:nvSpPr>
        <p:spPr>
          <a:xfrm>
            <a:off x="562367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69" name="Google Shape;569;p36"/>
          <p:cNvSpPr/>
          <p:nvPr/>
        </p:nvSpPr>
        <p:spPr>
          <a:xfrm>
            <a:off x="63732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70" name="Google Shape;570;p36"/>
          <p:cNvSpPr/>
          <p:nvPr/>
        </p:nvSpPr>
        <p:spPr>
          <a:xfrm>
            <a:off x="6823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71" name="Google Shape;571;p36"/>
          <p:cNvSpPr/>
          <p:nvPr/>
        </p:nvSpPr>
        <p:spPr>
          <a:xfrm>
            <a:off x="72737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72" name="Google Shape;572;p36"/>
          <p:cNvSpPr/>
          <p:nvPr/>
        </p:nvSpPr>
        <p:spPr>
          <a:xfrm>
            <a:off x="77241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73" name="Google Shape;573;p36"/>
          <p:cNvSpPr/>
          <p:nvPr/>
        </p:nvSpPr>
        <p:spPr>
          <a:xfrm>
            <a:off x="16687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74" name="Google Shape;574;p36"/>
          <p:cNvSpPr/>
          <p:nvPr/>
        </p:nvSpPr>
        <p:spPr>
          <a:xfrm>
            <a:off x="52752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75" name="Google Shape;575;p36"/>
          <p:cNvSpPr/>
          <p:nvPr/>
        </p:nvSpPr>
        <p:spPr>
          <a:xfrm>
            <a:off x="707845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76" name="Google Shape;576;p36"/>
          <p:cNvSpPr/>
          <p:nvPr/>
        </p:nvSpPr>
        <p:spPr>
          <a:xfrm>
            <a:off x="4404000" y="898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577" name="Google Shape;577;p36"/>
          <p:cNvCxnSpPr>
            <a:stCxn id="562" idx="0"/>
            <a:endCxn id="573" idx="4"/>
          </p:cNvCxnSpPr>
          <p:nvPr/>
        </p:nvCxnSpPr>
        <p:spPr>
          <a:xfrm flipH="1" rot="10800000">
            <a:off x="1194750" y="2650586"/>
            <a:ext cx="642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78" name="Google Shape;578;p36"/>
          <p:cNvCxnSpPr>
            <a:stCxn id="563" idx="0"/>
            <a:endCxn id="573" idx="4"/>
          </p:cNvCxnSpPr>
          <p:nvPr/>
        </p:nvCxnSpPr>
        <p:spPr>
          <a:xfrm flipH="1" rot="10800000">
            <a:off x="1645050" y="2650586"/>
            <a:ext cx="191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79" name="Google Shape;579;p36"/>
          <p:cNvCxnSpPr>
            <a:stCxn id="564" idx="0"/>
            <a:endCxn id="573" idx="4"/>
          </p:cNvCxnSpPr>
          <p:nvPr/>
        </p:nvCxnSpPr>
        <p:spPr>
          <a:xfrm rot="10800000">
            <a:off x="1836738" y="2650586"/>
            <a:ext cx="258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0" name="Google Shape;580;p36"/>
          <p:cNvCxnSpPr>
            <a:stCxn id="565" idx="0"/>
            <a:endCxn id="573" idx="4"/>
          </p:cNvCxnSpPr>
          <p:nvPr/>
        </p:nvCxnSpPr>
        <p:spPr>
          <a:xfrm rot="10800000">
            <a:off x="1836750" y="2650586"/>
            <a:ext cx="708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1" name="Google Shape;581;p36"/>
          <p:cNvCxnSpPr>
            <a:stCxn id="567" idx="0"/>
            <a:endCxn id="574" idx="4"/>
          </p:cNvCxnSpPr>
          <p:nvPr/>
        </p:nvCxnSpPr>
        <p:spPr>
          <a:xfrm flipH="1" rot="10800000">
            <a:off x="5067975" y="2650586"/>
            <a:ext cx="3753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2" name="Google Shape;582;p36"/>
          <p:cNvCxnSpPr>
            <a:stCxn id="568" idx="0"/>
            <a:endCxn id="574" idx="4"/>
          </p:cNvCxnSpPr>
          <p:nvPr/>
        </p:nvCxnSpPr>
        <p:spPr>
          <a:xfrm rot="10800000">
            <a:off x="5443225" y="2650586"/>
            <a:ext cx="405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3" name="Google Shape;583;p36"/>
          <p:cNvCxnSpPr>
            <a:stCxn id="569" idx="0"/>
            <a:endCxn id="575" idx="4"/>
          </p:cNvCxnSpPr>
          <p:nvPr/>
        </p:nvCxnSpPr>
        <p:spPr>
          <a:xfrm flipH="1" rot="10800000">
            <a:off x="6598350" y="2650586"/>
            <a:ext cx="648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4" name="Google Shape;584;p36"/>
          <p:cNvCxnSpPr>
            <a:stCxn id="570" idx="0"/>
            <a:endCxn id="575" idx="4"/>
          </p:cNvCxnSpPr>
          <p:nvPr/>
        </p:nvCxnSpPr>
        <p:spPr>
          <a:xfrm flipH="1" rot="10800000">
            <a:off x="7048650" y="2650586"/>
            <a:ext cx="197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5" name="Google Shape;585;p36"/>
          <p:cNvCxnSpPr>
            <a:stCxn id="571" idx="0"/>
            <a:endCxn id="575" idx="4"/>
          </p:cNvCxnSpPr>
          <p:nvPr/>
        </p:nvCxnSpPr>
        <p:spPr>
          <a:xfrm rot="10800000">
            <a:off x="7246338" y="2650586"/>
            <a:ext cx="252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6" name="Google Shape;586;p36"/>
          <p:cNvCxnSpPr>
            <a:stCxn id="572" idx="0"/>
            <a:endCxn id="575" idx="4"/>
          </p:cNvCxnSpPr>
          <p:nvPr/>
        </p:nvCxnSpPr>
        <p:spPr>
          <a:xfrm rot="10800000">
            <a:off x="7246350" y="2650586"/>
            <a:ext cx="702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7" name="Google Shape;587;p36"/>
          <p:cNvCxnSpPr>
            <a:stCxn id="573" idx="7"/>
            <a:endCxn id="576" idx="4"/>
          </p:cNvCxnSpPr>
          <p:nvPr/>
        </p:nvCxnSpPr>
        <p:spPr>
          <a:xfrm flipH="1" rot="10800000">
            <a:off x="1955494" y="1233883"/>
            <a:ext cx="26166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88" name="Google Shape;588;p36"/>
          <p:cNvCxnSpPr>
            <a:stCxn id="589" idx="0"/>
            <a:endCxn id="576" idx="4"/>
          </p:cNvCxnSpPr>
          <p:nvPr/>
        </p:nvCxnSpPr>
        <p:spPr>
          <a:xfrm flipH="1" rot="10800000">
            <a:off x="3639900" y="1234011"/>
            <a:ext cx="9321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90" name="Google Shape;590;p36"/>
          <p:cNvCxnSpPr>
            <a:stCxn id="574" idx="0"/>
            <a:endCxn id="576" idx="4"/>
          </p:cNvCxnSpPr>
          <p:nvPr/>
        </p:nvCxnSpPr>
        <p:spPr>
          <a:xfrm rot="10800000">
            <a:off x="4572000" y="1233877"/>
            <a:ext cx="8712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91" name="Google Shape;591;p36"/>
          <p:cNvCxnSpPr>
            <a:stCxn id="575" idx="1"/>
            <a:endCxn id="576" idx="4"/>
          </p:cNvCxnSpPr>
          <p:nvPr/>
        </p:nvCxnSpPr>
        <p:spPr>
          <a:xfrm rot="10800000">
            <a:off x="4571956" y="1233883"/>
            <a:ext cx="25557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323524" y="1264925"/>
            <a:ext cx="6601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Freshly graduated </a:t>
            </a:r>
            <a:r>
              <a:rPr lang="en-GB">
                <a:solidFill>
                  <a:schemeClr val="dk1"/>
                </a:solidFill>
              </a:rPr>
              <a:t>🎉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(Computer Science MEng, University of Warwick)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Intern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0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</a:t>
            </a:r>
            <a:endParaRPr/>
          </a:p>
        </p:txBody>
      </p:sp>
      <p:sp>
        <p:nvSpPr>
          <p:cNvPr id="65" name="Google Shape;65;p10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 rotWithShape="1">
          <a:blip r:embed="rId3">
            <a:alphaModFix/>
          </a:blip>
          <a:srcRect b="27488" l="58620" r="4" t="0"/>
          <a:stretch/>
        </p:blipFill>
        <p:spPr>
          <a:xfrm>
            <a:off x="7160825" y="0"/>
            <a:ext cx="1983176" cy="463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7"/>
          <p:cNvSpPr/>
          <p:nvPr/>
        </p:nvSpPr>
        <p:spPr>
          <a:xfrm>
            <a:off x="1419900" y="3516086"/>
            <a:ext cx="450300" cy="450300"/>
          </a:xfrm>
          <a:prstGeom prst="ellipse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98" name="Google Shape;598;p37"/>
          <p:cNvSpPr/>
          <p:nvPr/>
        </p:nvSpPr>
        <p:spPr>
          <a:xfrm>
            <a:off x="9696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99" name="Google Shape;599;p37"/>
          <p:cNvSpPr/>
          <p:nvPr/>
        </p:nvSpPr>
        <p:spPr>
          <a:xfrm>
            <a:off x="14199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00" name="Google Shape;600;p37"/>
          <p:cNvSpPr/>
          <p:nvPr/>
        </p:nvSpPr>
        <p:spPr>
          <a:xfrm>
            <a:off x="18701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01" name="Google Shape;601;p37"/>
          <p:cNvSpPr/>
          <p:nvPr/>
        </p:nvSpPr>
        <p:spPr>
          <a:xfrm>
            <a:off x="2320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02" name="Google Shape;602;p37"/>
          <p:cNvSpPr/>
          <p:nvPr/>
        </p:nvSpPr>
        <p:spPr>
          <a:xfrm>
            <a:off x="3393050" y="23636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03" name="Google Shape;603;p37"/>
          <p:cNvSpPr/>
          <p:nvPr/>
        </p:nvSpPr>
        <p:spPr>
          <a:xfrm>
            <a:off x="16687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04" name="Google Shape;604;p37"/>
          <p:cNvSpPr/>
          <p:nvPr/>
        </p:nvSpPr>
        <p:spPr>
          <a:xfrm>
            <a:off x="4404000" y="898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605" name="Google Shape;605;p37"/>
          <p:cNvCxnSpPr>
            <a:stCxn id="598" idx="0"/>
            <a:endCxn id="603" idx="4"/>
          </p:cNvCxnSpPr>
          <p:nvPr/>
        </p:nvCxnSpPr>
        <p:spPr>
          <a:xfrm flipH="1" rot="10800000">
            <a:off x="1194750" y="2650586"/>
            <a:ext cx="642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06" name="Google Shape;606;p37"/>
          <p:cNvCxnSpPr>
            <a:stCxn id="599" idx="0"/>
            <a:endCxn id="603" idx="4"/>
          </p:cNvCxnSpPr>
          <p:nvPr/>
        </p:nvCxnSpPr>
        <p:spPr>
          <a:xfrm flipH="1" rot="10800000">
            <a:off x="1645050" y="2650586"/>
            <a:ext cx="191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07" name="Google Shape;607;p37"/>
          <p:cNvCxnSpPr>
            <a:stCxn id="600" idx="0"/>
            <a:endCxn id="603" idx="4"/>
          </p:cNvCxnSpPr>
          <p:nvPr/>
        </p:nvCxnSpPr>
        <p:spPr>
          <a:xfrm rot="10800000">
            <a:off x="1836738" y="2650586"/>
            <a:ext cx="258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08" name="Google Shape;608;p37"/>
          <p:cNvCxnSpPr>
            <a:stCxn id="601" idx="0"/>
            <a:endCxn id="603" idx="4"/>
          </p:cNvCxnSpPr>
          <p:nvPr/>
        </p:nvCxnSpPr>
        <p:spPr>
          <a:xfrm rot="10800000">
            <a:off x="1836750" y="2650586"/>
            <a:ext cx="708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09" name="Google Shape;609;p37"/>
          <p:cNvCxnSpPr>
            <a:stCxn id="603" idx="7"/>
            <a:endCxn id="604" idx="4"/>
          </p:cNvCxnSpPr>
          <p:nvPr/>
        </p:nvCxnSpPr>
        <p:spPr>
          <a:xfrm flipH="1" rot="10800000">
            <a:off x="1955494" y="1233883"/>
            <a:ext cx="26166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10" name="Google Shape;610;p37"/>
          <p:cNvCxnSpPr>
            <a:stCxn id="611" idx="0"/>
            <a:endCxn id="604" idx="4"/>
          </p:cNvCxnSpPr>
          <p:nvPr/>
        </p:nvCxnSpPr>
        <p:spPr>
          <a:xfrm flipH="1" rot="10800000">
            <a:off x="3639900" y="1234011"/>
            <a:ext cx="9321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12" name="Google Shape;612;p37"/>
          <p:cNvCxnSpPr>
            <a:stCxn id="613" idx="0"/>
            <a:endCxn id="604" idx="4"/>
          </p:cNvCxnSpPr>
          <p:nvPr/>
        </p:nvCxnSpPr>
        <p:spPr>
          <a:xfrm rot="10800000">
            <a:off x="4572000" y="1234011"/>
            <a:ext cx="8712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14" name="Google Shape;614;p37"/>
          <p:cNvSpPr/>
          <p:nvPr/>
        </p:nvSpPr>
        <p:spPr>
          <a:xfrm>
            <a:off x="5279908" y="2257336"/>
            <a:ext cx="450300" cy="450300"/>
          </a:xfrm>
          <a:prstGeom prst="sun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15" name="Google Shape;615;p37"/>
          <p:cNvSpPr/>
          <p:nvPr/>
        </p:nvSpPr>
        <p:spPr>
          <a:xfrm>
            <a:off x="7095491" y="2257336"/>
            <a:ext cx="450300" cy="450300"/>
          </a:xfrm>
          <a:prstGeom prst="sun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616" name="Google Shape;616;p37"/>
          <p:cNvCxnSpPr/>
          <p:nvPr/>
        </p:nvCxnSpPr>
        <p:spPr>
          <a:xfrm rot="10800000">
            <a:off x="4571956" y="1233883"/>
            <a:ext cx="25557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p38" title="sim-basic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800" y="536150"/>
            <a:ext cx="7226400" cy="407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9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0" name="Google Shape;630;p39" title="sim-tre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800" y="536150"/>
            <a:ext cx="7226400" cy="407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0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Possibility 1: I did it wrong</a:t>
            </a:r>
            <a:endParaRPr/>
          </a:p>
        </p:txBody>
      </p:sp>
      <p:sp>
        <p:nvSpPr>
          <p:cNvPr id="637" name="Google Shape;637;p40"/>
          <p:cNvSpPr txBox="1"/>
          <p:nvPr>
            <p:ph type="title"/>
          </p:nvPr>
        </p:nvSpPr>
        <p:spPr>
          <a:xfrm>
            <a:off x="323524" y="267650"/>
            <a:ext cx="84561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Case Study: Barnes-Hut Simulation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1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Possibility 1: I did it wrong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Possibility 2: Interpreter overhead is overwhelming the speedup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Top down traversal for each particle, without any sharing</a:t>
            </a:r>
            <a:endParaRPr/>
          </a:p>
        </p:txBody>
      </p:sp>
      <p:sp>
        <p:nvSpPr>
          <p:cNvPr id="644" name="Google Shape;644;p41"/>
          <p:cNvSpPr txBox="1"/>
          <p:nvPr>
            <p:ph type="title"/>
          </p:nvPr>
        </p:nvSpPr>
        <p:spPr>
          <a:xfrm>
            <a:off x="323524" y="267650"/>
            <a:ext cx="84561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Case Study: Barnes-Hut Simulation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2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Possibility 1: I did it wrong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Possibility 2: Interpreter overhead is overwhelming the speedup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Top down traversal for each particle, without any sharing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>
                <a:solidFill>
                  <a:schemeClr val="dk1"/>
                </a:solidFill>
              </a:rPr>
              <a:t>Maybe with more particles it is faster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>
                <a:solidFill>
                  <a:schemeClr val="dk1"/>
                </a:solidFill>
              </a:rPr>
              <a:t>My laptop is not strong enough to try</a:t>
            </a:r>
            <a:endParaRPr/>
          </a:p>
        </p:txBody>
      </p:sp>
      <p:sp>
        <p:nvSpPr>
          <p:cNvPr id="651" name="Google Shape;651;p42"/>
          <p:cNvSpPr txBox="1"/>
          <p:nvPr>
            <p:ph type="title"/>
          </p:nvPr>
        </p:nvSpPr>
        <p:spPr>
          <a:xfrm>
            <a:off x="323524" y="267650"/>
            <a:ext cx="84561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Case Study: Barnes-Hut Simulation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3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Possibility 1: I did it wrong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Possibility 2: Interpreter overhead is overwhelming the speedup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Top down traversal for each particle, without any sharing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>
                <a:solidFill>
                  <a:schemeClr val="dk1"/>
                </a:solidFill>
              </a:rPr>
              <a:t>Maybe with more particles it is faster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>
                <a:solidFill>
                  <a:schemeClr val="dk1"/>
                </a:solidFill>
              </a:rPr>
              <a:t>My laptop is not strong enough to try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>
                <a:solidFill>
                  <a:schemeClr val="dk1"/>
                </a:solidFill>
              </a:rPr>
              <a:t>The point: parent vectors don’t help us with top-down traversal!</a:t>
            </a:r>
            <a:endParaRPr/>
          </a:p>
        </p:txBody>
      </p:sp>
      <p:sp>
        <p:nvSpPr>
          <p:cNvPr id="658" name="Google Shape;658;p43"/>
          <p:cNvSpPr txBox="1"/>
          <p:nvPr>
            <p:ph type="title"/>
          </p:nvPr>
        </p:nvSpPr>
        <p:spPr>
          <a:xfrm>
            <a:off x="323524" y="267650"/>
            <a:ext cx="84561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Case Study: Barnes-Hut Simulation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4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665" name="Google Shape;665;p44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66" name="Google Shape;666;p44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67" name="Google Shape;667;p44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68" name="Google Shape;668;p44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69" name="Google Shape;669;p44"/>
          <p:cNvSpPr/>
          <p:nvPr/>
        </p:nvSpPr>
        <p:spPr>
          <a:xfrm>
            <a:off x="3261150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0" name="Google Shape;670;p44"/>
          <p:cNvSpPr/>
          <p:nvPr/>
        </p:nvSpPr>
        <p:spPr>
          <a:xfrm>
            <a:off x="3614850" y="19188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1" name="Google Shape;671;p44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2" name="Google Shape;672;p44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3" name="Google Shape;673;p44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4" name="Google Shape;674;p44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5" name="Google Shape;675;p44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6" name="Google Shape;676;p44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7" name="Google Shape;677;p44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8" name="Google Shape;678;p44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9" name="Google Shape;679;p44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0" name="Google Shape;680;p44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1" name="Google Shape;681;p44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2" name="Google Shape;682;p44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5" name="Google Shape;685;p44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6" name="Google Shape;686;p44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7" name="Google Shape;687;p44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88" name="Google Shape;688;p44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5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695" name="Google Shape;695;p45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96" name="Google Shape;696;p45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97" name="Google Shape;697;p45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98" name="Google Shape;698;p45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99" name="Google Shape;699;p45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0" name="Google Shape;700;p45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1" name="Google Shape;701;p45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2" name="Google Shape;702;p45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3" name="Google Shape;703;p45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4" name="Google Shape;704;p45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5" name="Google Shape;705;p45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6" name="Google Shape;706;p45"/>
          <p:cNvSpPr/>
          <p:nvPr/>
        </p:nvSpPr>
        <p:spPr>
          <a:xfrm>
            <a:off x="5754275" y="3316025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7" name="Google Shape;707;p45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8" name="Google Shape;708;p45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09" name="Google Shape;709;p45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0" name="Google Shape;710;p45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1" name="Google Shape;711;p45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2" name="Google Shape;712;p45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3" name="Google Shape;713;p45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4" name="Google Shape;714;p45"/>
          <p:cNvSpPr/>
          <p:nvPr/>
        </p:nvSpPr>
        <p:spPr>
          <a:xfrm>
            <a:off x="6190125" y="3056300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5" name="Google Shape;715;p45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6" name="Google Shape;716;p45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7" name="Google Shape;717;p45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8" name="Google Shape;718;p45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6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725" name="Google Shape;725;p46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26" name="Google Shape;726;p46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27" name="Google Shape;727;p46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28" name="Google Shape;728;p46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29" name="Google Shape;729;p46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0" name="Google Shape;730;p46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1" name="Google Shape;731;p46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2" name="Google Shape;732;p46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3" name="Google Shape;733;p46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4" name="Google Shape;734;p46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5" name="Google Shape;735;p46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6" name="Google Shape;736;p46"/>
          <p:cNvSpPr/>
          <p:nvPr/>
        </p:nvSpPr>
        <p:spPr>
          <a:xfrm>
            <a:off x="5754275" y="3316025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7" name="Google Shape;737;p46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8" name="Google Shape;738;p46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9" name="Google Shape;739;p46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0" name="Google Shape;740;p46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1" name="Google Shape;741;p46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2" name="Google Shape;742;p46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3" name="Google Shape;743;p46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4" name="Google Shape;744;p46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5" name="Google Shape;745;p46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6" name="Google Shape;746;p46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7" name="Google Shape;747;p46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8" name="Google Shape;748;p46"/>
          <p:cNvSpPr/>
          <p:nvPr/>
        </p:nvSpPr>
        <p:spPr>
          <a:xfrm>
            <a:off x="6190125" y="3056300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323524" y="1264925"/>
            <a:ext cx="6601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Freshly graduated </a:t>
            </a:r>
            <a:r>
              <a:rPr lang="en-GB">
                <a:solidFill>
                  <a:schemeClr val="dk1"/>
                </a:solidFill>
              </a:rPr>
              <a:t>🎉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(Computer Science MEng, University of Warwick)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trike="sngStrike"/>
              <a:t>Intern</a:t>
            </a:r>
            <a:endParaRPr strike="sngStrike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Senior Intern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</a:t>
            </a:r>
            <a:endParaRPr/>
          </a:p>
        </p:txBody>
      </p:sp>
      <p:sp>
        <p:nvSpPr>
          <p:cNvPr id="74" name="Google Shape;74;p11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 rotWithShape="1">
          <a:blip r:embed="rId3">
            <a:alphaModFix/>
          </a:blip>
          <a:srcRect b="27488" l="58620" r="4" t="0"/>
          <a:stretch/>
        </p:blipFill>
        <p:spPr>
          <a:xfrm>
            <a:off x="7160825" y="0"/>
            <a:ext cx="1983176" cy="463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7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755" name="Google Shape;755;p47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6" name="Google Shape;756;p47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7" name="Google Shape;757;p47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8" name="Google Shape;758;p47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9" name="Google Shape;759;p47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0" name="Google Shape;760;p47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1" name="Google Shape;761;p47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2" name="Google Shape;762;p47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3" name="Google Shape;763;p47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4" name="Google Shape;764;p47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5" name="Google Shape;765;p47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6" name="Google Shape;766;p47"/>
          <p:cNvSpPr/>
          <p:nvPr/>
        </p:nvSpPr>
        <p:spPr>
          <a:xfrm>
            <a:off x="5754275" y="3316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7" name="Google Shape;767;p47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8" name="Google Shape;768;p47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9" name="Google Shape;769;p47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0" name="Google Shape;770;p47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1" name="Google Shape;771;p47"/>
          <p:cNvSpPr/>
          <p:nvPr/>
        </p:nvSpPr>
        <p:spPr>
          <a:xfrm>
            <a:off x="4728338" y="40234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2" name="Google Shape;772;p47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3" name="Google Shape;773;p47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4" name="Google Shape;774;p47"/>
          <p:cNvSpPr/>
          <p:nvPr/>
        </p:nvSpPr>
        <p:spPr>
          <a:xfrm>
            <a:off x="6190125" y="3056300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5" name="Google Shape;775;p47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6" name="Google Shape;776;p47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7" name="Google Shape;777;p47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8" name="Google Shape;778;p47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8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785" name="Google Shape;785;p48"/>
          <p:cNvSpPr/>
          <p:nvPr/>
        </p:nvSpPr>
        <p:spPr>
          <a:xfrm>
            <a:off x="3261150" y="22021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86" name="Google Shape;786;p48"/>
          <p:cNvSpPr/>
          <p:nvPr/>
        </p:nvSpPr>
        <p:spPr>
          <a:xfrm>
            <a:off x="3614850" y="1400788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87" name="Google Shape;787;p48"/>
          <p:cNvSpPr/>
          <p:nvPr/>
        </p:nvSpPr>
        <p:spPr>
          <a:xfrm>
            <a:off x="2834675" y="18484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88" name="Google Shape;788;p48"/>
          <p:cNvSpPr/>
          <p:nvPr/>
        </p:nvSpPr>
        <p:spPr>
          <a:xfrm>
            <a:off x="2883575" y="13040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89" name="Google Shape;789;p48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0" name="Google Shape;790;p48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1" name="Google Shape;791;p48"/>
          <p:cNvSpPr/>
          <p:nvPr/>
        </p:nvSpPr>
        <p:spPr>
          <a:xfrm>
            <a:off x="5754275" y="1104863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2" name="Google Shape;792;p48"/>
          <p:cNvSpPr/>
          <p:nvPr/>
        </p:nvSpPr>
        <p:spPr>
          <a:xfrm>
            <a:off x="5167275" y="1732788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3" name="Google Shape;793;p48"/>
          <p:cNvSpPr/>
          <p:nvPr/>
        </p:nvSpPr>
        <p:spPr>
          <a:xfrm>
            <a:off x="5836425" y="2009175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4" name="Google Shape;794;p48"/>
          <p:cNvSpPr/>
          <p:nvPr/>
        </p:nvSpPr>
        <p:spPr>
          <a:xfrm>
            <a:off x="6027225" y="1557025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5" name="Google Shape;795;p48"/>
          <p:cNvSpPr/>
          <p:nvPr/>
        </p:nvSpPr>
        <p:spPr>
          <a:xfrm>
            <a:off x="5261225" y="1166125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6" name="Google Shape;796;p48"/>
          <p:cNvSpPr/>
          <p:nvPr/>
        </p:nvSpPr>
        <p:spPr>
          <a:xfrm>
            <a:off x="5754275" y="3316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7" name="Google Shape;797;p48"/>
          <p:cNvSpPr/>
          <p:nvPr/>
        </p:nvSpPr>
        <p:spPr>
          <a:xfrm>
            <a:off x="2674475" y="31222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8" name="Google Shape;798;p48"/>
          <p:cNvSpPr/>
          <p:nvPr/>
        </p:nvSpPr>
        <p:spPr>
          <a:xfrm>
            <a:off x="3524825" y="413817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9" name="Google Shape;799;p48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0" name="Google Shape;800;p48"/>
          <p:cNvSpPr/>
          <p:nvPr/>
        </p:nvSpPr>
        <p:spPr>
          <a:xfrm>
            <a:off x="4289425" y="38296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1" name="Google Shape;801;p48"/>
          <p:cNvSpPr/>
          <p:nvPr/>
        </p:nvSpPr>
        <p:spPr>
          <a:xfrm>
            <a:off x="4728338" y="40234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2" name="Google Shape;802;p48"/>
          <p:cNvSpPr/>
          <p:nvPr/>
        </p:nvSpPr>
        <p:spPr>
          <a:xfrm>
            <a:off x="5167275" y="41833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3" name="Google Shape;803;p48"/>
          <p:cNvSpPr/>
          <p:nvPr/>
        </p:nvSpPr>
        <p:spPr>
          <a:xfrm>
            <a:off x="5673525" y="38296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4" name="Google Shape;804;p48"/>
          <p:cNvSpPr/>
          <p:nvPr/>
        </p:nvSpPr>
        <p:spPr>
          <a:xfrm>
            <a:off x="6190125" y="3056300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5" name="Google Shape;805;p48"/>
          <p:cNvSpPr/>
          <p:nvPr/>
        </p:nvSpPr>
        <p:spPr>
          <a:xfrm>
            <a:off x="5200938" y="3772600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6" name="Google Shape;806;p48"/>
          <p:cNvSpPr/>
          <p:nvPr/>
        </p:nvSpPr>
        <p:spPr>
          <a:xfrm>
            <a:off x="3973975" y="41833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7" name="Google Shape;807;p48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8" name="Google Shape;808;p48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9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815" name="Google Shape;815;p49"/>
          <p:cNvSpPr/>
          <p:nvPr/>
        </p:nvSpPr>
        <p:spPr>
          <a:xfrm>
            <a:off x="2654575" y="2219911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16" name="Google Shape;816;p49"/>
          <p:cNvSpPr/>
          <p:nvPr/>
        </p:nvSpPr>
        <p:spPr>
          <a:xfrm>
            <a:off x="389422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17" name="Google Shape;817;p49"/>
          <p:cNvSpPr/>
          <p:nvPr/>
        </p:nvSpPr>
        <p:spPr>
          <a:xfrm>
            <a:off x="38942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18" name="Google Shape;818;p49"/>
          <p:cNvSpPr/>
          <p:nvPr/>
        </p:nvSpPr>
        <p:spPr>
          <a:xfrm>
            <a:off x="4247925" y="1121361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19" name="Google Shape;819;p49"/>
          <p:cNvSpPr/>
          <p:nvPr/>
        </p:nvSpPr>
        <p:spPr>
          <a:xfrm>
            <a:off x="46016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20" name="Google Shape;820;p49"/>
          <p:cNvCxnSpPr>
            <a:stCxn id="821" idx="0"/>
            <a:endCxn id="815" idx="2"/>
          </p:cNvCxnSpPr>
          <p:nvPr/>
        </p:nvCxnSpPr>
        <p:spPr>
          <a:xfrm flipH="1" rot="10800000">
            <a:off x="2477725" y="2573486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1" name="Google Shape;821;p49"/>
          <p:cNvSpPr/>
          <p:nvPr/>
        </p:nvSpPr>
        <p:spPr>
          <a:xfrm>
            <a:off x="230087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22" name="Google Shape;822;p49"/>
          <p:cNvCxnSpPr>
            <a:stCxn id="823" idx="0"/>
            <a:endCxn id="815" idx="2"/>
          </p:cNvCxnSpPr>
          <p:nvPr/>
        </p:nvCxnSpPr>
        <p:spPr>
          <a:xfrm rot="10800000">
            <a:off x="2831425" y="2573473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3" name="Google Shape;823;p49"/>
          <p:cNvSpPr/>
          <p:nvPr/>
        </p:nvSpPr>
        <p:spPr>
          <a:xfrm>
            <a:off x="3008275" y="319717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24" name="Google Shape;824;p49"/>
          <p:cNvCxnSpPr>
            <a:stCxn id="825" idx="0"/>
            <a:endCxn id="823" idx="4"/>
          </p:cNvCxnSpPr>
          <p:nvPr/>
        </p:nvCxnSpPr>
        <p:spPr>
          <a:xfrm rot="10800000">
            <a:off x="3185125" y="3550761"/>
            <a:ext cx="0" cy="59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5" name="Google Shape;825;p49"/>
          <p:cNvSpPr/>
          <p:nvPr/>
        </p:nvSpPr>
        <p:spPr>
          <a:xfrm>
            <a:off x="3008275" y="414566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26" name="Google Shape;826;p49"/>
          <p:cNvCxnSpPr>
            <a:stCxn id="817" idx="0"/>
            <a:endCxn id="818" idx="2"/>
          </p:cNvCxnSpPr>
          <p:nvPr/>
        </p:nvCxnSpPr>
        <p:spPr>
          <a:xfrm flipH="1" rot="10800000">
            <a:off x="40710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7" name="Google Shape;827;p49"/>
          <p:cNvCxnSpPr>
            <a:stCxn id="819" idx="0"/>
            <a:endCxn id="818" idx="4"/>
          </p:cNvCxnSpPr>
          <p:nvPr/>
        </p:nvCxnSpPr>
        <p:spPr>
          <a:xfrm rot="10800000">
            <a:off x="45339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8" name="Google Shape;828;p49"/>
          <p:cNvCxnSpPr>
            <a:stCxn id="816" idx="0"/>
            <a:endCxn id="817" idx="4"/>
          </p:cNvCxnSpPr>
          <p:nvPr/>
        </p:nvCxnSpPr>
        <p:spPr>
          <a:xfrm rot="10800000">
            <a:off x="4071075" y="2573486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9" name="Google Shape;829;p49"/>
          <p:cNvSpPr/>
          <p:nvPr/>
        </p:nvSpPr>
        <p:spPr>
          <a:xfrm>
            <a:off x="6194963" y="22198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50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836" name="Google Shape;836;p50"/>
          <p:cNvSpPr/>
          <p:nvPr/>
        </p:nvSpPr>
        <p:spPr>
          <a:xfrm>
            <a:off x="2654575" y="2219911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37" name="Google Shape;837;p50"/>
          <p:cNvSpPr/>
          <p:nvPr/>
        </p:nvSpPr>
        <p:spPr>
          <a:xfrm>
            <a:off x="389422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38" name="Google Shape;838;p50"/>
          <p:cNvSpPr/>
          <p:nvPr/>
        </p:nvSpPr>
        <p:spPr>
          <a:xfrm>
            <a:off x="38942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39" name="Google Shape;839;p50"/>
          <p:cNvSpPr/>
          <p:nvPr/>
        </p:nvSpPr>
        <p:spPr>
          <a:xfrm>
            <a:off x="4247925" y="1121361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40" name="Google Shape;840;p50"/>
          <p:cNvSpPr/>
          <p:nvPr/>
        </p:nvSpPr>
        <p:spPr>
          <a:xfrm>
            <a:off x="46016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41" name="Google Shape;841;p50"/>
          <p:cNvCxnSpPr>
            <a:stCxn id="842" idx="0"/>
            <a:endCxn id="836" idx="2"/>
          </p:cNvCxnSpPr>
          <p:nvPr/>
        </p:nvCxnSpPr>
        <p:spPr>
          <a:xfrm flipH="1" rot="10800000">
            <a:off x="2477725" y="2573486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2" name="Google Shape;842;p50"/>
          <p:cNvSpPr/>
          <p:nvPr/>
        </p:nvSpPr>
        <p:spPr>
          <a:xfrm>
            <a:off x="230087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43" name="Google Shape;843;p50"/>
          <p:cNvCxnSpPr>
            <a:stCxn id="844" idx="0"/>
            <a:endCxn id="836" idx="2"/>
          </p:cNvCxnSpPr>
          <p:nvPr/>
        </p:nvCxnSpPr>
        <p:spPr>
          <a:xfrm rot="10800000">
            <a:off x="2831425" y="2573473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4" name="Google Shape;844;p50"/>
          <p:cNvSpPr/>
          <p:nvPr/>
        </p:nvSpPr>
        <p:spPr>
          <a:xfrm>
            <a:off x="3008275" y="319717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45" name="Google Shape;845;p50"/>
          <p:cNvCxnSpPr>
            <a:stCxn id="846" idx="0"/>
            <a:endCxn id="844" idx="4"/>
          </p:cNvCxnSpPr>
          <p:nvPr/>
        </p:nvCxnSpPr>
        <p:spPr>
          <a:xfrm rot="10800000">
            <a:off x="3185125" y="3550761"/>
            <a:ext cx="0" cy="59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6" name="Google Shape;846;p50"/>
          <p:cNvSpPr/>
          <p:nvPr/>
        </p:nvSpPr>
        <p:spPr>
          <a:xfrm>
            <a:off x="3008275" y="414566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47" name="Google Shape;847;p50"/>
          <p:cNvCxnSpPr>
            <a:stCxn id="838" idx="0"/>
            <a:endCxn id="839" idx="2"/>
          </p:cNvCxnSpPr>
          <p:nvPr/>
        </p:nvCxnSpPr>
        <p:spPr>
          <a:xfrm flipH="1" rot="10800000">
            <a:off x="40710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8" name="Google Shape;848;p50"/>
          <p:cNvCxnSpPr>
            <a:stCxn id="840" idx="0"/>
            <a:endCxn id="839" idx="4"/>
          </p:cNvCxnSpPr>
          <p:nvPr/>
        </p:nvCxnSpPr>
        <p:spPr>
          <a:xfrm rot="10800000">
            <a:off x="45339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9" name="Google Shape;849;p50"/>
          <p:cNvCxnSpPr>
            <a:stCxn id="837" idx="0"/>
            <a:endCxn id="838" idx="4"/>
          </p:cNvCxnSpPr>
          <p:nvPr/>
        </p:nvCxnSpPr>
        <p:spPr>
          <a:xfrm rot="10800000">
            <a:off x="4071075" y="2573486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0" name="Google Shape;850;p50"/>
          <p:cNvCxnSpPr>
            <a:stCxn id="836" idx="0"/>
            <a:endCxn id="839" idx="1"/>
          </p:cNvCxnSpPr>
          <p:nvPr/>
        </p:nvCxnSpPr>
        <p:spPr>
          <a:xfrm flipH="1" rot="10800000">
            <a:off x="2831425" y="1256611"/>
            <a:ext cx="14166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1" name="Google Shape;851;p50"/>
          <p:cNvCxnSpPr>
            <a:stCxn id="852" idx="0"/>
            <a:endCxn id="839" idx="5"/>
          </p:cNvCxnSpPr>
          <p:nvPr/>
        </p:nvCxnSpPr>
        <p:spPr>
          <a:xfrm rot="10800000">
            <a:off x="4601513" y="1256598"/>
            <a:ext cx="17703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2" name="Google Shape;852;p50"/>
          <p:cNvSpPr/>
          <p:nvPr/>
        </p:nvSpPr>
        <p:spPr>
          <a:xfrm>
            <a:off x="6194963" y="22198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1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859" name="Google Shape;859;p51"/>
          <p:cNvSpPr/>
          <p:nvPr/>
        </p:nvSpPr>
        <p:spPr>
          <a:xfrm>
            <a:off x="265457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0" name="Google Shape;860;p51"/>
          <p:cNvSpPr/>
          <p:nvPr/>
        </p:nvSpPr>
        <p:spPr>
          <a:xfrm>
            <a:off x="389422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38942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2" name="Google Shape;862;p51"/>
          <p:cNvSpPr/>
          <p:nvPr/>
        </p:nvSpPr>
        <p:spPr>
          <a:xfrm>
            <a:off x="4247925" y="1121361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3" name="Google Shape;863;p51"/>
          <p:cNvSpPr/>
          <p:nvPr/>
        </p:nvSpPr>
        <p:spPr>
          <a:xfrm>
            <a:off x="46016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64" name="Google Shape;864;p51"/>
          <p:cNvCxnSpPr>
            <a:stCxn id="865" idx="0"/>
            <a:endCxn id="859" idx="4"/>
          </p:cNvCxnSpPr>
          <p:nvPr/>
        </p:nvCxnSpPr>
        <p:spPr>
          <a:xfrm flipH="1" rot="10800000">
            <a:off x="2477725" y="2573486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5" name="Google Shape;865;p51"/>
          <p:cNvSpPr/>
          <p:nvPr/>
        </p:nvSpPr>
        <p:spPr>
          <a:xfrm>
            <a:off x="230087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66" name="Google Shape;866;p51"/>
          <p:cNvCxnSpPr>
            <a:stCxn id="867" idx="0"/>
            <a:endCxn id="859" idx="4"/>
          </p:cNvCxnSpPr>
          <p:nvPr/>
        </p:nvCxnSpPr>
        <p:spPr>
          <a:xfrm rot="10800000">
            <a:off x="2831425" y="2573473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7" name="Google Shape;867;p51"/>
          <p:cNvSpPr/>
          <p:nvPr/>
        </p:nvSpPr>
        <p:spPr>
          <a:xfrm>
            <a:off x="3008275" y="319717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68" name="Google Shape;868;p51"/>
          <p:cNvCxnSpPr>
            <a:stCxn id="869" idx="0"/>
            <a:endCxn id="867" idx="4"/>
          </p:cNvCxnSpPr>
          <p:nvPr/>
        </p:nvCxnSpPr>
        <p:spPr>
          <a:xfrm rot="10800000">
            <a:off x="3185125" y="3550761"/>
            <a:ext cx="0" cy="59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9" name="Google Shape;869;p51"/>
          <p:cNvSpPr/>
          <p:nvPr/>
        </p:nvSpPr>
        <p:spPr>
          <a:xfrm>
            <a:off x="3008275" y="414566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870" name="Google Shape;870;p51"/>
          <p:cNvCxnSpPr>
            <a:stCxn id="861" idx="0"/>
            <a:endCxn id="862" idx="2"/>
          </p:cNvCxnSpPr>
          <p:nvPr/>
        </p:nvCxnSpPr>
        <p:spPr>
          <a:xfrm flipH="1" rot="10800000">
            <a:off x="40710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1" name="Google Shape;871;p51"/>
          <p:cNvCxnSpPr>
            <a:stCxn id="863" idx="0"/>
            <a:endCxn id="862" idx="4"/>
          </p:cNvCxnSpPr>
          <p:nvPr/>
        </p:nvCxnSpPr>
        <p:spPr>
          <a:xfrm rot="10800000">
            <a:off x="45339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2" name="Google Shape;872;p51"/>
          <p:cNvCxnSpPr>
            <a:stCxn id="860" idx="0"/>
            <a:endCxn id="861" idx="4"/>
          </p:cNvCxnSpPr>
          <p:nvPr/>
        </p:nvCxnSpPr>
        <p:spPr>
          <a:xfrm rot="10800000">
            <a:off x="4071075" y="2573486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3" name="Google Shape;873;p51"/>
          <p:cNvCxnSpPr>
            <a:stCxn id="859" idx="0"/>
            <a:endCxn id="862" idx="1"/>
          </p:cNvCxnSpPr>
          <p:nvPr/>
        </p:nvCxnSpPr>
        <p:spPr>
          <a:xfrm flipH="1" rot="10800000">
            <a:off x="2831425" y="1256611"/>
            <a:ext cx="14166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4" name="Google Shape;874;p51"/>
          <p:cNvCxnSpPr>
            <a:stCxn id="875" idx="0"/>
            <a:endCxn id="862" idx="5"/>
          </p:cNvCxnSpPr>
          <p:nvPr/>
        </p:nvCxnSpPr>
        <p:spPr>
          <a:xfrm rot="10800000">
            <a:off x="4601513" y="1256598"/>
            <a:ext cx="17703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5" name="Google Shape;875;p51"/>
          <p:cNvSpPr/>
          <p:nvPr/>
        </p:nvSpPr>
        <p:spPr>
          <a:xfrm>
            <a:off x="6194963" y="22198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52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Finding contiguous regions of an image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I used it for this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Finding connected components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Finding minimum spanning trees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Solving symbolic expressions by unification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Probably more!</a:t>
            </a:r>
            <a:endParaRPr/>
          </a:p>
        </p:txBody>
      </p:sp>
      <p:sp>
        <p:nvSpPr>
          <p:cNvPr id="882" name="Google Shape;882;p52"/>
          <p:cNvSpPr txBox="1"/>
          <p:nvPr>
            <p:ph type="title"/>
          </p:nvPr>
        </p:nvSpPr>
        <p:spPr>
          <a:xfrm>
            <a:off x="323524" y="267650"/>
            <a:ext cx="85275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Case Study: Disjoint Set Data Structure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3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Data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Syntax trees </a:t>
            </a:r>
            <a:r>
              <a:rPr lang="en-GB">
                <a:solidFill>
                  <a:schemeClr val="dk1"/>
                </a:solidFill>
              </a:rPr>
              <a:t>✔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File systems </a:t>
            </a:r>
            <a:r>
              <a:rPr lang="en-GB">
                <a:solidFill>
                  <a:schemeClr val="dk1"/>
                </a:solidFill>
              </a:rPr>
              <a:t>✔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Algorithms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Barnes-Hut simulation </a:t>
            </a:r>
            <a:r>
              <a:rPr lang="en-GB">
                <a:solidFill>
                  <a:schemeClr val="dk1"/>
                </a:solidFill>
              </a:rPr>
              <a:t>✘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Disjoint sets </a:t>
            </a:r>
            <a:r>
              <a:rPr lang="en-GB">
                <a:solidFill>
                  <a:schemeClr val="dk1"/>
                </a:solidFill>
              </a:rPr>
              <a:t>✔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…</a:t>
            </a:r>
            <a:endParaRPr/>
          </a:p>
        </p:txBody>
      </p:sp>
      <p:sp>
        <p:nvSpPr>
          <p:cNvPr id="889" name="Google Shape;889;p53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Root of It</a:t>
            </a:r>
            <a:endParaRPr/>
          </a:p>
        </p:txBody>
      </p:sp>
      <p:sp>
        <p:nvSpPr>
          <p:cNvPr id="890" name="Google Shape;890;p53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4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You can do trees the APL way!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Consider using parent vectors if you have trees which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Are large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Are irregular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Are often traversed bottom-up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⬢"/>
            </a:pPr>
            <a:r>
              <a:rPr lang="en-GB"/>
              <a:t>You could* speed up your program and/or make it easier to understand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⬢"/>
            </a:pPr>
            <a:r>
              <a:rPr lang="en-GB"/>
              <a:t>*your mileage may vary, always profile</a:t>
            </a:r>
            <a:endParaRPr/>
          </a:p>
        </p:txBody>
      </p:sp>
      <p:sp>
        <p:nvSpPr>
          <p:cNvPr id="897" name="Google Shape;897;p54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Root of It</a:t>
            </a:r>
            <a:endParaRPr/>
          </a:p>
        </p:txBody>
      </p:sp>
      <p:sp>
        <p:nvSpPr>
          <p:cNvPr id="898" name="Google Shape;898;p54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5"/>
          <p:cNvSpPr txBox="1"/>
          <p:nvPr>
            <p:ph idx="1" type="body"/>
          </p:nvPr>
        </p:nvSpPr>
        <p:spPr>
          <a:xfrm>
            <a:off x="323527" y="1264925"/>
            <a:ext cx="8527500" cy="324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800" u="sng">
                <a:solidFill>
                  <a:schemeClr val="hlink"/>
                </a:solidFill>
                <a:hlinkClick r:id="rId3"/>
              </a:rPr>
              <a:t>asherbhs.github.io/apl-site/trees/intro.html</a:t>
            </a:r>
            <a:endParaRPr sz="2800"/>
          </a:p>
        </p:txBody>
      </p:sp>
      <p:sp>
        <p:nvSpPr>
          <p:cNvPr id="905" name="Google Shape;905;p55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Read My Tutorial!</a:t>
            </a:r>
            <a:endParaRPr/>
          </a:p>
        </p:txBody>
      </p:sp>
      <p:sp>
        <p:nvSpPr>
          <p:cNvPr id="906" name="Google Shape;906;p55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6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913" name="Google Shape;913;p56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14" name="Google Shape;914;p56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15" name="Google Shape;915;p56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16" name="Google Shape;916;p56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17" name="Google Shape;917;p56"/>
          <p:cNvSpPr/>
          <p:nvPr/>
        </p:nvSpPr>
        <p:spPr>
          <a:xfrm>
            <a:off x="3261150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18" name="Google Shape;918;p56"/>
          <p:cNvSpPr/>
          <p:nvPr/>
        </p:nvSpPr>
        <p:spPr>
          <a:xfrm>
            <a:off x="3614850" y="19188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19" name="Google Shape;919;p56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0" name="Google Shape;920;p56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1" name="Google Shape;921;p56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2" name="Google Shape;922;p56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3" name="Google Shape;923;p56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4" name="Google Shape;924;p56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5" name="Google Shape;925;p56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6" name="Google Shape;926;p56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7" name="Google Shape;927;p56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8" name="Google Shape;928;p56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9" name="Google Shape;929;p56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30" name="Google Shape;930;p56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31" name="Google Shape;931;p56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32" name="Google Shape;932;p56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33" name="Google Shape;933;p56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34" name="Google Shape;934;p56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35" name="Google Shape;935;p56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36" name="Google Shape;936;p56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323524" y="1264925"/>
            <a:ext cx="6601500" cy="32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Freshly graduated </a:t>
            </a:r>
            <a:r>
              <a:rPr lang="en-GB">
                <a:solidFill>
                  <a:schemeClr val="dk1"/>
                </a:solidFill>
              </a:rPr>
              <a:t>🎉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(Computer Science MEng, University of Warwick)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trike="sngStrike"/>
              <a:t>Intern</a:t>
            </a:r>
            <a:endParaRPr strike="sngStrike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trike="sngStrike"/>
              <a:t>Senior Intern</a:t>
            </a:r>
            <a:endParaRPr strike="sngStrike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Proper employee 🎉</a:t>
            </a:r>
            <a:endParaRPr/>
          </a:p>
        </p:txBody>
      </p:sp>
      <p:sp>
        <p:nvSpPr>
          <p:cNvPr id="82" name="Google Shape;82;p12"/>
          <p:cNvSpPr txBox="1"/>
          <p:nvPr>
            <p:ph type="title"/>
          </p:nvPr>
        </p:nvSpPr>
        <p:spPr>
          <a:xfrm>
            <a:off x="323528" y="267657"/>
            <a:ext cx="70446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</a:t>
            </a:r>
            <a:endParaRPr/>
          </a:p>
        </p:txBody>
      </p:sp>
      <p:sp>
        <p:nvSpPr>
          <p:cNvPr id="83" name="Google Shape;83;p12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3">
            <a:alphaModFix/>
          </a:blip>
          <a:srcRect b="27488" l="58620" r="4" t="0"/>
          <a:stretch/>
        </p:blipFill>
        <p:spPr>
          <a:xfrm>
            <a:off x="7160825" y="0"/>
            <a:ext cx="1983176" cy="463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7"/>
          <p:cNvSpPr/>
          <p:nvPr/>
        </p:nvSpPr>
        <p:spPr>
          <a:xfrm>
            <a:off x="2454825" y="2776425"/>
            <a:ext cx="4438025" cy="2015325"/>
          </a:xfrm>
          <a:custGeom>
            <a:rect b="b" l="l" r="r" t="t"/>
            <a:pathLst>
              <a:path extrusionOk="0" h="80613" w="177521">
                <a:moveTo>
                  <a:pt x="0" y="8576"/>
                </a:moveTo>
                <a:lnTo>
                  <a:pt x="15437" y="3431"/>
                </a:lnTo>
                <a:lnTo>
                  <a:pt x="38592" y="25728"/>
                </a:lnTo>
                <a:lnTo>
                  <a:pt x="93477" y="37305"/>
                </a:lnTo>
                <a:lnTo>
                  <a:pt x="119634" y="26585"/>
                </a:lnTo>
                <a:lnTo>
                  <a:pt x="154366" y="0"/>
                </a:lnTo>
                <a:lnTo>
                  <a:pt x="177521" y="19296"/>
                </a:lnTo>
                <a:lnTo>
                  <a:pt x="157367" y="42451"/>
                </a:lnTo>
                <a:lnTo>
                  <a:pt x="138929" y="70322"/>
                </a:lnTo>
                <a:lnTo>
                  <a:pt x="112344" y="80613"/>
                </a:lnTo>
                <a:lnTo>
                  <a:pt x="46739" y="78469"/>
                </a:lnTo>
                <a:lnTo>
                  <a:pt x="29587" y="61746"/>
                </a:lnTo>
                <a:lnTo>
                  <a:pt x="5575" y="38592"/>
                </a:lnTo>
                <a:close/>
              </a:path>
            </a:pathLst>
          </a:custGeom>
          <a:solidFill>
            <a:srgbClr val="FFA336"/>
          </a:solidFill>
          <a:ln>
            <a:noFill/>
          </a:ln>
        </p:spPr>
      </p:sp>
      <p:sp>
        <p:nvSpPr>
          <p:cNvPr id="943" name="Google Shape;943;p57"/>
          <p:cNvSpPr/>
          <p:nvPr/>
        </p:nvSpPr>
        <p:spPr>
          <a:xfrm>
            <a:off x="4212875" y="2422675"/>
            <a:ext cx="846875" cy="814700"/>
          </a:xfrm>
          <a:custGeom>
            <a:rect b="b" l="l" r="r" t="t"/>
            <a:pathLst>
              <a:path extrusionOk="0" h="32588" w="33875">
                <a:moveTo>
                  <a:pt x="17152" y="0"/>
                </a:moveTo>
                <a:lnTo>
                  <a:pt x="33875" y="8147"/>
                </a:lnTo>
                <a:lnTo>
                  <a:pt x="30445" y="29587"/>
                </a:lnTo>
                <a:lnTo>
                  <a:pt x="6432" y="32588"/>
                </a:lnTo>
                <a:lnTo>
                  <a:pt x="0" y="20582"/>
                </a:lnTo>
                <a:close/>
              </a:path>
            </a:pathLst>
          </a:custGeom>
          <a:solidFill>
            <a:srgbClr val="FFA336"/>
          </a:solidFill>
          <a:ln>
            <a:noFill/>
          </a:ln>
        </p:spPr>
      </p:sp>
      <p:sp>
        <p:nvSpPr>
          <p:cNvPr id="944" name="Google Shape;944;p57"/>
          <p:cNvSpPr/>
          <p:nvPr/>
        </p:nvSpPr>
        <p:spPr>
          <a:xfrm>
            <a:off x="4984725" y="1007650"/>
            <a:ext cx="1800925" cy="1672300"/>
          </a:xfrm>
          <a:custGeom>
            <a:rect b="b" l="l" r="r" t="t"/>
            <a:pathLst>
              <a:path extrusionOk="0" h="66892" w="72037">
                <a:moveTo>
                  <a:pt x="23583" y="0"/>
                </a:moveTo>
                <a:lnTo>
                  <a:pt x="428" y="6861"/>
                </a:lnTo>
                <a:lnTo>
                  <a:pt x="0" y="44166"/>
                </a:lnTo>
                <a:lnTo>
                  <a:pt x="42879" y="66892"/>
                </a:lnTo>
                <a:lnTo>
                  <a:pt x="72037" y="31731"/>
                </a:lnTo>
                <a:lnTo>
                  <a:pt x="55314" y="0"/>
                </a:lnTo>
                <a:close/>
              </a:path>
            </a:pathLst>
          </a:custGeom>
          <a:solidFill>
            <a:srgbClr val="FFA336"/>
          </a:solidFill>
          <a:ln>
            <a:noFill/>
          </a:ln>
        </p:spPr>
      </p:sp>
      <p:sp>
        <p:nvSpPr>
          <p:cNvPr id="945" name="Google Shape;945;p57"/>
          <p:cNvSpPr/>
          <p:nvPr/>
        </p:nvSpPr>
        <p:spPr>
          <a:xfrm>
            <a:off x="2634013" y="953150"/>
            <a:ext cx="1607975" cy="1833100"/>
          </a:xfrm>
          <a:custGeom>
            <a:rect b="b" l="l" r="r" t="t"/>
            <a:pathLst>
              <a:path extrusionOk="0" h="73324" w="64319">
                <a:moveTo>
                  <a:pt x="27872" y="0"/>
                </a:moveTo>
                <a:lnTo>
                  <a:pt x="3431" y="6861"/>
                </a:lnTo>
                <a:lnTo>
                  <a:pt x="0" y="40736"/>
                </a:lnTo>
                <a:lnTo>
                  <a:pt x="17581" y="69465"/>
                </a:lnTo>
                <a:lnTo>
                  <a:pt x="42451" y="73324"/>
                </a:lnTo>
                <a:lnTo>
                  <a:pt x="64319" y="48883"/>
                </a:lnTo>
                <a:lnTo>
                  <a:pt x="63461" y="10720"/>
                </a:lnTo>
                <a:close/>
              </a:path>
            </a:pathLst>
          </a:custGeom>
          <a:solidFill>
            <a:srgbClr val="FFA336"/>
          </a:solidFill>
          <a:ln>
            <a:noFill/>
          </a:ln>
        </p:spPr>
      </p:sp>
      <p:sp>
        <p:nvSpPr>
          <p:cNvPr id="946" name="Google Shape;946;p57"/>
          <p:cNvSpPr txBox="1"/>
          <p:nvPr>
            <p:ph type="title"/>
          </p:nvPr>
        </p:nvSpPr>
        <p:spPr>
          <a:xfrm>
            <a:off x="323524" y="267650"/>
            <a:ext cx="87132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947" name="Google Shape;947;p57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48" name="Google Shape;948;p57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49" name="Google Shape;949;p57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0" name="Google Shape;950;p57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1" name="Google Shape;951;p57"/>
          <p:cNvSpPr/>
          <p:nvPr/>
        </p:nvSpPr>
        <p:spPr>
          <a:xfrm>
            <a:off x="3261150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2" name="Google Shape;952;p57"/>
          <p:cNvSpPr/>
          <p:nvPr/>
        </p:nvSpPr>
        <p:spPr>
          <a:xfrm>
            <a:off x="3614850" y="19188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3" name="Google Shape;953;p57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4" name="Google Shape;954;p57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5" name="Google Shape;955;p57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6" name="Google Shape;956;p57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7" name="Google Shape;957;p57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8" name="Google Shape;958;p57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9" name="Google Shape;959;p57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0" name="Google Shape;960;p57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1" name="Google Shape;961;p57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2" name="Google Shape;962;p57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3" name="Google Shape;963;p57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4" name="Google Shape;964;p57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5" name="Google Shape;965;p57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6" name="Google Shape;966;p57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7" name="Google Shape;967;p57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8" name="Google Shape;968;p57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69" name="Google Shape;969;p57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70" name="Google Shape;970;p57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58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977" name="Google Shape;977;p58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78" name="Google Shape;978;p58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79" name="Google Shape;979;p58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0" name="Google Shape;980;p58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1" name="Google Shape;981;p58"/>
          <p:cNvSpPr/>
          <p:nvPr/>
        </p:nvSpPr>
        <p:spPr>
          <a:xfrm>
            <a:off x="3261150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2" name="Google Shape;982;p58"/>
          <p:cNvSpPr/>
          <p:nvPr/>
        </p:nvSpPr>
        <p:spPr>
          <a:xfrm>
            <a:off x="3614850" y="1918825"/>
            <a:ext cx="353700" cy="353700"/>
          </a:xfrm>
          <a:prstGeom prst="ellipse">
            <a:avLst/>
          </a:prstGeom>
          <a:solidFill>
            <a:srgbClr val="3B475E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3" name="Google Shape;983;p58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4" name="Google Shape;984;p58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5" name="Google Shape;985;p58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6" name="Google Shape;986;p58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7" name="Google Shape;987;p58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8" name="Google Shape;988;p58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9" name="Google Shape;989;p58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0" name="Google Shape;990;p58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1" name="Google Shape;991;p58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2" name="Google Shape;992;p58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3" name="Google Shape;993;p58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4" name="Google Shape;994;p58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5" name="Google Shape;995;p58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6" name="Google Shape;996;p58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7" name="Google Shape;997;p58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8" name="Google Shape;998;p58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9" name="Google Shape;999;p58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0" name="Google Shape;1000;p58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59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007" name="Google Shape;1007;p59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8" name="Google Shape;1008;p59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9" name="Google Shape;1009;p59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0" name="Google Shape;1010;p59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1" name="Google Shape;1011;p59"/>
          <p:cNvSpPr/>
          <p:nvPr/>
        </p:nvSpPr>
        <p:spPr>
          <a:xfrm>
            <a:off x="3261150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2" name="Google Shape;1012;p59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3" name="Google Shape;1013;p59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4" name="Google Shape;1014;p59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5" name="Google Shape;1015;p59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6" name="Google Shape;1016;p59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7" name="Google Shape;1017;p59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8" name="Google Shape;1018;p59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9" name="Google Shape;1019;p59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0" name="Google Shape;1020;p59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1" name="Google Shape;1021;p59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2" name="Google Shape;1022;p59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3" name="Google Shape;1023;p59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4" name="Google Shape;1024;p59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5" name="Google Shape;1025;p59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6" name="Google Shape;1026;p59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7" name="Google Shape;1027;p59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8" name="Google Shape;1028;p59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9" name="Google Shape;1029;p59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0" name="Google Shape;1030;p59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60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037" name="Google Shape;1037;p60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8" name="Google Shape;1038;p60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9" name="Google Shape;1039;p60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0" name="Google Shape;1040;p60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1" name="Google Shape;1041;p60"/>
          <p:cNvSpPr/>
          <p:nvPr/>
        </p:nvSpPr>
        <p:spPr>
          <a:xfrm>
            <a:off x="3261150" y="1104863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2" name="Google Shape;1042;p60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3" name="Google Shape;1043;p60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4" name="Google Shape;1044;p60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5" name="Google Shape;1045;p60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6" name="Google Shape;1046;p60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7" name="Google Shape;1047;p60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8" name="Google Shape;1048;p60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9" name="Google Shape;1049;p60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0" name="Google Shape;1050;p60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1" name="Google Shape;1051;p60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2" name="Google Shape;1052;p60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3" name="Google Shape;1053;p60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4" name="Google Shape;1054;p60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5" name="Google Shape;1055;p60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6" name="Google Shape;1056;p60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7" name="Google Shape;1057;p60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8" name="Google Shape;1058;p60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9" name="Google Shape;1059;p60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60" name="Google Shape;1060;p60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61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067" name="Google Shape;1067;p61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68" name="Google Shape;1068;p61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69" name="Google Shape;1069;p61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0" name="Google Shape;1070;p61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1" name="Google Shape;1071;p61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2" name="Google Shape;1072;p61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3" name="Google Shape;1073;p61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4" name="Google Shape;1074;p61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5" name="Google Shape;1075;p61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6" name="Google Shape;1076;p61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7" name="Google Shape;1077;p61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8" name="Google Shape;1078;p61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9" name="Google Shape;1079;p61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0" name="Google Shape;1080;p61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1" name="Google Shape;1081;p61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2" name="Google Shape;1082;p61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3" name="Google Shape;1083;p61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4" name="Google Shape;1084;p61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5" name="Google Shape;1085;p61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6" name="Google Shape;1086;p61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7" name="Google Shape;1087;p61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8" name="Google Shape;1088;p61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89" name="Google Shape;1089;p61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90" name="Google Shape;1090;p61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62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097" name="Google Shape;1097;p62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98" name="Google Shape;1098;p62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99" name="Google Shape;1099;p62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0" name="Google Shape;1100;p62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1" name="Google Shape;1101;p62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2" name="Google Shape;1102;p62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3" name="Google Shape;1103;p62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4" name="Google Shape;1104;p62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5" name="Google Shape;1105;p62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6" name="Google Shape;1106;p62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7" name="Google Shape;1107;p62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8" name="Google Shape;1108;p62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9" name="Google Shape;1109;p62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0" name="Google Shape;1110;p62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1" name="Google Shape;1111;p62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2" name="Google Shape;1112;p62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3" name="Google Shape;1113;p62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4" name="Google Shape;1114;p62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5" name="Google Shape;1115;p62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6" name="Google Shape;1116;p62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7" name="Google Shape;1117;p62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8" name="Google Shape;1118;p62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19" name="Google Shape;1119;p62"/>
          <p:cNvSpPr/>
          <p:nvPr/>
        </p:nvSpPr>
        <p:spPr>
          <a:xfrm>
            <a:off x="2984475" y="3603025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20" name="Google Shape;1120;p62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63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127" name="Google Shape;1127;p63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28" name="Google Shape;1128;p63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29" name="Google Shape;1129;p63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0" name="Google Shape;1130;p63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1" name="Google Shape;1131;p63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2" name="Google Shape;1132;p63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3" name="Google Shape;1133;p63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4" name="Google Shape;1134;p63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5" name="Google Shape;1135;p63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6" name="Google Shape;1136;p63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7" name="Google Shape;1137;p63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8" name="Google Shape;1138;p63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39" name="Google Shape;1139;p63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0" name="Google Shape;1140;p63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1" name="Google Shape;1141;p63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2" name="Google Shape;1142;p63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3" name="Google Shape;1143;p63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4" name="Google Shape;1144;p63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5" name="Google Shape;1145;p63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6" name="Google Shape;1146;p63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7" name="Google Shape;1147;p63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8" name="Google Shape;1148;p63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49" name="Google Shape;1149;p63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50" name="Google Shape;1150;p63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64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157" name="Google Shape;1157;p64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58" name="Google Shape;1158;p64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59" name="Google Shape;1159;p64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0" name="Google Shape;1160;p64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1" name="Google Shape;1161;p64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2" name="Google Shape;1162;p64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3" name="Google Shape;1163;p64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4" name="Google Shape;1164;p64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5" name="Google Shape;1165;p64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6" name="Google Shape;1166;p64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7" name="Google Shape;1167;p64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8" name="Google Shape;1168;p64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69" name="Google Shape;1169;p64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0" name="Google Shape;1170;p64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1" name="Google Shape;1171;p64"/>
          <p:cNvSpPr/>
          <p:nvPr/>
        </p:nvSpPr>
        <p:spPr>
          <a:xfrm>
            <a:off x="3524825" y="3669725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2" name="Google Shape;1172;p64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3" name="Google Shape;1173;p64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4" name="Google Shape;1174;p64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5" name="Google Shape;1175;p64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6" name="Google Shape;1176;p64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7" name="Google Shape;1177;p64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8" name="Google Shape;1178;p64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79" name="Google Shape;1179;p64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80" name="Google Shape;1180;p64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65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187" name="Google Shape;1187;p65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88" name="Google Shape;1188;p65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89" name="Google Shape;1189;p65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0" name="Google Shape;1190;p65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1" name="Google Shape;1191;p65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2" name="Google Shape;1192;p65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3" name="Google Shape;1193;p65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4" name="Google Shape;1194;p65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5" name="Google Shape;1195;p65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6" name="Google Shape;1196;p65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7" name="Google Shape;1197;p65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8" name="Google Shape;1198;p65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9" name="Google Shape;1199;p65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0" name="Google Shape;1200;p65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1" name="Google Shape;1201;p65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2" name="Google Shape;1202;p65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3" name="Google Shape;1203;p65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4" name="Google Shape;1204;p65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5" name="Google Shape;1205;p65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6" name="Google Shape;1206;p65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7" name="Google Shape;1207;p65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8" name="Google Shape;1208;p65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9" name="Google Shape;1209;p65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10" name="Google Shape;1210;p65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66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217" name="Google Shape;1217;p66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18" name="Google Shape;1218;p66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19" name="Google Shape;1219;p66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0" name="Google Shape;1220;p66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1" name="Google Shape;1221;p66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2" name="Google Shape;1222;p66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3" name="Google Shape;1223;p66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4" name="Google Shape;1224;p66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5" name="Google Shape;1225;p66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6" name="Google Shape;1226;p66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7" name="Google Shape;1227;p66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8" name="Google Shape;1228;p66"/>
          <p:cNvSpPr/>
          <p:nvPr/>
        </p:nvSpPr>
        <p:spPr>
          <a:xfrm>
            <a:off x="5754275" y="3316025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29" name="Google Shape;1229;p66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0" name="Google Shape;1230;p66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1" name="Google Shape;1231;p66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2" name="Google Shape;1232;p66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3" name="Google Shape;1233;p66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4" name="Google Shape;1234;p66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5" name="Google Shape;1235;p66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6" name="Google Shape;1236;p66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7" name="Google Shape;1237;p66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8" name="Google Shape;1238;p66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9" name="Google Shape;1239;p66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40" name="Google Shape;1240;p66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 title="2025-09-20-20:43: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75" y="443449"/>
            <a:ext cx="7562851" cy="425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67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247" name="Google Shape;1247;p67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48" name="Google Shape;1248;p67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49" name="Google Shape;1249;p67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0" name="Google Shape;1250;p67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1" name="Google Shape;1251;p67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2" name="Google Shape;1252;p67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3" name="Google Shape;1253;p67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4" name="Google Shape;1254;p67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5" name="Google Shape;1255;p67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6" name="Google Shape;1256;p67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7" name="Google Shape;1257;p67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8" name="Google Shape;1258;p67"/>
          <p:cNvSpPr/>
          <p:nvPr/>
        </p:nvSpPr>
        <p:spPr>
          <a:xfrm>
            <a:off x="5754275" y="3316025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9" name="Google Shape;1259;p67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0" name="Google Shape;1260;p67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1" name="Google Shape;1261;p67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2" name="Google Shape;1262;p67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3" name="Google Shape;1263;p67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4" name="Google Shape;1264;p67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5" name="Google Shape;1265;p67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6" name="Google Shape;1266;p67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7" name="Google Shape;1267;p67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8" name="Google Shape;1268;p67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9" name="Google Shape;1269;p67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70" name="Google Shape;1270;p67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68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277" name="Google Shape;1277;p68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78" name="Google Shape;1278;p68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79" name="Google Shape;1279;p68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0" name="Google Shape;1280;p68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1" name="Google Shape;1281;p68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2" name="Google Shape;1282;p68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3" name="Google Shape;1283;p68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4" name="Google Shape;1284;p68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5" name="Google Shape;1285;p68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6" name="Google Shape;1286;p68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7" name="Google Shape;1287;p68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8" name="Google Shape;1288;p68"/>
          <p:cNvSpPr/>
          <p:nvPr/>
        </p:nvSpPr>
        <p:spPr>
          <a:xfrm>
            <a:off x="5754275" y="3316025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9" name="Google Shape;1289;p68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0" name="Google Shape;1290;p68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1" name="Google Shape;1291;p68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2" name="Google Shape;1292;p68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3" name="Google Shape;1293;p68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4" name="Google Shape;1294;p68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5" name="Google Shape;1295;p68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6" name="Google Shape;1296;p68"/>
          <p:cNvSpPr/>
          <p:nvPr/>
        </p:nvSpPr>
        <p:spPr>
          <a:xfrm>
            <a:off x="6190125" y="3056300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7" name="Google Shape;1297;p68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8" name="Google Shape;1298;p68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9" name="Google Shape;1299;p68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00" name="Google Shape;1300;p68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69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307" name="Google Shape;1307;p69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08" name="Google Shape;1308;p69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09" name="Google Shape;1309;p69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0" name="Google Shape;1310;p69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1" name="Google Shape;1311;p69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2" name="Google Shape;1312;p69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3" name="Google Shape;1313;p69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4" name="Google Shape;1314;p69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5" name="Google Shape;1315;p69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6" name="Google Shape;1316;p69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7" name="Google Shape;1317;p69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8" name="Google Shape;1318;p69"/>
          <p:cNvSpPr/>
          <p:nvPr/>
        </p:nvSpPr>
        <p:spPr>
          <a:xfrm>
            <a:off x="5754275" y="3316025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9" name="Google Shape;1319;p69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0" name="Google Shape;1320;p69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1" name="Google Shape;1321;p69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2" name="Google Shape;1322;p69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3" name="Google Shape;1323;p69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4" name="Google Shape;1324;p69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5" name="Google Shape;1325;p69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6" name="Google Shape;1326;p69"/>
          <p:cNvSpPr/>
          <p:nvPr/>
        </p:nvSpPr>
        <p:spPr>
          <a:xfrm>
            <a:off x="6190125" y="3056300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7" name="Google Shape;1327;p69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8" name="Google Shape;1328;p69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9" name="Google Shape;1329;p69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30" name="Google Shape;1330;p69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70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337" name="Google Shape;1337;p70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38" name="Google Shape;1338;p70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39" name="Google Shape;1339;p70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0" name="Google Shape;1340;p70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1" name="Google Shape;1341;p70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2" name="Google Shape;1342;p70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3" name="Google Shape;1343;p70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4" name="Google Shape;1344;p70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5" name="Google Shape;1345;p70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6" name="Google Shape;1346;p70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7" name="Google Shape;1347;p70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8" name="Google Shape;1348;p70"/>
          <p:cNvSpPr/>
          <p:nvPr/>
        </p:nvSpPr>
        <p:spPr>
          <a:xfrm>
            <a:off x="5754275" y="3316025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49" name="Google Shape;1349;p70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0" name="Google Shape;1350;p70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1" name="Google Shape;1351;p70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2" name="Google Shape;1352;p70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3" name="Google Shape;1353;p70"/>
          <p:cNvSpPr/>
          <p:nvPr/>
        </p:nvSpPr>
        <p:spPr>
          <a:xfrm>
            <a:off x="4728338" y="4023425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4" name="Google Shape;1354;p70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5" name="Google Shape;1355;p70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6" name="Google Shape;1356;p70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7" name="Google Shape;1357;p70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8" name="Google Shape;1358;p70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9" name="Google Shape;1359;p70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60" name="Google Shape;1360;p70"/>
          <p:cNvSpPr/>
          <p:nvPr/>
        </p:nvSpPr>
        <p:spPr>
          <a:xfrm>
            <a:off x="6190125" y="3056300"/>
            <a:ext cx="353700" cy="353700"/>
          </a:xfrm>
          <a:prstGeom prst="triangle">
            <a:avLst>
              <a:gd fmla="val 50000" name="adj"/>
            </a:avLst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71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367" name="Google Shape;1367;p71"/>
          <p:cNvSpPr/>
          <p:nvPr/>
        </p:nvSpPr>
        <p:spPr>
          <a:xfrm>
            <a:off x="3261150" y="2202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68" name="Google Shape;1368;p71"/>
          <p:cNvSpPr/>
          <p:nvPr/>
        </p:nvSpPr>
        <p:spPr>
          <a:xfrm>
            <a:off x="3614850" y="1400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69" name="Google Shape;1369;p71"/>
          <p:cNvSpPr/>
          <p:nvPr/>
        </p:nvSpPr>
        <p:spPr>
          <a:xfrm>
            <a:off x="2834675" y="18484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0" name="Google Shape;1370;p71"/>
          <p:cNvSpPr/>
          <p:nvPr/>
        </p:nvSpPr>
        <p:spPr>
          <a:xfrm>
            <a:off x="2883575" y="1304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1" name="Google Shape;1371;p71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2" name="Google Shape;1372;p71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3" name="Google Shape;1373;p71"/>
          <p:cNvSpPr/>
          <p:nvPr/>
        </p:nvSpPr>
        <p:spPr>
          <a:xfrm>
            <a:off x="5754275" y="110486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4" name="Google Shape;1374;p71"/>
          <p:cNvSpPr/>
          <p:nvPr/>
        </p:nvSpPr>
        <p:spPr>
          <a:xfrm>
            <a:off x="5167275" y="173278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5" name="Google Shape;1375;p71"/>
          <p:cNvSpPr/>
          <p:nvPr/>
        </p:nvSpPr>
        <p:spPr>
          <a:xfrm>
            <a:off x="5836425" y="2009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6" name="Google Shape;1376;p71"/>
          <p:cNvSpPr/>
          <p:nvPr/>
        </p:nvSpPr>
        <p:spPr>
          <a:xfrm>
            <a:off x="6027225" y="15570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7" name="Google Shape;1377;p71"/>
          <p:cNvSpPr/>
          <p:nvPr/>
        </p:nvSpPr>
        <p:spPr>
          <a:xfrm>
            <a:off x="5261225" y="11661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8" name="Google Shape;1378;p71"/>
          <p:cNvSpPr/>
          <p:nvPr/>
        </p:nvSpPr>
        <p:spPr>
          <a:xfrm>
            <a:off x="5754275" y="3316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79" name="Google Shape;1379;p71"/>
          <p:cNvSpPr/>
          <p:nvPr/>
        </p:nvSpPr>
        <p:spPr>
          <a:xfrm>
            <a:off x="2674475" y="31222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0" name="Google Shape;1380;p71"/>
          <p:cNvSpPr/>
          <p:nvPr/>
        </p:nvSpPr>
        <p:spPr>
          <a:xfrm>
            <a:off x="3524825" y="413817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1" name="Google Shape;1381;p71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2" name="Google Shape;1382;p71"/>
          <p:cNvSpPr/>
          <p:nvPr/>
        </p:nvSpPr>
        <p:spPr>
          <a:xfrm>
            <a:off x="42894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3" name="Google Shape;1383;p71"/>
          <p:cNvSpPr/>
          <p:nvPr/>
        </p:nvSpPr>
        <p:spPr>
          <a:xfrm>
            <a:off x="4728338" y="40234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4" name="Google Shape;1384;p71"/>
          <p:cNvSpPr/>
          <p:nvPr/>
        </p:nvSpPr>
        <p:spPr>
          <a:xfrm>
            <a:off x="51672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5" name="Google Shape;1385;p71"/>
          <p:cNvSpPr/>
          <p:nvPr/>
        </p:nvSpPr>
        <p:spPr>
          <a:xfrm>
            <a:off x="5673525" y="38296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6" name="Google Shape;1386;p71"/>
          <p:cNvSpPr/>
          <p:nvPr/>
        </p:nvSpPr>
        <p:spPr>
          <a:xfrm>
            <a:off x="6190125" y="3056300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7" name="Google Shape;1387;p71"/>
          <p:cNvSpPr/>
          <p:nvPr/>
        </p:nvSpPr>
        <p:spPr>
          <a:xfrm>
            <a:off x="5200938" y="377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8" name="Google Shape;1388;p71"/>
          <p:cNvSpPr/>
          <p:nvPr/>
        </p:nvSpPr>
        <p:spPr>
          <a:xfrm>
            <a:off x="3973975" y="4183325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9" name="Google Shape;1389;p71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90" name="Google Shape;1390;p71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72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397" name="Google Shape;1397;p72"/>
          <p:cNvSpPr/>
          <p:nvPr/>
        </p:nvSpPr>
        <p:spPr>
          <a:xfrm>
            <a:off x="3261150" y="22021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98" name="Google Shape;1398;p72"/>
          <p:cNvSpPr/>
          <p:nvPr/>
        </p:nvSpPr>
        <p:spPr>
          <a:xfrm>
            <a:off x="3614850" y="1400788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99" name="Google Shape;1399;p72"/>
          <p:cNvSpPr/>
          <p:nvPr/>
        </p:nvSpPr>
        <p:spPr>
          <a:xfrm>
            <a:off x="2834675" y="18484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0" name="Google Shape;1400;p72"/>
          <p:cNvSpPr/>
          <p:nvPr/>
        </p:nvSpPr>
        <p:spPr>
          <a:xfrm>
            <a:off x="2883575" y="13040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1" name="Google Shape;1401;p72"/>
          <p:cNvSpPr/>
          <p:nvPr/>
        </p:nvSpPr>
        <p:spPr>
          <a:xfrm>
            <a:off x="3261150" y="1104863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2" name="Google Shape;1402;p72"/>
          <p:cNvSpPr/>
          <p:nvPr/>
        </p:nvSpPr>
        <p:spPr>
          <a:xfrm>
            <a:off x="3614850" y="1918825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3" name="Google Shape;1403;p72"/>
          <p:cNvSpPr/>
          <p:nvPr/>
        </p:nvSpPr>
        <p:spPr>
          <a:xfrm>
            <a:off x="5754275" y="1104863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4" name="Google Shape;1404;p72"/>
          <p:cNvSpPr/>
          <p:nvPr/>
        </p:nvSpPr>
        <p:spPr>
          <a:xfrm>
            <a:off x="5167275" y="1732788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5" name="Google Shape;1405;p72"/>
          <p:cNvSpPr/>
          <p:nvPr/>
        </p:nvSpPr>
        <p:spPr>
          <a:xfrm>
            <a:off x="5836425" y="2009175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6" name="Google Shape;1406;p72"/>
          <p:cNvSpPr/>
          <p:nvPr/>
        </p:nvSpPr>
        <p:spPr>
          <a:xfrm>
            <a:off x="6027225" y="1557025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7" name="Google Shape;1407;p72"/>
          <p:cNvSpPr/>
          <p:nvPr/>
        </p:nvSpPr>
        <p:spPr>
          <a:xfrm>
            <a:off x="5261225" y="1166125"/>
            <a:ext cx="353700" cy="353700"/>
          </a:xfrm>
          <a:prstGeom prst="rect">
            <a:avLst/>
          </a:prstGeom>
          <a:solidFill>
            <a:srgbClr val="FFA3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8" name="Google Shape;1408;p72"/>
          <p:cNvSpPr/>
          <p:nvPr/>
        </p:nvSpPr>
        <p:spPr>
          <a:xfrm>
            <a:off x="5754275" y="3316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9" name="Google Shape;1409;p72"/>
          <p:cNvSpPr/>
          <p:nvPr/>
        </p:nvSpPr>
        <p:spPr>
          <a:xfrm>
            <a:off x="2674475" y="31222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0" name="Google Shape;1410;p72"/>
          <p:cNvSpPr/>
          <p:nvPr/>
        </p:nvSpPr>
        <p:spPr>
          <a:xfrm>
            <a:off x="3524825" y="413817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1" name="Google Shape;1411;p72"/>
          <p:cNvSpPr/>
          <p:nvPr/>
        </p:nvSpPr>
        <p:spPr>
          <a:xfrm>
            <a:off x="3524825" y="36697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2" name="Google Shape;1412;p72"/>
          <p:cNvSpPr/>
          <p:nvPr/>
        </p:nvSpPr>
        <p:spPr>
          <a:xfrm>
            <a:off x="4289425" y="38296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3" name="Google Shape;1413;p72"/>
          <p:cNvSpPr/>
          <p:nvPr/>
        </p:nvSpPr>
        <p:spPr>
          <a:xfrm>
            <a:off x="4728338" y="40234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4" name="Google Shape;1414;p72"/>
          <p:cNvSpPr/>
          <p:nvPr/>
        </p:nvSpPr>
        <p:spPr>
          <a:xfrm>
            <a:off x="5167275" y="41833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5" name="Google Shape;1415;p72"/>
          <p:cNvSpPr/>
          <p:nvPr/>
        </p:nvSpPr>
        <p:spPr>
          <a:xfrm>
            <a:off x="5673525" y="38296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6" name="Google Shape;1416;p72"/>
          <p:cNvSpPr/>
          <p:nvPr/>
        </p:nvSpPr>
        <p:spPr>
          <a:xfrm>
            <a:off x="6190125" y="3056300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7" name="Google Shape;1417;p72"/>
          <p:cNvSpPr/>
          <p:nvPr/>
        </p:nvSpPr>
        <p:spPr>
          <a:xfrm>
            <a:off x="5200938" y="3772600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8" name="Google Shape;1418;p72"/>
          <p:cNvSpPr/>
          <p:nvPr/>
        </p:nvSpPr>
        <p:spPr>
          <a:xfrm>
            <a:off x="3973975" y="41833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9" name="Google Shape;1419;p72"/>
          <p:cNvSpPr/>
          <p:nvPr/>
        </p:nvSpPr>
        <p:spPr>
          <a:xfrm>
            <a:off x="2984475" y="3603025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20" name="Google Shape;1420;p72"/>
          <p:cNvSpPr/>
          <p:nvPr/>
        </p:nvSpPr>
        <p:spPr>
          <a:xfrm>
            <a:off x="4470000" y="2702600"/>
            <a:ext cx="353700" cy="3537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73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427" name="Google Shape;1427;p73"/>
          <p:cNvSpPr/>
          <p:nvPr/>
        </p:nvSpPr>
        <p:spPr>
          <a:xfrm>
            <a:off x="2327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28" name="Google Shape;1428;p73"/>
          <p:cNvSpPr/>
          <p:nvPr/>
        </p:nvSpPr>
        <p:spPr>
          <a:xfrm>
            <a:off x="28445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29" name="Google Shape;1429;p73"/>
          <p:cNvSpPr/>
          <p:nvPr/>
        </p:nvSpPr>
        <p:spPr>
          <a:xfrm>
            <a:off x="33614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30" name="Google Shape;1430;p73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31" name="Google Shape;1431;p73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32" name="Google Shape;1432;p73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33" name="Google Shape;1433;p73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34" name="Google Shape;1434;p73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35" name="Google Shape;1435;p73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74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442" name="Google Shape;1442;p74"/>
          <p:cNvSpPr/>
          <p:nvPr/>
        </p:nvSpPr>
        <p:spPr>
          <a:xfrm>
            <a:off x="2327650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43" name="Google Shape;1443;p74"/>
          <p:cNvSpPr/>
          <p:nvPr/>
        </p:nvSpPr>
        <p:spPr>
          <a:xfrm>
            <a:off x="28445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44" name="Google Shape;1444;p74"/>
          <p:cNvSpPr/>
          <p:nvPr/>
        </p:nvSpPr>
        <p:spPr>
          <a:xfrm>
            <a:off x="33614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45" name="Google Shape;1445;p74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46" name="Google Shape;1446;p74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47" name="Google Shape;1447;p74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48" name="Google Shape;1448;p74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49" name="Google Shape;1449;p74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50" name="Google Shape;1450;p74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75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457" name="Google Shape;1457;p75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58" name="Google Shape;1458;p75"/>
          <p:cNvSpPr/>
          <p:nvPr/>
        </p:nvSpPr>
        <p:spPr>
          <a:xfrm>
            <a:off x="28445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59" name="Google Shape;1459;p75"/>
          <p:cNvSpPr/>
          <p:nvPr/>
        </p:nvSpPr>
        <p:spPr>
          <a:xfrm>
            <a:off x="33614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60" name="Google Shape;1460;p75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61" name="Google Shape;1461;p75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62" name="Google Shape;1462;p75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63" name="Google Shape;1463;p75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64" name="Google Shape;1464;p75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65" name="Google Shape;1465;p75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76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472" name="Google Shape;1472;p76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3" name="Google Shape;1473;p76"/>
          <p:cNvSpPr/>
          <p:nvPr/>
        </p:nvSpPr>
        <p:spPr>
          <a:xfrm>
            <a:off x="2844525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4" name="Google Shape;1474;p76"/>
          <p:cNvSpPr/>
          <p:nvPr/>
        </p:nvSpPr>
        <p:spPr>
          <a:xfrm>
            <a:off x="33614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5" name="Google Shape;1475;p76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6" name="Google Shape;1476;p76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7" name="Google Shape;1477;p76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8" name="Google Shape;1478;p76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9" name="Google Shape;1479;p76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80" name="Google Shape;1480;p76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4404000" y="662175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3109225" y="1800811"/>
            <a:ext cx="336000" cy="336000"/>
          </a:xfrm>
          <a:prstGeom prst="ellipse">
            <a:avLst/>
          </a:prstGeom>
          <a:solidFill>
            <a:srgbClr val="3B47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04164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5783100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5051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36973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4504164" y="2798612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46153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4504164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554678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07" name="Google Shape;107;p14"/>
          <p:cNvCxnSpPr>
            <a:stCxn id="97" idx="3"/>
            <a:endCxn id="98" idx="7"/>
          </p:cNvCxnSpPr>
          <p:nvPr/>
        </p:nvCxnSpPr>
        <p:spPr>
          <a:xfrm flipH="1">
            <a:off x="3396006" y="948969"/>
            <a:ext cx="10572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4"/>
          <p:cNvCxnSpPr>
            <a:stCxn id="97" idx="4"/>
            <a:endCxn id="99" idx="0"/>
          </p:cNvCxnSpPr>
          <p:nvPr/>
        </p:nvCxnSpPr>
        <p:spPr>
          <a:xfrm>
            <a:off x="4572000" y="998175"/>
            <a:ext cx="100200" cy="802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4"/>
          <p:cNvCxnSpPr>
            <a:stCxn id="97" idx="5"/>
            <a:endCxn id="100" idx="1"/>
          </p:cNvCxnSpPr>
          <p:nvPr/>
        </p:nvCxnSpPr>
        <p:spPr>
          <a:xfrm>
            <a:off x="4690794" y="948969"/>
            <a:ext cx="11415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4"/>
          <p:cNvCxnSpPr>
            <a:stCxn id="98" idx="3"/>
            <a:endCxn id="101" idx="0"/>
          </p:cNvCxnSpPr>
          <p:nvPr/>
        </p:nvCxnSpPr>
        <p:spPr>
          <a:xfrm flipH="1">
            <a:off x="2673031" y="2087605"/>
            <a:ext cx="4854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4"/>
          <p:cNvCxnSpPr>
            <a:stCxn id="98" idx="5"/>
            <a:endCxn id="102" idx="0"/>
          </p:cNvCxnSpPr>
          <p:nvPr/>
        </p:nvCxnSpPr>
        <p:spPr>
          <a:xfrm>
            <a:off x="3396019" y="2087605"/>
            <a:ext cx="4695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4"/>
          <p:cNvCxnSpPr>
            <a:stCxn id="99" idx="4"/>
            <a:endCxn id="103" idx="0"/>
          </p:cNvCxnSpPr>
          <p:nvPr/>
        </p:nvCxnSpPr>
        <p:spPr>
          <a:xfrm>
            <a:off x="4672164" y="2136811"/>
            <a:ext cx="0" cy="66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4"/>
          <p:cNvCxnSpPr>
            <a:stCxn id="103" idx="3"/>
            <a:endCxn id="104" idx="7"/>
          </p:cNvCxnSpPr>
          <p:nvPr/>
        </p:nvCxnSpPr>
        <p:spPr>
          <a:xfrm flipH="1">
            <a:off x="3748470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4"/>
          <p:cNvCxnSpPr>
            <a:stCxn id="103" idx="4"/>
            <a:endCxn id="105" idx="0"/>
          </p:cNvCxnSpPr>
          <p:nvPr/>
        </p:nvCxnSpPr>
        <p:spPr>
          <a:xfrm>
            <a:off x="4672164" y="3134612"/>
            <a:ext cx="0" cy="85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4"/>
          <p:cNvCxnSpPr>
            <a:stCxn id="103" idx="5"/>
            <a:endCxn id="106" idx="1"/>
          </p:cNvCxnSpPr>
          <p:nvPr/>
        </p:nvCxnSpPr>
        <p:spPr>
          <a:xfrm>
            <a:off x="4790958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77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487" name="Google Shape;1487;p77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88" name="Google Shape;1488;p77"/>
          <p:cNvSpPr/>
          <p:nvPr/>
        </p:nvSpPr>
        <p:spPr>
          <a:xfrm>
            <a:off x="33614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89" name="Google Shape;1489;p77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90" name="Google Shape;1490;p77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91" name="Google Shape;1491;p77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92" name="Google Shape;1492;p77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93" name="Google Shape;1493;p77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94" name="Google Shape;1494;p77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495" name="Google Shape;1495;p77"/>
          <p:cNvCxnSpPr>
            <a:stCxn id="1496" idx="0"/>
            <a:endCxn id="1487" idx="2"/>
          </p:cNvCxnSpPr>
          <p:nvPr/>
        </p:nvCxnSpPr>
        <p:spPr>
          <a:xfrm rot="10800000">
            <a:off x="2504500" y="1826998"/>
            <a:ext cx="0" cy="1050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6" name="Google Shape;1496;p77"/>
          <p:cNvSpPr/>
          <p:nvPr/>
        </p:nvSpPr>
        <p:spPr>
          <a:xfrm>
            <a:off x="2327650" y="28772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78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503" name="Google Shape;1503;p78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4" name="Google Shape;1504;p78"/>
          <p:cNvSpPr/>
          <p:nvPr/>
        </p:nvSpPr>
        <p:spPr>
          <a:xfrm>
            <a:off x="3361400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5" name="Google Shape;1505;p78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6" name="Google Shape;1506;p78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7" name="Google Shape;1507;p78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8" name="Google Shape;1508;p78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9" name="Google Shape;1509;p78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10" name="Google Shape;1510;p78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11" name="Google Shape;1511;p78"/>
          <p:cNvCxnSpPr>
            <a:stCxn id="1512" idx="0"/>
            <a:endCxn id="1503" idx="2"/>
          </p:cNvCxnSpPr>
          <p:nvPr/>
        </p:nvCxnSpPr>
        <p:spPr>
          <a:xfrm rot="10800000">
            <a:off x="2504500" y="1826998"/>
            <a:ext cx="0" cy="1050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2" name="Google Shape;1512;p78"/>
          <p:cNvSpPr/>
          <p:nvPr/>
        </p:nvSpPr>
        <p:spPr>
          <a:xfrm>
            <a:off x="2327650" y="28772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79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519" name="Google Shape;1519;p79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20" name="Google Shape;1520;p79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21" name="Google Shape;1521;p79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22" name="Google Shape;1522;p79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23" name="Google Shape;1523;p79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24" name="Google Shape;1524;p79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25" name="Google Shape;1525;p79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26" name="Google Shape;1526;p79"/>
          <p:cNvCxnSpPr>
            <a:stCxn id="1527" idx="0"/>
            <a:endCxn id="1519" idx="2"/>
          </p:cNvCxnSpPr>
          <p:nvPr/>
        </p:nvCxnSpPr>
        <p:spPr>
          <a:xfrm flipH="1" rot="10800000">
            <a:off x="2150800" y="1826923"/>
            <a:ext cx="353700" cy="107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7" name="Google Shape;1527;p79"/>
          <p:cNvSpPr/>
          <p:nvPr/>
        </p:nvSpPr>
        <p:spPr>
          <a:xfrm>
            <a:off x="1973950" y="2897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28" name="Google Shape;1528;p79"/>
          <p:cNvCxnSpPr>
            <a:stCxn id="1529" idx="0"/>
            <a:endCxn id="1519" idx="2"/>
          </p:cNvCxnSpPr>
          <p:nvPr/>
        </p:nvCxnSpPr>
        <p:spPr>
          <a:xfrm rot="10800000">
            <a:off x="2504500" y="1826923"/>
            <a:ext cx="353700" cy="107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9" name="Google Shape;1529;p79"/>
          <p:cNvSpPr/>
          <p:nvPr/>
        </p:nvSpPr>
        <p:spPr>
          <a:xfrm>
            <a:off x="2681350" y="2897023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80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536" name="Google Shape;1536;p80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37" name="Google Shape;1537;p80"/>
          <p:cNvSpPr/>
          <p:nvPr/>
        </p:nvSpPr>
        <p:spPr>
          <a:xfrm>
            <a:off x="3878275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38" name="Google Shape;1538;p80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39" name="Google Shape;1539;p80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40" name="Google Shape;1540;p80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41" name="Google Shape;1541;p80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42" name="Google Shape;1542;p80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43" name="Google Shape;1543;p80"/>
          <p:cNvCxnSpPr>
            <a:stCxn id="1544" idx="0"/>
            <a:endCxn id="1536" idx="2"/>
          </p:cNvCxnSpPr>
          <p:nvPr/>
        </p:nvCxnSpPr>
        <p:spPr>
          <a:xfrm flipH="1" rot="10800000">
            <a:off x="2150800" y="1826923"/>
            <a:ext cx="353700" cy="107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4" name="Google Shape;1544;p80"/>
          <p:cNvSpPr/>
          <p:nvPr/>
        </p:nvSpPr>
        <p:spPr>
          <a:xfrm>
            <a:off x="1973950" y="2897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45" name="Google Shape;1545;p80"/>
          <p:cNvCxnSpPr>
            <a:stCxn id="1546" idx="0"/>
            <a:endCxn id="1536" idx="2"/>
          </p:cNvCxnSpPr>
          <p:nvPr/>
        </p:nvCxnSpPr>
        <p:spPr>
          <a:xfrm rot="10800000">
            <a:off x="2504500" y="1826923"/>
            <a:ext cx="353700" cy="107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6" name="Google Shape;1546;p80"/>
          <p:cNvSpPr/>
          <p:nvPr/>
        </p:nvSpPr>
        <p:spPr>
          <a:xfrm>
            <a:off x="2681350" y="2897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81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553" name="Google Shape;1553;p81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54" name="Google Shape;1554;p81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55" name="Google Shape;1555;p81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56" name="Google Shape;1556;p81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57" name="Google Shape;1557;p81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58" name="Google Shape;1558;p81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59" name="Google Shape;1559;p81"/>
          <p:cNvCxnSpPr>
            <a:stCxn id="1560" idx="0"/>
            <a:endCxn id="1553" idx="2"/>
          </p:cNvCxnSpPr>
          <p:nvPr/>
        </p:nvCxnSpPr>
        <p:spPr>
          <a:xfrm flipH="1" rot="10800000">
            <a:off x="21508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0" name="Google Shape;1560;p81"/>
          <p:cNvSpPr/>
          <p:nvPr/>
        </p:nvSpPr>
        <p:spPr>
          <a:xfrm>
            <a:off x="19739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61" name="Google Shape;1561;p81"/>
          <p:cNvCxnSpPr>
            <a:stCxn id="1562" idx="0"/>
            <a:endCxn id="1553" idx="2"/>
          </p:cNvCxnSpPr>
          <p:nvPr/>
        </p:nvCxnSpPr>
        <p:spPr>
          <a:xfrm rot="10800000">
            <a:off x="25045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2" name="Google Shape;1562;p81"/>
          <p:cNvSpPr/>
          <p:nvPr/>
        </p:nvSpPr>
        <p:spPr>
          <a:xfrm>
            <a:off x="26813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63" name="Google Shape;1563;p81"/>
          <p:cNvCxnSpPr>
            <a:stCxn id="1564" idx="0"/>
            <a:endCxn id="1562" idx="4"/>
          </p:cNvCxnSpPr>
          <p:nvPr/>
        </p:nvCxnSpPr>
        <p:spPr>
          <a:xfrm rot="10800000">
            <a:off x="2858200" y="2925323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4" name="Google Shape;1564;p81"/>
          <p:cNvSpPr/>
          <p:nvPr/>
        </p:nvSpPr>
        <p:spPr>
          <a:xfrm>
            <a:off x="2681350" y="3549023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82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571" name="Google Shape;1571;p82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72" name="Google Shape;1572;p82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73" name="Google Shape;1573;p82"/>
          <p:cNvSpPr/>
          <p:nvPr/>
        </p:nvSpPr>
        <p:spPr>
          <a:xfrm>
            <a:off x="4912025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74" name="Google Shape;1574;p82"/>
          <p:cNvSpPr/>
          <p:nvPr/>
        </p:nvSpPr>
        <p:spPr>
          <a:xfrm>
            <a:off x="5428900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75" name="Google Shape;1575;p82"/>
          <p:cNvSpPr/>
          <p:nvPr/>
        </p:nvSpPr>
        <p:spPr>
          <a:xfrm>
            <a:off x="5945775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76" name="Google Shape;1576;p82"/>
          <p:cNvSpPr/>
          <p:nvPr/>
        </p:nvSpPr>
        <p:spPr>
          <a:xfrm>
            <a:off x="6462650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77" name="Google Shape;1577;p82"/>
          <p:cNvCxnSpPr>
            <a:stCxn id="1578" idx="0"/>
            <a:endCxn id="1571" idx="2"/>
          </p:cNvCxnSpPr>
          <p:nvPr/>
        </p:nvCxnSpPr>
        <p:spPr>
          <a:xfrm flipH="1" rot="10800000">
            <a:off x="21508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78" name="Google Shape;1578;p82"/>
          <p:cNvSpPr/>
          <p:nvPr/>
        </p:nvSpPr>
        <p:spPr>
          <a:xfrm>
            <a:off x="19739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79" name="Google Shape;1579;p82"/>
          <p:cNvCxnSpPr>
            <a:stCxn id="1580" idx="0"/>
            <a:endCxn id="1571" idx="2"/>
          </p:cNvCxnSpPr>
          <p:nvPr/>
        </p:nvCxnSpPr>
        <p:spPr>
          <a:xfrm rot="10800000">
            <a:off x="25045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0" name="Google Shape;1580;p82"/>
          <p:cNvSpPr/>
          <p:nvPr/>
        </p:nvSpPr>
        <p:spPr>
          <a:xfrm>
            <a:off x="26813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81" name="Google Shape;1581;p82"/>
          <p:cNvCxnSpPr>
            <a:stCxn id="1582" idx="0"/>
            <a:endCxn id="1580" idx="4"/>
          </p:cNvCxnSpPr>
          <p:nvPr/>
        </p:nvCxnSpPr>
        <p:spPr>
          <a:xfrm rot="10800000">
            <a:off x="2858200" y="2925323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2" name="Google Shape;1582;p82"/>
          <p:cNvSpPr/>
          <p:nvPr/>
        </p:nvSpPr>
        <p:spPr>
          <a:xfrm>
            <a:off x="2681350" y="3549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83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589" name="Google Shape;1589;p83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90" name="Google Shape;1590;p83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91" name="Google Shape;1591;p83"/>
          <p:cNvSpPr/>
          <p:nvPr/>
        </p:nvSpPr>
        <p:spPr>
          <a:xfrm>
            <a:off x="5592075" y="3549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92" name="Google Shape;1592;p83"/>
          <p:cNvSpPr/>
          <p:nvPr/>
        </p:nvSpPr>
        <p:spPr>
          <a:xfrm>
            <a:off x="5592075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93" name="Google Shape;1593;p83"/>
          <p:cNvSpPr/>
          <p:nvPr/>
        </p:nvSpPr>
        <p:spPr>
          <a:xfrm>
            <a:off x="5945775" y="1473198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94" name="Google Shape;1594;p83"/>
          <p:cNvSpPr/>
          <p:nvPr/>
        </p:nvSpPr>
        <p:spPr>
          <a:xfrm>
            <a:off x="6299475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95" name="Google Shape;1595;p83"/>
          <p:cNvCxnSpPr>
            <a:stCxn id="1596" idx="0"/>
            <a:endCxn id="1589" idx="2"/>
          </p:cNvCxnSpPr>
          <p:nvPr/>
        </p:nvCxnSpPr>
        <p:spPr>
          <a:xfrm flipH="1" rot="10800000">
            <a:off x="21508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6" name="Google Shape;1596;p83"/>
          <p:cNvSpPr/>
          <p:nvPr/>
        </p:nvSpPr>
        <p:spPr>
          <a:xfrm>
            <a:off x="19739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97" name="Google Shape;1597;p83"/>
          <p:cNvCxnSpPr>
            <a:stCxn id="1598" idx="0"/>
            <a:endCxn id="1589" idx="2"/>
          </p:cNvCxnSpPr>
          <p:nvPr/>
        </p:nvCxnSpPr>
        <p:spPr>
          <a:xfrm rot="10800000">
            <a:off x="25045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8" name="Google Shape;1598;p83"/>
          <p:cNvSpPr/>
          <p:nvPr/>
        </p:nvSpPr>
        <p:spPr>
          <a:xfrm>
            <a:off x="26813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99" name="Google Shape;1599;p83"/>
          <p:cNvCxnSpPr>
            <a:stCxn id="1600" idx="0"/>
            <a:endCxn id="1598" idx="4"/>
          </p:cNvCxnSpPr>
          <p:nvPr/>
        </p:nvCxnSpPr>
        <p:spPr>
          <a:xfrm rot="10800000">
            <a:off x="2858200" y="2925323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00" name="Google Shape;1600;p83"/>
          <p:cNvSpPr/>
          <p:nvPr/>
        </p:nvSpPr>
        <p:spPr>
          <a:xfrm>
            <a:off x="2681350" y="3549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01" name="Google Shape;1601;p83"/>
          <p:cNvCxnSpPr>
            <a:stCxn id="1592" idx="0"/>
            <a:endCxn id="1593" idx="2"/>
          </p:cNvCxnSpPr>
          <p:nvPr/>
        </p:nvCxnSpPr>
        <p:spPr>
          <a:xfrm flipH="1" rot="10800000">
            <a:off x="5768925" y="1826848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2" name="Google Shape;1602;p83"/>
          <p:cNvCxnSpPr>
            <a:stCxn id="1594" idx="0"/>
            <a:endCxn id="1593" idx="4"/>
          </p:cNvCxnSpPr>
          <p:nvPr/>
        </p:nvCxnSpPr>
        <p:spPr>
          <a:xfrm rot="10800000">
            <a:off x="6231825" y="1826848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3" name="Google Shape;1603;p83"/>
          <p:cNvCxnSpPr>
            <a:stCxn id="1591" idx="0"/>
            <a:endCxn id="1592" idx="4"/>
          </p:cNvCxnSpPr>
          <p:nvPr/>
        </p:nvCxnSpPr>
        <p:spPr>
          <a:xfrm rot="10800000">
            <a:off x="5768925" y="2925323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84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610" name="Google Shape;1610;p84"/>
          <p:cNvSpPr/>
          <p:nvPr/>
        </p:nvSpPr>
        <p:spPr>
          <a:xfrm>
            <a:off x="2327650" y="1473198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11" name="Google Shape;1611;p84"/>
          <p:cNvSpPr/>
          <p:nvPr/>
        </p:nvSpPr>
        <p:spPr>
          <a:xfrm>
            <a:off x="4395150" y="14731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12" name="Google Shape;1612;p84"/>
          <p:cNvSpPr/>
          <p:nvPr/>
        </p:nvSpPr>
        <p:spPr>
          <a:xfrm>
            <a:off x="5592075" y="3549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13" name="Google Shape;1613;p84"/>
          <p:cNvSpPr/>
          <p:nvPr/>
        </p:nvSpPr>
        <p:spPr>
          <a:xfrm>
            <a:off x="5592075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14" name="Google Shape;1614;p84"/>
          <p:cNvSpPr/>
          <p:nvPr/>
        </p:nvSpPr>
        <p:spPr>
          <a:xfrm>
            <a:off x="5945775" y="1473198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15" name="Google Shape;1615;p84"/>
          <p:cNvSpPr/>
          <p:nvPr/>
        </p:nvSpPr>
        <p:spPr>
          <a:xfrm>
            <a:off x="6299475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16" name="Google Shape;1616;p84"/>
          <p:cNvCxnSpPr>
            <a:stCxn id="1617" idx="0"/>
            <a:endCxn id="1610" idx="2"/>
          </p:cNvCxnSpPr>
          <p:nvPr/>
        </p:nvCxnSpPr>
        <p:spPr>
          <a:xfrm flipH="1" rot="10800000">
            <a:off x="21508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7" name="Google Shape;1617;p84"/>
          <p:cNvSpPr/>
          <p:nvPr/>
        </p:nvSpPr>
        <p:spPr>
          <a:xfrm>
            <a:off x="19739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18" name="Google Shape;1618;p84"/>
          <p:cNvCxnSpPr>
            <a:stCxn id="1619" idx="0"/>
            <a:endCxn id="1610" idx="2"/>
          </p:cNvCxnSpPr>
          <p:nvPr/>
        </p:nvCxnSpPr>
        <p:spPr>
          <a:xfrm rot="10800000">
            <a:off x="2504500" y="1826848"/>
            <a:ext cx="3537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9" name="Google Shape;1619;p84"/>
          <p:cNvSpPr/>
          <p:nvPr/>
        </p:nvSpPr>
        <p:spPr>
          <a:xfrm>
            <a:off x="2681350" y="257174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20" name="Google Shape;1620;p84"/>
          <p:cNvCxnSpPr>
            <a:stCxn id="1621" idx="0"/>
            <a:endCxn id="1619" idx="4"/>
          </p:cNvCxnSpPr>
          <p:nvPr/>
        </p:nvCxnSpPr>
        <p:spPr>
          <a:xfrm rot="10800000">
            <a:off x="2858200" y="2925323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1" name="Google Shape;1621;p84"/>
          <p:cNvSpPr/>
          <p:nvPr/>
        </p:nvSpPr>
        <p:spPr>
          <a:xfrm>
            <a:off x="2681350" y="354902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22" name="Google Shape;1622;p84"/>
          <p:cNvCxnSpPr>
            <a:stCxn id="1613" idx="0"/>
            <a:endCxn id="1614" idx="2"/>
          </p:cNvCxnSpPr>
          <p:nvPr/>
        </p:nvCxnSpPr>
        <p:spPr>
          <a:xfrm flipH="1" rot="10800000">
            <a:off x="5768925" y="1826848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3" name="Google Shape;1623;p84"/>
          <p:cNvCxnSpPr>
            <a:stCxn id="1615" idx="0"/>
            <a:endCxn id="1614" idx="4"/>
          </p:cNvCxnSpPr>
          <p:nvPr/>
        </p:nvCxnSpPr>
        <p:spPr>
          <a:xfrm rot="10800000">
            <a:off x="6231825" y="1826848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4" name="Google Shape;1624;p84"/>
          <p:cNvCxnSpPr>
            <a:stCxn id="1612" idx="0"/>
            <a:endCxn id="1613" idx="4"/>
          </p:cNvCxnSpPr>
          <p:nvPr/>
        </p:nvCxnSpPr>
        <p:spPr>
          <a:xfrm rot="10800000">
            <a:off x="5768925" y="2925323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85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631" name="Google Shape;1631;p85"/>
          <p:cNvSpPr/>
          <p:nvPr/>
        </p:nvSpPr>
        <p:spPr>
          <a:xfrm>
            <a:off x="2654575" y="2219911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32" name="Google Shape;1632;p85"/>
          <p:cNvSpPr/>
          <p:nvPr/>
        </p:nvSpPr>
        <p:spPr>
          <a:xfrm>
            <a:off x="389422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33" name="Google Shape;1633;p85"/>
          <p:cNvSpPr/>
          <p:nvPr/>
        </p:nvSpPr>
        <p:spPr>
          <a:xfrm>
            <a:off x="38942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34" name="Google Shape;1634;p85"/>
          <p:cNvSpPr/>
          <p:nvPr/>
        </p:nvSpPr>
        <p:spPr>
          <a:xfrm>
            <a:off x="4247925" y="1121361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35" name="Google Shape;1635;p85"/>
          <p:cNvSpPr/>
          <p:nvPr/>
        </p:nvSpPr>
        <p:spPr>
          <a:xfrm>
            <a:off x="46016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36" name="Google Shape;1636;p85"/>
          <p:cNvCxnSpPr>
            <a:stCxn id="1637" idx="0"/>
            <a:endCxn id="1631" idx="2"/>
          </p:cNvCxnSpPr>
          <p:nvPr/>
        </p:nvCxnSpPr>
        <p:spPr>
          <a:xfrm flipH="1" rot="10800000">
            <a:off x="2477725" y="2573486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7" name="Google Shape;1637;p85"/>
          <p:cNvSpPr/>
          <p:nvPr/>
        </p:nvSpPr>
        <p:spPr>
          <a:xfrm>
            <a:off x="230087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38" name="Google Shape;1638;p85"/>
          <p:cNvCxnSpPr>
            <a:stCxn id="1639" idx="0"/>
            <a:endCxn id="1631" idx="2"/>
          </p:cNvCxnSpPr>
          <p:nvPr/>
        </p:nvCxnSpPr>
        <p:spPr>
          <a:xfrm rot="10800000">
            <a:off x="2831425" y="2573473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9" name="Google Shape;1639;p85"/>
          <p:cNvSpPr/>
          <p:nvPr/>
        </p:nvSpPr>
        <p:spPr>
          <a:xfrm>
            <a:off x="3008275" y="319717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40" name="Google Shape;1640;p85"/>
          <p:cNvCxnSpPr>
            <a:stCxn id="1641" idx="0"/>
            <a:endCxn id="1639" idx="4"/>
          </p:cNvCxnSpPr>
          <p:nvPr/>
        </p:nvCxnSpPr>
        <p:spPr>
          <a:xfrm rot="10800000">
            <a:off x="3185125" y="3550761"/>
            <a:ext cx="0" cy="59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41" name="Google Shape;1641;p85"/>
          <p:cNvSpPr/>
          <p:nvPr/>
        </p:nvSpPr>
        <p:spPr>
          <a:xfrm>
            <a:off x="3008275" y="414566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42" name="Google Shape;1642;p85"/>
          <p:cNvCxnSpPr>
            <a:stCxn id="1633" idx="0"/>
            <a:endCxn id="1634" idx="2"/>
          </p:cNvCxnSpPr>
          <p:nvPr/>
        </p:nvCxnSpPr>
        <p:spPr>
          <a:xfrm flipH="1" rot="10800000">
            <a:off x="40710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3" name="Google Shape;1643;p85"/>
          <p:cNvCxnSpPr>
            <a:stCxn id="1635" idx="0"/>
            <a:endCxn id="1634" idx="4"/>
          </p:cNvCxnSpPr>
          <p:nvPr/>
        </p:nvCxnSpPr>
        <p:spPr>
          <a:xfrm rot="10800000">
            <a:off x="45339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4" name="Google Shape;1644;p85"/>
          <p:cNvCxnSpPr>
            <a:stCxn id="1632" idx="0"/>
            <a:endCxn id="1633" idx="4"/>
          </p:cNvCxnSpPr>
          <p:nvPr/>
        </p:nvCxnSpPr>
        <p:spPr>
          <a:xfrm rot="10800000">
            <a:off x="4071075" y="2573486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45" name="Google Shape;1645;p85"/>
          <p:cNvSpPr/>
          <p:nvPr/>
        </p:nvSpPr>
        <p:spPr>
          <a:xfrm>
            <a:off x="6194963" y="22198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86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652" name="Google Shape;1652;p86"/>
          <p:cNvSpPr/>
          <p:nvPr/>
        </p:nvSpPr>
        <p:spPr>
          <a:xfrm>
            <a:off x="2654575" y="2219911"/>
            <a:ext cx="353700" cy="353700"/>
          </a:xfrm>
          <a:prstGeom prst="diamond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53" name="Google Shape;1653;p86"/>
          <p:cNvSpPr/>
          <p:nvPr/>
        </p:nvSpPr>
        <p:spPr>
          <a:xfrm>
            <a:off x="389422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54" name="Google Shape;1654;p86"/>
          <p:cNvSpPr/>
          <p:nvPr/>
        </p:nvSpPr>
        <p:spPr>
          <a:xfrm>
            <a:off x="38942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55" name="Google Shape;1655;p86"/>
          <p:cNvSpPr/>
          <p:nvPr/>
        </p:nvSpPr>
        <p:spPr>
          <a:xfrm>
            <a:off x="4247925" y="1121361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56" name="Google Shape;1656;p86"/>
          <p:cNvSpPr/>
          <p:nvPr/>
        </p:nvSpPr>
        <p:spPr>
          <a:xfrm>
            <a:off x="46016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57" name="Google Shape;1657;p86"/>
          <p:cNvCxnSpPr>
            <a:stCxn id="1658" idx="0"/>
            <a:endCxn id="1652" idx="2"/>
          </p:cNvCxnSpPr>
          <p:nvPr/>
        </p:nvCxnSpPr>
        <p:spPr>
          <a:xfrm flipH="1" rot="10800000">
            <a:off x="2477725" y="2573486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8" name="Google Shape;1658;p86"/>
          <p:cNvSpPr/>
          <p:nvPr/>
        </p:nvSpPr>
        <p:spPr>
          <a:xfrm>
            <a:off x="230087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59" name="Google Shape;1659;p86"/>
          <p:cNvCxnSpPr>
            <a:stCxn id="1660" idx="0"/>
            <a:endCxn id="1652" idx="2"/>
          </p:cNvCxnSpPr>
          <p:nvPr/>
        </p:nvCxnSpPr>
        <p:spPr>
          <a:xfrm rot="10800000">
            <a:off x="2831425" y="2573473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0" name="Google Shape;1660;p86"/>
          <p:cNvSpPr/>
          <p:nvPr/>
        </p:nvSpPr>
        <p:spPr>
          <a:xfrm>
            <a:off x="3008275" y="319717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61" name="Google Shape;1661;p86"/>
          <p:cNvCxnSpPr>
            <a:stCxn id="1662" idx="0"/>
            <a:endCxn id="1660" idx="4"/>
          </p:cNvCxnSpPr>
          <p:nvPr/>
        </p:nvCxnSpPr>
        <p:spPr>
          <a:xfrm rot="10800000">
            <a:off x="3185125" y="3550761"/>
            <a:ext cx="0" cy="59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2" name="Google Shape;1662;p86"/>
          <p:cNvSpPr/>
          <p:nvPr/>
        </p:nvSpPr>
        <p:spPr>
          <a:xfrm>
            <a:off x="3008275" y="414566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63" name="Google Shape;1663;p86"/>
          <p:cNvCxnSpPr>
            <a:stCxn id="1654" idx="0"/>
            <a:endCxn id="1655" idx="2"/>
          </p:cNvCxnSpPr>
          <p:nvPr/>
        </p:nvCxnSpPr>
        <p:spPr>
          <a:xfrm flipH="1" rot="10800000">
            <a:off x="40710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4" name="Google Shape;1664;p86"/>
          <p:cNvCxnSpPr>
            <a:stCxn id="1656" idx="0"/>
            <a:endCxn id="1655" idx="4"/>
          </p:cNvCxnSpPr>
          <p:nvPr/>
        </p:nvCxnSpPr>
        <p:spPr>
          <a:xfrm rot="10800000">
            <a:off x="45339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5" name="Google Shape;1665;p86"/>
          <p:cNvCxnSpPr>
            <a:stCxn id="1653" idx="0"/>
            <a:endCxn id="1654" idx="4"/>
          </p:cNvCxnSpPr>
          <p:nvPr/>
        </p:nvCxnSpPr>
        <p:spPr>
          <a:xfrm rot="10800000">
            <a:off x="4071075" y="2573486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6" name="Google Shape;1666;p86"/>
          <p:cNvCxnSpPr>
            <a:stCxn id="1652" idx="0"/>
            <a:endCxn id="1655" idx="1"/>
          </p:cNvCxnSpPr>
          <p:nvPr/>
        </p:nvCxnSpPr>
        <p:spPr>
          <a:xfrm flipH="1" rot="10800000">
            <a:off x="2831425" y="1256611"/>
            <a:ext cx="14166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7" name="Google Shape;1667;p86"/>
          <p:cNvCxnSpPr>
            <a:stCxn id="1668" idx="0"/>
            <a:endCxn id="1655" idx="5"/>
          </p:cNvCxnSpPr>
          <p:nvPr/>
        </p:nvCxnSpPr>
        <p:spPr>
          <a:xfrm rot="10800000">
            <a:off x="4601513" y="1256598"/>
            <a:ext cx="17703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8" name="Google Shape;1668;p86"/>
          <p:cNvSpPr/>
          <p:nvPr/>
        </p:nvSpPr>
        <p:spPr>
          <a:xfrm>
            <a:off x="6194963" y="2219898"/>
            <a:ext cx="353700" cy="353700"/>
          </a:xfrm>
          <a:prstGeom prst="ellipse">
            <a:avLst/>
          </a:prstGeom>
          <a:solidFill>
            <a:schemeClr val="dk1"/>
          </a:solidFill>
          <a:ln cap="flat" cmpd="sng" w="1143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4404000" y="662175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3" name="Google Shape;123;p15"/>
          <p:cNvSpPr/>
          <p:nvPr/>
        </p:nvSpPr>
        <p:spPr>
          <a:xfrm>
            <a:off x="3109225" y="1800811"/>
            <a:ext cx="336000" cy="33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4504164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5783100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25051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36973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8" name="Google Shape;128;p15"/>
          <p:cNvSpPr/>
          <p:nvPr/>
        </p:nvSpPr>
        <p:spPr>
          <a:xfrm>
            <a:off x="4504164" y="2798612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9" name="Google Shape;129;p15"/>
          <p:cNvSpPr/>
          <p:nvPr/>
        </p:nvSpPr>
        <p:spPr>
          <a:xfrm>
            <a:off x="346153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4504164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" name="Google Shape;131;p15"/>
          <p:cNvSpPr/>
          <p:nvPr/>
        </p:nvSpPr>
        <p:spPr>
          <a:xfrm>
            <a:off x="554678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32" name="Google Shape;132;p15"/>
          <p:cNvCxnSpPr>
            <a:stCxn id="122" idx="3"/>
            <a:endCxn id="123" idx="7"/>
          </p:cNvCxnSpPr>
          <p:nvPr/>
        </p:nvCxnSpPr>
        <p:spPr>
          <a:xfrm flipH="1">
            <a:off x="3396006" y="948969"/>
            <a:ext cx="10572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15"/>
          <p:cNvCxnSpPr>
            <a:stCxn id="122" idx="4"/>
            <a:endCxn id="124" idx="0"/>
          </p:cNvCxnSpPr>
          <p:nvPr/>
        </p:nvCxnSpPr>
        <p:spPr>
          <a:xfrm>
            <a:off x="4572000" y="998175"/>
            <a:ext cx="100200" cy="802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5"/>
          <p:cNvCxnSpPr>
            <a:stCxn id="122" idx="5"/>
            <a:endCxn id="125" idx="1"/>
          </p:cNvCxnSpPr>
          <p:nvPr/>
        </p:nvCxnSpPr>
        <p:spPr>
          <a:xfrm>
            <a:off x="4690794" y="948969"/>
            <a:ext cx="11415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5"/>
          <p:cNvCxnSpPr>
            <a:stCxn id="123" idx="3"/>
            <a:endCxn id="126" idx="0"/>
          </p:cNvCxnSpPr>
          <p:nvPr/>
        </p:nvCxnSpPr>
        <p:spPr>
          <a:xfrm flipH="1">
            <a:off x="2673031" y="2087605"/>
            <a:ext cx="4854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5"/>
          <p:cNvCxnSpPr>
            <a:stCxn id="123" idx="5"/>
            <a:endCxn id="127" idx="0"/>
          </p:cNvCxnSpPr>
          <p:nvPr/>
        </p:nvCxnSpPr>
        <p:spPr>
          <a:xfrm>
            <a:off x="3396019" y="2087605"/>
            <a:ext cx="4695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5"/>
          <p:cNvCxnSpPr>
            <a:stCxn id="124" idx="4"/>
            <a:endCxn id="128" idx="0"/>
          </p:cNvCxnSpPr>
          <p:nvPr/>
        </p:nvCxnSpPr>
        <p:spPr>
          <a:xfrm>
            <a:off x="4672164" y="2136811"/>
            <a:ext cx="0" cy="66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5"/>
          <p:cNvCxnSpPr>
            <a:stCxn id="128" idx="3"/>
            <a:endCxn id="129" idx="7"/>
          </p:cNvCxnSpPr>
          <p:nvPr/>
        </p:nvCxnSpPr>
        <p:spPr>
          <a:xfrm flipH="1">
            <a:off x="3748470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15"/>
          <p:cNvCxnSpPr>
            <a:stCxn id="128" idx="4"/>
            <a:endCxn id="130" idx="0"/>
          </p:cNvCxnSpPr>
          <p:nvPr/>
        </p:nvCxnSpPr>
        <p:spPr>
          <a:xfrm>
            <a:off x="4672164" y="3134612"/>
            <a:ext cx="0" cy="85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15"/>
          <p:cNvCxnSpPr>
            <a:stCxn id="128" idx="5"/>
            <a:endCxn id="131" idx="1"/>
          </p:cNvCxnSpPr>
          <p:nvPr/>
        </p:nvCxnSpPr>
        <p:spPr>
          <a:xfrm>
            <a:off x="4790958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" name="Google Shape;141;p15"/>
          <p:cNvSpPr txBox="1"/>
          <p:nvPr/>
        </p:nvSpPr>
        <p:spPr>
          <a:xfrm>
            <a:off x="1211208" y="1272548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Parent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42" name="Google Shape;142;p15"/>
          <p:cNvCxnSpPr/>
          <p:nvPr/>
        </p:nvCxnSpPr>
        <p:spPr>
          <a:xfrm>
            <a:off x="2272608" y="1640123"/>
            <a:ext cx="761100" cy="23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87"/>
          <p:cNvSpPr txBox="1"/>
          <p:nvPr>
            <p:ph type="title"/>
          </p:nvPr>
        </p:nvSpPr>
        <p:spPr>
          <a:xfrm>
            <a:off x="323524" y="267650"/>
            <a:ext cx="8649000" cy="68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Disjoint Set Data Structure</a:t>
            </a:r>
            <a:endParaRPr/>
          </a:p>
        </p:txBody>
      </p:sp>
      <p:sp>
        <p:nvSpPr>
          <p:cNvPr id="1675" name="Google Shape;1675;p87"/>
          <p:cNvSpPr/>
          <p:nvPr/>
        </p:nvSpPr>
        <p:spPr>
          <a:xfrm>
            <a:off x="265457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76" name="Google Shape;1676;p87"/>
          <p:cNvSpPr/>
          <p:nvPr/>
        </p:nvSpPr>
        <p:spPr>
          <a:xfrm>
            <a:off x="389422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77" name="Google Shape;1677;p87"/>
          <p:cNvSpPr/>
          <p:nvPr/>
        </p:nvSpPr>
        <p:spPr>
          <a:xfrm>
            <a:off x="38942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78" name="Google Shape;1678;p87"/>
          <p:cNvSpPr/>
          <p:nvPr/>
        </p:nvSpPr>
        <p:spPr>
          <a:xfrm>
            <a:off x="4247925" y="1121361"/>
            <a:ext cx="353700" cy="3537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79" name="Google Shape;1679;p87"/>
          <p:cNvSpPr/>
          <p:nvPr/>
        </p:nvSpPr>
        <p:spPr>
          <a:xfrm>
            <a:off x="4601625" y="221991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80" name="Google Shape;1680;p87"/>
          <p:cNvCxnSpPr>
            <a:stCxn id="1681" idx="0"/>
            <a:endCxn id="1675" idx="4"/>
          </p:cNvCxnSpPr>
          <p:nvPr/>
        </p:nvCxnSpPr>
        <p:spPr>
          <a:xfrm flipH="1" rot="10800000">
            <a:off x="2477725" y="2573486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1" name="Google Shape;1681;p87"/>
          <p:cNvSpPr/>
          <p:nvPr/>
        </p:nvSpPr>
        <p:spPr>
          <a:xfrm>
            <a:off x="2300875" y="3197186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82" name="Google Shape;1682;p87"/>
          <p:cNvCxnSpPr>
            <a:stCxn id="1683" idx="0"/>
            <a:endCxn id="1675" idx="4"/>
          </p:cNvCxnSpPr>
          <p:nvPr/>
        </p:nvCxnSpPr>
        <p:spPr>
          <a:xfrm rot="10800000">
            <a:off x="2831425" y="2573473"/>
            <a:ext cx="35370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3" name="Google Shape;1683;p87"/>
          <p:cNvSpPr/>
          <p:nvPr/>
        </p:nvSpPr>
        <p:spPr>
          <a:xfrm>
            <a:off x="3008275" y="3197173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84" name="Google Shape;1684;p87"/>
          <p:cNvCxnSpPr>
            <a:stCxn id="1685" idx="0"/>
            <a:endCxn id="1683" idx="4"/>
          </p:cNvCxnSpPr>
          <p:nvPr/>
        </p:nvCxnSpPr>
        <p:spPr>
          <a:xfrm rot="10800000">
            <a:off x="3185125" y="3550761"/>
            <a:ext cx="0" cy="59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5" name="Google Shape;1685;p87"/>
          <p:cNvSpPr/>
          <p:nvPr/>
        </p:nvSpPr>
        <p:spPr>
          <a:xfrm>
            <a:off x="3008275" y="4145661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686" name="Google Shape;1686;p87"/>
          <p:cNvCxnSpPr>
            <a:stCxn id="1677" idx="0"/>
            <a:endCxn id="1678" idx="2"/>
          </p:cNvCxnSpPr>
          <p:nvPr/>
        </p:nvCxnSpPr>
        <p:spPr>
          <a:xfrm flipH="1" rot="10800000">
            <a:off x="40710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7" name="Google Shape;1687;p87"/>
          <p:cNvCxnSpPr>
            <a:stCxn id="1679" idx="0"/>
            <a:endCxn id="1678" idx="4"/>
          </p:cNvCxnSpPr>
          <p:nvPr/>
        </p:nvCxnSpPr>
        <p:spPr>
          <a:xfrm rot="10800000">
            <a:off x="4533975" y="1475011"/>
            <a:ext cx="244500" cy="74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8" name="Google Shape;1688;p87"/>
          <p:cNvCxnSpPr>
            <a:stCxn id="1676" idx="0"/>
            <a:endCxn id="1677" idx="4"/>
          </p:cNvCxnSpPr>
          <p:nvPr/>
        </p:nvCxnSpPr>
        <p:spPr>
          <a:xfrm rot="10800000">
            <a:off x="4071075" y="2573486"/>
            <a:ext cx="0" cy="62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9" name="Google Shape;1689;p87"/>
          <p:cNvCxnSpPr>
            <a:stCxn id="1675" idx="0"/>
            <a:endCxn id="1678" idx="1"/>
          </p:cNvCxnSpPr>
          <p:nvPr/>
        </p:nvCxnSpPr>
        <p:spPr>
          <a:xfrm flipH="1" rot="10800000">
            <a:off x="2831425" y="1256611"/>
            <a:ext cx="14166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0" name="Google Shape;1690;p87"/>
          <p:cNvCxnSpPr>
            <a:stCxn id="1691" idx="0"/>
            <a:endCxn id="1678" idx="5"/>
          </p:cNvCxnSpPr>
          <p:nvPr/>
        </p:nvCxnSpPr>
        <p:spPr>
          <a:xfrm rot="10800000">
            <a:off x="4601513" y="1256598"/>
            <a:ext cx="1770300" cy="96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91" name="Google Shape;1691;p87"/>
          <p:cNvSpPr/>
          <p:nvPr/>
        </p:nvSpPr>
        <p:spPr>
          <a:xfrm>
            <a:off x="6194963" y="2219898"/>
            <a:ext cx="353700" cy="353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88"/>
          <p:cNvSpPr txBox="1"/>
          <p:nvPr/>
        </p:nvSpPr>
        <p:spPr>
          <a:xfrm>
            <a:off x="1023750" y="4287925"/>
            <a:ext cx="70965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By Eclipse.sx - Own work, CC BY-SA 3.0, </a:t>
            </a:r>
            <a:r>
              <a:rPr lang="en-GB" sz="1200" u="sng">
                <a:solidFill>
                  <a:schemeClr val="hlink"/>
                </a:solidFill>
                <a:latin typeface="Sarabun"/>
                <a:ea typeface="Sarabun"/>
                <a:cs typeface="Sarabun"/>
                <a:sym typeface="Sarabun"/>
                <a:hlinkClick r:id="rId3"/>
              </a:rPr>
              <a:t>https://commons.wikimedia.org/w/index.php?curid=7388664</a:t>
            </a:r>
            <a:endParaRPr sz="12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698" name="Google Shape;1698;p88" title="bh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5700" y="137950"/>
            <a:ext cx="4072600" cy="40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89"/>
          <p:cNvSpPr txBox="1"/>
          <p:nvPr/>
        </p:nvSpPr>
        <p:spPr>
          <a:xfrm>
            <a:off x="268000" y="4287925"/>
            <a:ext cx="86937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By Eclipse.sx - Own work by uploader; created with: </a:t>
            </a:r>
            <a:r>
              <a:rPr lang="en-GB" sz="1200" u="sng">
                <a:solidFill>
                  <a:schemeClr val="hlink"/>
                </a:solidFill>
                <a:latin typeface="Sarabun"/>
                <a:ea typeface="Sarabun"/>
                <a:cs typeface="Sarabun"/>
                <a:sym typeface="Sarabun"/>
                <a:hlinkClick r:id="rId3"/>
              </a:rPr>
              <a:t>http://www.beltoforion.de/barnes_hut/barnes_hut_de.html</a:t>
            </a:r>
            <a:r>
              <a:rPr lang="en-GB" sz="12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, CC BY-SA 3.0, </a:t>
            </a:r>
            <a:r>
              <a:rPr lang="en-GB" sz="1200" u="sng">
                <a:solidFill>
                  <a:schemeClr val="hlink"/>
                </a:solidFill>
                <a:latin typeface="Sarabun"/>
                <a:ea typeface="Sarabun"/>
                <a:cs typeface="Sarabun"/>
                <a:sym typeface="Sarabun"/>
                <a:hlinkClick r:id="rId4"/>
              </a:rPr>
              <a:t>https://commons.wikimedia.org/w/index.php?curid=7388668</a:t>
            </a:r>
            <a:endParaRPr sz="12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705" name="Google Shape;1705;p89" title="bh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5700" y="137950"/>
            <a:ext cx="4072600" cy="40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90"/>
          <p:cNvSpPr txBox="1"/>
          <p:nvPr/>
        </p:nvSpPr>
        <p:spPr>
          <a:xfrm>
            <a:off x="268000" y="4287925"/>
            <a:ext cx="86937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By Eclipse.sx - Own work by uploader; created with: </a:t>
            </a:r>
            <a:r>
              <a:rPr lang="en-GB" sz="1200" u="sng">
                <a:solidFill>
                  <a:schemeClr val="hlink"/>
                </a:solidFill>
                <a:latin typeface="Sarabun"/>
                <a:ea typeface="Sarabun"/>
                <a:cs typeface="Sarabun"/>
                <a:sym typeface="Sarabun"/>
                <a:hlinkClick r:id="rId3"/>
              </a:rPr>
              <a:t>http://www.beltoforion.de/barnes_hut/barnes_hut_de.html</a:t>
            </a:r>
            <a:r>
              <a:rPr lang="en-GB" sz="12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, CC BY-SA 3.0, </a:t>
            </a:r>
            <a:r>
              <a:rPr lang="en-GB" sz="1200" u="sng">
                <a:solidFill>
                  <a:schemeClr val="hlink"/>
                </a:solidFill>
                <a:latin typeface="Sarabun"/>
                <a:ea typeface="Sarabun"/>
                <a:cs typeface="Sarabun"/>
                <a:sym typeface="Sarabun"/>
                <a:hlinkClick r:id="rId4"/>
              </a:rPr>
              <a:t>https://commons.wikimedia.org/w/index.php?curid=7388671</a:t>
            </a:r>
            <a:endParaRPr sz="12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712" name="Google Shape;1712;p90" title="bh3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5700" y="137950"/>
            <a:ext cx="4072600" cy="40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91"/>
          <p:cNvSpPr/>
          <p:nvPr/>
        </p:nvSpPr>
        <p:spPr>
          <a:xfrm>
            <a:off x="9696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19" name="Google Shape;1719;p91"/>
          <p:cNvSpPr/>
          <p:nvPr/>
        </p:nvSpPr>
        <p:spPr>
          <a:xfrm>
            <a:off x="14199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0" name="Google Shape;1720;p91"/>
          <p:cNvSpPr/>
          <p:nvPr/>
        </p:nvSpPr>
        <p:spPr>
          <a:xfrm>
            <a:off x="18701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1" name="Google Shape;1721;p91"/>
          <p:cNvSpPr/>
          <p:nvPr/>
        </p:nvSpPr>
        <p:spPr>
          <a:xfrm>
            <a:off x="2320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2" name="Google Shape;1722;p91"/>
          <p:cNvSpPr/>
          <p:nvPr/>
        </p:nvSpPr>
        <p:spPr>
          <a:xfrm>
            <a:off x="3393050" y="23636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3" name="Google Shape;1723;p91"/>
          <p:cNvSpPr/>
          <p:nvPr/>
        </p:nvSpPr>
        <p:spPr>
          <a:xfrm>
            <a:off x="484282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4" name="Google Shape;1724;p91"/>
          <p:cNvSpPr/>
          <p:nvPr/>
        </p:nvSpPr>
        <p:spPr>
          <a:xfrm>
            <a:off x="562367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5" name="Google Shape;1725;p91"/>
          <p:cNvSpPr/>
          <p:nvPr/>
        </p:nvSpPr>
        <p:spPr>
          <a:xfrm>
            <a:off x="63732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6" name="Google Shape;1726;p91"/>
          <p:cNvSpPr/>
          <p:nvPr/>
        </p:nvSpPr>
        <p:spPr>
          <a:xfrm>
            <a:off x="6823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7" name="Google Shape;1727;p91"/>
          <p:cNvSpPr/>
          <p:nvPr/>
        </p:nvSpPr>
        <p:spPr>
          <a:xfrm>
            <a:off x="72737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8" name="Google Shape;1728;p91"/>
          <p:cNvSpPr/>
          <p:nvPr/>
        </p:nvSpPr>
        <p:spPr>
          <a:xfrm>
            <a:off x="77241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29" name="Google Shape;1729;p91"/>
          <p:cNvSpPr/>
          <p:nvPr/>
        </p:nvSpPr>
        <p:spPr>
          <a:xfrm>
            <a:off x="16687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30" name="Google Shape;1730;p91"/>
          <p:cNvSpPr/>
          <p:nvPr/>
        </p:nvSpPr>
        <p:spPr>
          <a:xfrm>
            <a:off x="52752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31" name="Google Shape;1731;p91"/>
          <p:cNvSpPr/>
          <p:nvPr/>
        </p:nvSpPr>
        <p:spPr>
          <a:xfrm>
            <a:off x="707845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32" name="Google Shape;1732;p91"/>
          <p:cNvSpPr/>
          <p:nvPr/>
        </p:nvSpPr>
        <p:spPr>
          <a:xfrm>
            <a:off x="4404000" y="898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733" name="Google Shape;1733;p91"/>
          <p:cNvCxnSpPr>
            <a:stCxn id="1718" idx="0"/>
            <a:endCxn id="1729" idx="4"/>
          </p:cNvCxnSpPr>
          <p:nvPr/>
        </p:nvCxnSpPr>
        <p:spPr>
          <a:xfrm flipH="1" rot="10800000">
            <a:off x="1194750" y="2650586"/>
            <a:ext cx="642000" cy="8655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34" name="Google Shape;1734;p91"/>
          <p:cNvCxnSpPr>
            <a:stCxn id="1719" idx="0"/>
            <a:endCxn id="1729" idx="4"/>
          </p:cNvCxnSpPr>
          <p:nvPr/>
        </p:nvCxnSpPr>
        <p:spPr>
          <a:xfrm flipH="1" rot="10800000">
            <a:off x="1645050" y="2650586"/>
            <a:ext cx="191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35" name="Google Shape;1735;p91"/>
          <p:cNvCxnSpPr>
            <a:stCxn id="1720" idx="0"/>
            <a:endCxn id="1729" idx="4"/>
          </p:cNvCxnSpPr>
          <p:nvPr/>
        </p:nvCxnSpPr>
        <p:spPr>
          <a:xfrm rot="10800000">
            <a:off x="1836738" y="2650586"/>
            <a:ext cx="258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36" name="Google Shape;1736;p91"/>
          <p:cNvCxnSpPr>
            <a:stCxn id="1721" idx="0"/>
            <a:endCxn id="1729" idx="4"/>
          </p:cNvCxnSpPr>
          <p:nvPr/>
        </p:nvCxnSpPr>
        <p:spPr>
          <a:xfrm rot="10800000">
            <a:off x="1836750" y="2650586"/>
            <a:ext cx="708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37" name="Google Shape;1737;p91"/>
          <p:cNvCxnSpPr>
            <a:stCxn id="1723" idx="0"/>
            <a:endCxn id="1730" idx="4"/>
          </p:cNvCxnSpPr>
          <p:nvPr/>
        </p:nvCxnSpPr>
        <p:spPr>
          <a:xfrm flipH="1" rot="10800000">
            <a:off x="5067975" y="2650586"/>
            <a:ext cx="3753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38" name="Google Shape;1738;p91"/>
          <p:cNvCxnSpPr>
            <a:stCxn id="1724" idx="0"/>
            <a:endCxn id="1730" idx="4"/>
          </p:cNvCxnSpPr>
          <p:nvPr/>
        </p:nvCxnSpPr>
        <p:spPr>
          <a:xfrm rot="10800000">
            <a:off x="5443225" y="2650586"/>
            <a:ext cx="405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39" name="Google Shape;1739;p91"/>
          <p:cNvCxnSpPr>
            <a:stCxn id="1725" idx="0"/>
            <a:endCxn id="1731" idx="4"/>
          </p:cNvCxnSpPr>
          <p:nvPr/>
        </p:nvCxnSpPr>
        <p:spPr>
          <a:xfrm flipH="1" rot="10800000">
            <a:off x="6598350" y="2650586"/>
            <a:ext cx="648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40" name="Google Shape;1740;p91"/>
          <p:cNvCxnSpPr>
            <a:stCxn id="1726" idx="0"/>
            <a:endCxn id="1731" idx="4"/>
          </p:cNvCxnSpPr>
          <p:nvPr/>
        </p:nvCxnSpPr>
        <p:spPr>
          <a:xfrm flipH="1" rot="10800000">
            <a:off x="7048650" y="2650586"/>
            <a:ext cx="197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41" name="Google Shape;1741;p91"/>
          <p:cNvCxnSpPr>
            <a:stCxn id="1727" idx="0"/>
            <a:endCxn id="1731" idx="4"/>
          </p:cNvCxnSpPr>
          <p:nvPr/>
        </p:nvCxnSpPr>
        <p:spPr>
          <a:xfrm rot="10800000">
            <a:off x="7246338" y="2650586"/>
            <a:ext cx="252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42" name="Google Shape;1742;p91"/>
          <p:cNvCxnSpPr>
            <a:stCxn id="1728" idx="0"/>
            <a:endCxn id="1731" idx="4"/>
          </p:cNvCxnSpPr>
          <p:nvPr/>
        </p:nvCxnSpPr>
        <p:spPr>
          <a:xfrm rot="10800000">
            <a:off x="7246350" y="2650586"/>
            <a:ext cx="702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43" name="Google Shape;1743;p91"/>
          <p:cNvCxnSpPr>
            <a:stCxn id="1729" idx="7"/>
            <a:endCxn id="1732" idx="4"/>
          </p:cNvCxnSpPr>
          <p:nvPr/>
        </p:nvCxnSpPr>
        <p:spPr>
          <a:xfrm flipH="1" rot="10800000">
            <a:off x="1955494" y="1233883"/>
            <a:ext cx="2616600" cy="11298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44" name="Google Shape;1744;p91"/>
          <p:cNvCxnSpPr>
            <a:stCxn id="1745" idx="0"/>
            <a:endCxn id="1732" idx="4"/>
          </p:cNvCxnSpPr>
          <p:nvPr/>
        </p:nvCxnSpPr>
        <p:spPr>
          <a:xfrm flipH="1" rot="10800000">
            <a:off x="3639900" y="1234011"/>
            <a:ext cx="9321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46" name="Google Shape;1746;p91"/>
          <p:cNvCxnSpPr>
            <a:stCxn id="1730" idx="0"/>
            <a:endCxn id="1732" idx="4"/>
          </p:cNvCxnSpPr>
          <p:nvPr/>
        </p:nvCxnSpPr>
        <p:spPr>
          <a:xfrm rot="10800000">
            <a:off x="4572000" y="1233877"/>
            <a:ext cx="8712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47" name="Google Shape;1747;p91"/>
          <p:cNvCxnSpPr>
            <a:stCxn id="1731" idx="1"/>
            <a:endCxn id="1732" idx="4"/>
          </p:cNvCxnSpPr>
          <p:nvPr/>
        </p:nvCxnSpPr>
        <p:spPr>
          <a:xfrm rot="10800000">
            <a:off x="4571956" y="1233883"/>
            <a:ext cx="25557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92"/>
          <p:cNvSpPr/>
          <p:nvPr/>
        </p:nvSpPr>
        <p:spPr>
          <a:xfrm>
            <a:off x="9696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54" name="Google Shape;1754;p92"/>
          <p:cNvSpPr/>
          <p:nvPr/>
        </p:nvSpPr>
        <p:spPr>
          <a:xfrm>
            <a:off x="14199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55" name="Google Shape;1755;p92"/>
          <p:cNvSpPr/>
          <p:nvPr/>
        </p:nvSpPr>
        <p:spPr>
          <a:xfrm>
            <a:off x="18701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56" name="Google Shape;1756;p92"/>
          <p:cNvSpPr/>
          <p:nvPr/>
        </p:nvSpPr>
        <p:spPr>
          <a:xfrm>
            <a:off x="2320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57" name="Google Shape;1757;p92"/>
          <p:cNvSpPr/>
          <p:nvPr/>
        </p:nvSpPr>
        <p:spPr>
          <a:xfrm>
            <a:off x="3393050" y="23636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58" name="Google Shape;1758;p92"/>
          <p:cNvSpPr/>
          <p:nvPr/>
        </p:nvSpPr>
        <p:spPr>
          <a:xfrm>
            <a:off x="484282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59" name="Google Shape;1759;p92"/>
          <p:cNvSpPr/>
          <p:nvPr/>
        </p:nvSpPr>
        <p:spPr>
          <a:xfrm>
            <a:off x="562367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0" name="Google Shape;1760;p92"/>
          <p:cNvSpPr/>
          <p:nvPr/>
        </p:nvSpPr>
        <p:spPr>
          <a:xfrm>
            <a:off x="63732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1" name="Google Shape;1761;p92"/>
          <p:cNvSpPr/>
          <p:nvPr/>
        </p:nvSpPr>
        <p:spPr>
          <a:xfrm>
            <a:off x="6823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2" name="Google Shape;1762;p92"/>
          <p:cNvSpPr/>
          <p:nvPr/>
        </p:nvSpPr>
        <p:spPr>
          <a:xfrm>
            <a:off x="72737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3" name="Google Shape;1763;p92"/>
          <p:cNvSpPr/>
          <p:nvPr/>
        </p:nvSpPr>
        <p:spPr>
          <a:xfrm>
            <a:off x="77241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4" name="Google Shape;1764;p92"/>
          <p:cNvSpPr/>
          <p:nvPr/>
        </p:nvSpPr>
        <p:spPr>
          <a:xfrm>
            <a:off x="16687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5" name="Google Shape;1765;p92"/>
          <p:cNvSpPr/>
          <p:nvPr/>
        </p:nvSpPr>
        <p:spPr>
          <a:xfrm>
            <a:off x="52752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6" name="Google Shape;1766;p92"/>
          <p:cNvSpPr/>
          <p:nvPr/>
        </p:nvSpPr>
        <p:spPr>
          <a:xfrm>
            <a:off x="707845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67" name="Google Shape;1767;p92"/>
          <p:cNvSpPr/>
          <p:nvPr/>
        </p:nvSpPr>
        <p:spPr>
          <a:xfrm>
            <a:off x="4404000" y="898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768" name="Google Shape;1768;p92"/>
          <p:cNvCxnSpPr>
            <a:stCxn id="1753" idx="0"/>
            <a:endCxn id="1764" idx="4"/>
          </p:cNvCxnSpPr>
          <p:nvPr/>
        </p:nvCxnSpPr>
        <p:spPr>
          <a:xfrm flipH="1" rot="10800000">
            <a:off x="1194750" y="2650586"/>
            <a:ext cx="642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69" name="Google Shape;1769;p92"/>
          <p:cNvCxnSpPr>
            <a:stCxn id="1754" idx="0"/>
            <a:endCxn id="1764" idx="4"/>
          </p:cNvCxnSpPr>
          <p:nvPr/>
        </p:nvCxnSpPr>
        <p:spPr>
          <a:xfrm flipH="1" rot="10800000">
            <a:off x="1645050" y="2650586"/>
            <a:ext cx="191700" cy="8655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0" name="Google Shape;1770;p92"/>
          <p:cNvCxnSpPr>
            <a:stCxn id="1755" idx="0"/>
            <a:endCxn id="1764" idx="4"/>
          </p:cNvCxnSpPr>
          <p:nvPr/>
        </p:nvCxnSpPr>
        <p:spPr>
          <a:xfrm rot="10800000">
            <a:off x="1836738" y="2650586"/>
            <a:ext cx="258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1" name="Google Shape;1771;p92"/>
          <p:cNvCxnSpPr>
            <a:stCxn id="1756" idx="0"/>
            <a:endCxn id="1764" idx="4"/>
          </p:cNvCxnSpPr>
          <p:nvPr/>
        </p:nvCxnSpPr>
        <p:spPr>
          <a:xfrm rot="10800000">
            <a:off x="1836750" y="2650586"/>
            <a:ext cx="708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2" name="Google Shape;1772;p92"/>
          <p:cNvCxnSpPr>
            <a:stCxn id="1758" idx="0"/>
            <a:endCxn id="1765" idx="4"/>
          </p:cNvCxnSpPr>
          <p:nvPr/>
        </p:nvCxnSpPr>
        <p:spPr>
          <a:xfrm flipH="1" rot="10800000">
            <a:off x="5067975" y="2650586"/>
            <a:ext cx="3753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3" name="Google Shape;1773;p92"/>
          <p:cNvCxnSpPr>
            <a:stCxn id="1759" idx="0"/>
            <a:endCxn id="1765" idx="4"/>
          </p:cNvCxnSpPr>
          <p:nvPr/>
        </p:nvCxnSpPr>
        <p:spPr>
          <a:xfrm rot="10800000">
            <a:off x="5443225" y="2650586"/>
            <a:ext cx="405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4" name="Google Shape;1774;p92"/>
          <p:cNvCxnSpPr>
            <a:stCxn id="1760" idx="0"/>
            <a:endCxn id="1766" idx="4"/>
          </p:cNvCxnSpPr>
          <p:nvPr/>
        </p:nvCxnSpPr>
        <p:spPr>
          <a:xfrm flipH="1" rot="10800000">
            <a:off x="6598350" y="2650586"/>
            <a:ext cx="648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5" name="Google Shape;1775;p92"/>
          <p:cNvCxnSpPr>
            <a:stCxn id="1761" idx="0"/>
            <a:endCxn id="1766" idx="4"/>
          </p:cNvCxnSpPr>
          <p:nvPr/>
        </p:nvCxnSpPr>
        <p:spPr>
          <a:xfrm flipH="1" rot="10800000">
            <a:off x="7048650" y="2650586"/>
            <a:ext cx="197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6" name="Google Shape;1776;p92"/>
          <p:cNvCxnSpPr>
            <a:stCxn id="1762" idx="0"/>
            <a:endCxn id="1766" idx="4"/>
          </p:cNvCxnSpPr>
          <p:nvPr/>
        </p:nvCxnSpPr>
        <p:spPr>
          <a:xfrm rot="10800000">
            <a:off x="7246338" y="2650586"/>
            <a:ext cx="252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7" name="Google Shape;1777;p92"/>
          <p:cNvCxnSpPr>
            <a:stCxn id="1763" idx="0"/>
            <a:endCxn id="1766" idx="4"/>
          </p:cNvCxnSpPr>
          <p:nvPr/>
        </p:nvCxnSpPr>
        <p:spPr>
          <a:xfrm rot="10800000">
            <a:off x="7246350" y="2650586"/>
            <a:ext cx="702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8" name="Google Shape;1778;p92"/>
          <p:cNvCxnSpPr>
            <a:stCxn id="1764" idx="7"/>
            <a:endCxn id="1767" idx="4"/>
          </p:cNvCxnSpPr>
          <p:nvPr/>
        </p:nvCxnSpPr>
        <p:spPr>
          <a:xfrm flipH="1" rot="10800000">
            <a:off x="1955494" y="1233883"/>
            <a:ext cx="2616600" cy="11298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79" name="Google Shape;1779;p92"/>
          <p:cNvCxnSpPr>
            <a:stCxn id="1780" idx="0"/>
            <a:endCxn id="1767" idx="4"/>
          </p:cNvCxnSpPr>
          <p:nvPr/>
        </p:nvCxnSpPr>
        <p:spPr>
          <a:xfrm flipH="1" rot="10800000">
            <a:off x="3639900" y="1234011"/>
            <a:ext cx="9321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81" name="Google Shape;1781;p92"/>
          <p:cNvCxnSpPr>
            <a:stCxn id="1765" idx="0"/>
            <a:endCxn id="1767" idx="4"/>
          </p:cNvCxnSpPr>
          <p:nvPr/>
        </p:nvCxnSpPr>
        <p:spPr>
          <a:xfrm rot="10800000">
            <a:off x="4572000" y="1233877"/>
            <a:ext cx="8712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82" name="Google Shape;1782;p92"/>
          <p:cNvCxnSpPr>
            <a:stCxn id="1766" idx="1"/>
            <a:endCxn id="1767" idx="4"/>
          </p:cNvCxnSpPr>
          <p:nvPr/>
        </p:nvCxnSpPr>
        <p:spPr>
          <a:xfrm rot="10800000">
            <a:off x="4571956" y="1233883"/>
            <a:ext cx="25557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93"/>
          <p:cNvSpPr/>
          <p:nvPr/>
        </p:nvSpPr>
        <p:spPr>
          <a:xfrm>
            <a:off x="9696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89" name="Google Shape;1789;p93"/>
          <p:cNvSpPr/>
          <p:nvPr/>
        </p:nvSpPr>
        <p:spPr>
          <a:xfrm>
            <a:off x="14199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0" name="Google Shape;1790;p93"/>
          <p:cNvSpPr/>
          <p:nvPr/>
        </p:nvSpPr>
        <p:spPr>
          <a:xfrm>
            <a:off x="18701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1" name="Google Shape;1791;p93"/>
          <p:cNvSpPr/>
          <p:nvPr/>
        </p:nvSpPr>
        <p:spPr>
          <a:xfrm>
            <a:off x="2320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2" name="Google Shape;1792;p93"/>
          <p:cNvSpPr/>
          <p:nvPr/>
        </p:nvSpPr>
        <p:spPr>
          <a:xfrm>
            <a:off x="3393050" y="23636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3" name="Google Shape;1793;p93"/>
          <p:cNvSpPr/>
          <p:nvPr/>
        </p:nvSpPr>
        <p:spPr>
          <a:xfrm>
            <a:off x="484282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4" name="Google Shape;1794;p93"/>
          <p:cNvSpPr/>
          <p:nvPr/>
        </p:nvSpPr>
        <p:spPr>
          <a:xfrm>
            <a:off x="562367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5" name="Google Shape;1795;p93"/>
          <p:cNvSpPr/>
          <p:nvPr/>
        </p:nvSpPr>
        <p:spPr>
          <a:xfrm>
            <a:off x="63732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6" name="Google Shape;1796;p93"/>
          <p:cNvSpPr/>
          <p:nvPr/>
        </p:nvSpPr>
        <p:spPr>
          <a:xfrm>
            <a:off x="6823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7" name="Google Shape;1797;p93"/>
          <p:cNvSpPr/>
          <p:nvPr/>
        </p:nvSpPr>
        <p:spPr>
          <a:xfrm>
            <a:off x="72737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8" name="Google Shape;1798;p93"/>
          <p:cNvSpPr/>
          <p:nvPr/>
        </p:nvSpPr>
        <p:spPr>
          <a:xfrm>
            <a:off x="77241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99" name="Google Shape;1799;p93"/>
          <p:cNvSpPr/>
          <p:nvPr/>
        </p:nvSpPr>
        <p:spPr>
          <a:xfrm>
            <a:off x="16687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00" name="Google Shape;1800;p93"/>
          <p:cNvSpPr/>
          <p:nvPr/>
        </p:nvSpPr>
        <p:spPr>
          <a:xfrm>
            <a:off x="52752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01" name="Google Shape;1801;p93"/>
          <p:cNvSpPr/>
          <p:nvPr/>
        </p:nvSpPr>
        <p:spPr>
          <a:xfrm>
            <a:off x="707845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02" name="Google Shape;1802;p93"/>
          <p:cNvSpPr/>
          <p:nvPr/>
        </p:nvSpPr>
        <p:spPr>
          <a:xfrm>
            <a:off x="4404000" y="898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803" name="Google Shape;1803;p93"/>
          <p:cNvCxnSpPr>
            <a:stCxn id="1788" idx="0"/>
            <a:endCxn id="1799" idx="4"/>
          </p:cNvCxnSpPr>
          <p:nvPr/>
        </p:nvCxnSpPr>
        <p:spPr>
          <a:xfrm flipH="1" rot="10800000">
            <a:off x="1194750" y="2650586"/>
            <a:ext cx="642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04" name="Google Shape;1804;p93"/>
          <p:cNvCxnSpPr>
            <a:stCxn id="1789" idx="0"/>
            <a:endCxn id="1799" idx="4"/>
          </p:cNvCxnSpPr>
          <p:nvPr/>
        </p:nvCxnSpPr>
        <p:spPr>
          <a:xfrm flipH="1" rot="10800000">
            <a:off x="1645050" y="2650586"/>
            <a:ext cx="191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05" name="Google Shape;1805;p93"/>
          <p:cNvCxnSpPr>
            <a:stCxn id="1790" idx="0"/>
            <a:endCxn id="1799" idx="4"/>
          </p:cNvCxnSpPr>
          <p:nvPr/>
        </p:nvCxnSpPr>
        <p:spPr>
          <a:xfrm rot="10800000">
            <a:off x="1836738" y="2650586"/>
            <a:ext cx="258600" cy="8655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06" name="Google Shape;1806;p93"/>
          <p:cNvCxnSpPr>
            <a:stCxn id="1791" idx="0"/>
            <a:endCxn id="1799" idx="4"/>
          </p:cNvCxnSpPr>
          <p:nvPr/>
        </p:nvCxnSpPr>
        <p:spPr>
          <a:xfrm rot="10800000">
            <a:off x="1836750" y="2650586"/>
            <a:ext cx="708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07" name="Google Shape;1807;p93"/>
          <p:cNvCxnSpPr>
            <a:stCxn id="1793" idx="0"/>
            <a:endCxn id="1800" idx="4"/>
          </p:cNvCxnSpPr>
          <p:nvPr/>
        </p:nvCxnSpPr>
        <p:spPr>
          <a:xfrm flipH="1" rot="10800000">
            <a:off x="5067975" y="2650586"/>
            <a:ext cx="3753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08" name="Google Shape;1808;p93"/>
          <p:cNvCxnSpPr>
            <a:stCxn id="1794" idx="0"/>
            <a:endCxn id="1800" idx="4"/>
          </p:cNvCxnSpPr>
          <p:nvPr/>
        </p:nvCxnSpPr>
        <p:spPr>
          <a:xfrm rot="10800000">
            <a:off x="5443225" y="2650586"/>
            <a:ext cx="405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09" name="Google Shape;1809;p93"/>
          <p:cNvCxnSpPr>
            <a:stCxn id="1795" idx="0"/>
            <a:endCxn id="1801" idx="4"/>
          </p:cNvCxnSpPr>
          <p:nvPr/>
        </p:nvCxnSpPr>
        <p:spPr>
          <a:xfrm flipH="1" rot="10800000">
            <a:off x="6598350" y="2650586"/>
            <a:ext cx="648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0" name="Google Shape;1810;p93"/>
          <p:cNvCxnSpPr>
            <a:stCxn id="1796" idx="0"/>
            <a:endCxn id="1801" idx="4"/>
          </p:cNvCxnSpPr>
          <p:nvPr/>
        </p:nvCxnSpPr>
        <p:spPr>
          <a:xfrm flipH="1" rot="10800000">
            <a:off x="7048650" y="2650586"/>
            <a:ext cx="197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1" name="Google Shape;1811;p93"/>
          <p:cNvCxnSpPr>
            <a:stCxn id="1797" idx="0"/>
            <a:endCxn id="1801" idx="4"/>
          </p:cNvCxnSpPr>
          <p:nvPr/>
        </p:nvCxnSpPr>
        <p:spPr>
          <a:xfrm rot="10800000">
            <a:off x="7246338" y="2650586"/>
            <a:ext cx="252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2" name="Google Shape;1812;p93"/>
          <p:cNvCxnSpPr>
            <a:stCxn id="1798" idx="0"/>
            <a:endCxn id="1801" idx="4"/>
          </p:cNvCxnSpPr>
          <p:nvPr/>
        </p:nvCxnSpPr>
        <p:spPr>
          <a:xfrm rot="10800000">
            <a:off x="7246350" y="2650586"/>
            <a:ext cx="702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3" name="Google Shape;1813;p93"/>
          <p:cNvCxnSpPr>
            <a:stCxn id="1799" idx="7"/>
            <a:endCxn id="1802" idx="4"/>
          </p:cNvCxnSpPr>
          <p:nvPr/>
        </p:nvCxnSpPr>
        <p:spPr>
          <a:xfrm flipH="1" rot="10800000">
            <a:off x="1955494" y="1233883"/>
            <a:ext cx="2616600" cy="11298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4" name="Google Shape;1814;p93"/>
          <p:cNvCxnSpPr>
            <a:stCxn id="1815" idx="0"/>
            <a:endCxn id="1802" idx="4"/>
          </p:cNvCxnSpPr>
          <p:nvPr/>
        </p:nvCxnSpPr>
        <p:spPr>
          <a:xfrm flipH="1" rot="10800000">
            <a:off x="3639900" y="1234011"/>
            <a:ext cx="9321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6" name="Google Shape;1816;p93"/>
          <p:cNvCxnSpPr>
            <a:stCxn id="1800" idx="0"/>
            <a:endCxn id="1802" idx="4"/>
          </p:cNvCxnSpPr>
          <p:nvPr/>
        </p:nvCxnSpPr>
        <p:spPr>
          <a:xfrm rot="10800000">
            <a:off x="4572000" y="1233877"/>
            <a:ext cx="8712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7" name="Google Shape;1817;p93"/>
          <p:cNvCxnSpPr>
            <a:stCxn id="1801" idx="1"/>
            <a:endCxn id="1802" idx="4"/>
          </p:cNvCxnSpPr>
          <p:nvPr/>
        </p:nvCxnSpPr>
        <p:spPr>
          <a:xfrm rot="10800000">
            <a:off x="4571956" y="1233883"/>
            <a:ext cx="25557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94"/>
          <p:cNvSpPr/>
          <p:nvPr/>
        </p:nvSpPr>
        <p:spPr>
          <a:xfrm>
            <a:off x="9696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24" name="Google Shape;1824;p94"/>
          <p:cNvSpPr/>
          <p:nvPr/>
        </p:nvSpPr>
        <p:spPr>
          <a:xfrm>
            <a:off x="14199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25" name="Google Shape;1825;p94"/>
          <p:cNvSpPr/>
          <p:nvPr/>
        </p:nvSpPr>
        <p:spPr>
          <a:xfrm>
            <a:off x="18701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26" name="Google Shape;1826;p94"/>
          <p:cNvSpPr/>
          <p:nvPr/>
        </p:nvSpPr>
        <p:spPr>
          <a:xfrm>
            <a:off x="2320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27" name="Google Shape;1827;p94"/>
          <p:cNvSpPr/>
          <p:nvPr/>
        </p:nvSpPr>
        <p:spPr>
          <a:xfrm>
            <a:off x="3393050" y="23636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28" name="Google Shape;1828;p94"/>
          <p:cNvSpPr/>
          <p:nvPr/>
        </p:nvSpPr>
        <p:spPr>
          <a:xfrm>
            <a:off x="484282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29" name="Google Shape;1829;p94"/>
          <p:cNvSpPr/>
          <p:nvPr/>
        </p:nvSpPr>
        <p:spPr>
          <a:xfrm>
            <a:off x="5623675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0" name="Google Shape;1830;p94"/>
          <p:cNvSpPr/>
          <p:nvPr/>
        </p:nvSpPr>
        <p:spPr>
          <a:xfrm>
            <a:off x="63732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1" name="Google Shape;1831;p94"/>
          <p:cNvSpPr/>
          <p:nvPr/>
        </p:nvSpPr>
        <p:spPr>
          <a:xfrm>
            <a:off x="68235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2" name="Google Shape;1832;p94"/>
          <p:cNvSpPr/>
          <p:nvPr/>
        </p:nvSpPr>
        <p:spPr>
          <a:xfrm>
            <a:off x="7273788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3" name="Google Shape;1833;p94"/>
          <p:cNvSpPr/>
          <p:nvPr/>
        </p:nvSpPr>
        <p:spPr>
          <a:xfrm>
            <a:off x="7724100" y="3516086"/>
            <a:ext cx="450300" cy="450300"/>
          </a:xfrm>
          <a:prstGeom prst="sun">
            <a:avLst>
              <a:gd fmla="val 25000" name="adj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4" name="Google Shape;1834;p94"/>
          <p:cNvSpPr/>
          <p:nvPr/>
        </p:nvSpPr>
        <p:spPr>
          <a:xfrm>
            <a:off x="16687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5" name="Google Shape;1835;p94"/>
          <p:cNvSpPr/>
          <p:nvPr/>
        </p:nvSpPr>
        <p:spPr>
          <a:xfrm>
            <a:off x="527520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6" name="Google Shape;1836;p94"/>
          <p:cNvSpPr/>
          <p:nvPr/>
        </p:nvSpPr>
        <p:spPr>
          <a:xfrm>
            <a:off x="7078450" y="2314477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37" name="Google Shape;1837;p94"/>
          <p:cNvSpPr/>
          <p:nvPr/>
        </p:nvSpPr>
        <p:spPr>
          <a:xfrm>
            <a:off x="4404000" y="898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838" name="Google Shape;1838;p94"/>
          <p:cNvCxnSpPr>
            <a:stCxn id="1823" idx="0"/>
            <a:endCxn id="1834" idx="4"/>
          </p:cNvCxnSpPr>
          <p:nvPr/>
        </p:nvCxnSpPr>
        <p:spPr>
          <a:xfrm flipH="1" rot="10800000">
            <a:off x="1194750" y="2650586"/>
            <a:ext cx="642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39" name="Google Shape;1839;p94"/>
          <p:cNvCxnSpPr>
            <a:stCxn id="1824" idx="0"/>
            <a:endCxn id="1834" idx="4"/>
          </p:cNvCxnSpPr>
          <p:nvPr/>
        </p:nvCxnSpPr>
        <p:spPr>
          <a:xfrm flipH="1" rot="10800000">
            <a:off x="1645050" y="2650586"/>
            <a:ext cx="191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0" name="Google Shape;1840;p94"/>
          <p:cNvCxnSpPr>
            <a:stCxn id="1825" idx="0"/>
            <a:endCxn id="1834" idx="4"/>
          </p:cNvCxnSpPr>
          <p:nvPr/>
        </p:nvCxnSpPr>
        <p:spPr>
          <a:xfrm rot="10800000">
            <a:off x="1836738" y="2650586"/>
            <a:ext cx="258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1" name="Google Shape;1841;p94"/>
          <p:cNvCxnSpPr>
            <a:stCxn id="1826" idx="0"/>
            <a:endCxn id="1834" idx="4"/>
          </p:cNvCxnSpPr>
          <p:nvPr/>
        </p:nvCxnSpPr>
        <p:spPr>
          <a:xfrm rot="10800000">
            <a:off x="1836750" y="2650586"/>
            <a:ext cx="708900" cy="8655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2" name="Google Shape;1842;p94"/>
          <p:cNvCxnSpPr>
            <a:stCxn id="1828" idx="0"/>
            <a:endCxn id="1835" idx="4"/>
          </p:cNvCxnSpPr>
          <p:nvPr/>
        </p:nvCxnSpPr>
        <p:spPr>
          <a:xfrm flipH="1" rot="10800000">
            <a:off x="5067975" y="2650586"/>
            <a:ext cx="3753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3" name="Google Shape;1843;p94"/>
          <p:cNvCxnSpPr>
            <a:stCxn id="1829" idx="0"/>
            <a:endCxn id="1835" idx="4"/>
          </p:cNvCxnSpPr>
          <p:nvPr/>
        </p:nvCxnSpPr>
        <p:spPr>
          <a:xfrm rot="10800000">
            <a:off x="5443225" y="2650586"/>
            <a:ext cx="405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4" name="Google Shape;1844;p94"/>
          <p:cNvCxnSpPr>
            <a:stCxn id="1830" idx="0"/>
            <a:endCxn id="1836" idx="4"/>
          </p:cNvCxnSpPr>
          <p:nvPr/>
        </p:nvCxnSpPr>
        <p:spPr>
          <a:xfrm flipH="1" rot="10800000">
            <a:off x="6598350" y="2650586"/>
            <a:ext cx="6480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5" name="Google Shape;1845;p94"/>
          <p:cNvCxnSpPr>
            <a:stCxn id="1831" idx="0"/>
            <a:endCxn id="1836" idx="4"/>
          </p:cNvCxnSpPr>
          <p:nvPr/>
        </p:nvCxnSpPr>
        <p:spPr>
          <a:xfrm flipH="1" rot="10800000">
            <a:off x="7048650" y="2650586"/>
            <a:ext cx="1977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6" name="Google Shape;1846;p94"/>
          <p:cNvCxnSpPr>
            <a:stCxn id="1832" idx="0"/>
            <a:endCxn id="1836" idx="4"/>
          </p:cNvCxnSpPr>
          <p:nvPr/>
        </p:nvCxnSpPr>
        <p:spPr>
          <a:xfrm rot="10800000">
            <a:off x="7246338" y="2650586"/>
            <a:ext cx="2526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7" name="Google Shape;1847;p94"/>
          <p:cNvCxnSpPr>
            <a:stCxn id="1833" idx="0"/>
            <a:endCxn id="1836" idx="4"/>
          </p:cNvCxnSpPr>
          <p:nvPr/>
        </p:nvCxnSpPr>
        <p:spPr>
          <a:xfrm rot="10800000">
            <a:off x="7246350" y="2650586"/>
            <a:ext cx="702900" cy="86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8" name="Google Shape;1848;p94"/>
          <p:cNvCxnSpPr>
            <a:stCxn id="1834" idx="7"/>
            <a:endCxn id="1837" idx="4"/>
          </p:cNvCxnSpPr>
          <p:nvPr/>
        </p:nvCxnSpPr>
        <p:spPr>
          <a:xfrm flipH="1" rot="10800000">
            <a:off x="1955494" y="1233883"/>
            <a:ext cx="2616600" cy="1129800"/>
          </a:xfrm>
          <a:prstGeom prst="straightConnector1">
            <a:avLst/>
          </a:prstGeom>
          <a:noFill/>
          <a:ln cap="flat" cmpd="sng" w="28575">
            <a:solidFill>
              <a:srgbClr val="FF66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49" name="Google Shape;1849;p94"/>
          <p:cNvCxnSpPr>
            <a:stCxn id="1850" idx="0"/>
            <a:endCxn id="1837" idx="4"/>
          </p:cNvCxnSpPr>
          <p:nvPr/>
        </p:nvCxnSpPr>
        <p:spPr>
          <a:xfrm flipH="1" rot="10800000">
            <a:off x="3639900" y="1234011"/>
            <a:ext cx="9321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51" name="Google Shape;1851;p94"/>
          <p:cNvCxnSpPr>
            <a:stCxn id="1835" idx="0"/>
            <a:endCxn id="1837" idx="4"/>
          </p:cNvCxnSpPr>
          <p:nvPr/>
        </p:nvCxnSpPr>
        <p:spPr>
          <a:xfrm rot="10800000">
            <a:off x="4572000" y="1233877"/>
            <a:ext cx="871200" cy="108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52" name="Google Shape;1852;p94"/>
          <p:cNvCxnSpPr>
            <a:stCxn id="1836" idx="1"/>
            <a:endCxn id="1837" idx="4"/>
          </p:cNvCxnSpPr>
          <p:nvPr/>
        </p:nvCxnSpPr>
        <p:spPr>
          <a:xfrm rot="10800000">
            <a:off x="4571956" y="1233883"/>
            <a:ext cx="2555700" cy="112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/>
          <p:nvPr>
            <p:ph idx="2" type="media"/>
          </p:nvPr>
        </p:nvSpPr>
        <p:spPr>
          <a:xfrm>
            <a:off x="7531200" y="0"/>
            <a:ext cx="16128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4404000" y="662175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3109225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1" name="Google Shape;151;p16"/>
          <p:cNvSpPr/>
          <p:nvPr/>
        </p:nvSpPr>
        <p:spPr>
          <a:xfrm>
            <a:off x="4504164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5783100" y="18008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2505175" y="2794011"/>
            <a:ext cx="336000" cy="33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3697375" y="2794011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4504164" y="2798612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346153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4504164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5546789" y="3990836"/>
            <a:ext cx="336000" cy="336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59" name="Google Shape;159;p16"/>
          <p:cNvCxnSpPr>
            <a:stCxn id="149" idx="3"/>
            <a:endCxn id="150" idx="7"/>
          </p:cNvCxnSpPr>
          <p:nvPr/>
        </p:nvCxnSpPr>
        <p:spPr>
          <a:xfrm flipH="1">
            <a:off x="3396006" y="948969"/>
            <a:ext cx="10572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16"/>
          <p:cNvCxnSpPr>
            <a:stCxn id="149" idx="4"/>
            <a:endCxn id="151" idx="0"/>
          </p:cNvCxnSpPr>
          <p:nvPr/>
        </p:nvCxnSpPr>
        <p:spPr>
          <a:xfrm>
            <a:off x="4572000" y="998175"/>
            <a:ext cx="100200" cy="802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16"/>
          <p:cNvCxnSpPr>
            <a:stCxn id="149" idx="5"/>
            <a:endCxn id="152" idx="1"/>
          </p:cNvCxnSpPr>
          <p:nvPr/>
        </p:nvCxnSpPr>
        <p:spPr>
          <a:xfrm>
            <a:off x="4690794" y="948969"/>
            <a:ext cx="1141500" cy="90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16"/>
          <p:cNvCxnSpPr>
            <a:stCxn id="150" idx="3"/>
            <a:endCxn id="153" idx="0"/>
          </p:cNvCxnSpPr>
          <p:nvPr/>
        </p:nvCxnSpPr>
        <p:spPr>
          <a:xfrm flipH="1">
            <a:off x="2673031" y="2087605"/>
            <a:ext cx="4854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16"/>
          <p:cNvCxnSpPr>
            <a:stCxn id="150" idx="5"/>
            <a:endCxn id="154" idx="0"/>
          </p:cNvCxnSpPr>
          <p:nvPr/>
        </p:nvCxnSpPr>
        <p:spPr>
          <a:xfrm>
            <a:off x="3396019" y="2087605"/>
            <a:ext cx="469500" cy="70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16"/>
          <p:cNvCxnSpPr>
            <a:stCxn id="151" idx="4"/>
            <a:endCxn id="155" idx="0"/>
          </p:cNvCxnSpPr>
          <p:nvPr/>
        </p:nvCxnSpPr>
        <p:spPr>
          <a:xfrm>
            <a:off x="4672164" y="2136811"/>
            <a:ext cx="0" cy="66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16"/>
          <p:cNvCxnSpPr>
            <a:stCxn id="155" idx="3"/>
            <a:endCxn id="156" idx="7"/>
          </p:cNvCxnSpPr>
          <p:nvPr/>
        </p:nvCxnSpPr>
        <p:spPr>
          <a:xfrm flipH="1">
            <a:off x="3748470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16"/>
          <p:cNvCxnSpPr>
            <a:stCxn id="155" idx="4"/>
            <a:endCxn id="157" idx="0"/>
          </p:cNvCxnSpPr>
          <p:nvPr/>
        </p:nvCxnSpPr>
        <p:spPr>
          <a:xfrm>
            <a:off x="4672164" y="3134612"/>
            <a:ext cx="0" cy="85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" name="Google Shape;167;p16"/>
          <p:cNvCxnSpPr>
            <a:stCxn id="155" idx="5"/>
            <a:endCxn id="158" idx="1"/>
          </p:cNvCxnSpPr>
          <p:nvPr/>
        </p:nvCxnSpPr>
        <p:spPr>
          <a:xfrm>
            <a:off x="4790958" y="3085406"/>
            <a:ext cx="804900" cy="95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8" name="Google Shape;168;p16"/>
          <p:cNvSpPr txBox="1"/>
          <p:nvPr/>
        </p:nvSpPr>
        <p:spPr>
          <a:xfrm>
            <a:off x="1211208" y="1272548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Parent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9" name="Google Shape;169;p16"/>
          <p:cNvSpPr txBox="1"/>
          <p:nvPr/>
        </p:nvSpPr>
        <p:spPr>
          <a:xfrm>
            <a:off x="1052735" y="3525991"/>
            <a:ext cx="1061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B475E"/>
                </a:solidFill>
                <a:latin typeface="Sarabun"/>
                <a:ea typeface="Sarabun"/>
                <a:cs typeface="Sarabun"/>
                <a:sym typeface="Sarabun"/>
              </a:rPr>
              <a:t>Child</a:t>
            </a:r>
            <a:endParaRPr sz="2400">
              <a:solidFill>
                <a:srgbClr val="3B475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70" name="Google Shape;170;p16"/>
          <p:cNvCxnSpPr/>
          <p:nvPr/>
        </p:nvCxnSpPr>
        <p:spPr>
          <a:xfrm>
            <a:off x="2272608" y="1640123"/>
            <a:ext cx="761100" cy="23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16"/>
          <p:cNvCxnSpPr/>
          <p:nvPr/>
        </p:nvCxnSpPr>
        <p:spPr>
          <a:xfrm flipH="1" rot="10800000">
            <a:off x="1747319" y="3097209"/>
            <a:ext cx="688500" cy="42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Dyalog">
      <a:dk1>
        <a:srgbClr val="3B475E"/>
      </a:dk1>
      <a:lt1>
        <a:srgbClr val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