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  <p:sldMasterId id="2147483672" r:id="rId5"/>
  </p:sldMasterIdLst>
  <p:notesMasterIdLst>
    <p:notesMasterId r:id="rId53"/>
  </p:notesMasterIdLst>
  <p:sldIdLst>
    <p:sldId id="257" r:id="rId6"/>
    <p:sldId id="2488" r:id="rId7"/>
    <p:sldId id="2534" r:id="rId8"/>
    <p:sldId id="2502" r:id="rId9"/>
    <p:sldId id="2481" r:id="rId10"/>
    <p:sldId id="2519" r:id="rId11"/>
    <p:sldId id="2490" r:id="rId12"/>
    <p:sldId id="2516" r:id="rId13"/>
    <p:sldId id="2515" r:id="rId14"/>
    <p:sldId id="2514" r:id="rId15"/>
    <p:sldId id="2517" r:id="rId16"/>
    <p:sldId id="2544" r:id="rId17"/>
    <p:sldId id="2550" r:id="rId18"/>
    <p:sldId id="2549" r:id="rId19"/>
    <p:sldId id="2545" r:id="rId20"/>
    <p:sldId id="2539" r:id="rId21"/>
    <p:sldId id="2546" r:id="rId22"/>
    <p:sldId id="2553" r:id="rId23"/>
    <p:sldId id="2552" r:id="rId24"/>
    <p:sldId id="2551" r:id="rId25"/>
    <p:sldId id="2554" r:id="rId26"/>
    <p:sldId id="2555" r:id="rId27"/>
    <p:sldId id="2562" r:id="rId28"/>
    <p:sldId id="2561" r:id="rId29"/>
    <p:sldId id="2560" r:id="rId30"/>
    <p:sldId id="2548" r:id="rId31"/>
    <p:sldId id="2540" r:id="rId32"/>
    <p:sldId id="2518" r:id="rId33"/>
    <p:sldId id="2541" r:id="rId34"/>
    <p:sldId id="2538" r:id="rId35"/>
    <p:sldId id="2542" r:id="rId36"/>
    <p:sldId id="2535" r:id="rId37"/>
    <p:sldId id="2527" r:id="rId38"/>
    <p:sldId id="2528" r:id="rId39"/>
    <p:sldId id="2530" r:id="rId40"/>
    <p:sldId id="2529" r:id="rId41"/>
    <p:sldId id="2536" r:id="rId42"/>
    <p:sldId id="2537" r:id="rId43"/>
    <p:sldId id="2556" r:id="rId44"/>
    <p:sldId id="2557" r:id="rId45"/>
    <p:sldId id="2558" r:id="rId46"/>
    <p:sldId id="2543" r:id="rId47"/>
    <p:sldId id="2532" r:id="rId48"/>
    <p:sldId id="2533" r:id="rId49"/>
    <p:sldId id="2531" r:id="rId50"/>
    <p:sldId id="2513" r:id="rId51"/>
    <p:sldId id="2510" r:id="rId52"/>
  </p:sldIdLst>
  <p:sldSz cx="12192000" cy="6858000"/>
  <p:notesSz cx="6858000" cy="9144000"/>
  <p:embeddedFontLst>
    <p:embeddedFont>
      <p:font typeface="Abadi" panose="020F0502020204030204" pitchFamily="34" charset="0"/>
      <p:regular r:id="rId54"/>
    </p:embeddedFont>
    <p:embeddedFont>
      <p:font typeface="Montserrat" panose="00000500000000000000" pitchFamily="2" charset="0"/>
      <p:regular r:id="rId55"/>
      <p:bold r:id="rId56"/>
      <p:italic r:id="rId57"/>
      <p:boldItalic r:id="rId58"/>
    </p:embeddedFont>
    <p:embeddedFont>
      <p:font typeface="Poppins Medium" panose="00000600000000000000" pitchFamily="2" charset="0"/>
      <p:regular r:id="rId59"/>
      <p:italic r:id="rId60"/>
    </p:embeddedFont>
    <p:embeddedFont>
      <p:font typeface="Roboto" panose="02000000000000000000" pitchFamily="2" charset="0"/>
      <p:regular r:id="rId61"/>
      <p:bold r:id="rId62"/>
      <p:italic r:id="rId63"/>
      <p:boldItalic r:id="rId6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A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57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font" Target="fonts/font10.fntdata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8.fntdata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6.fntdata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4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font" Target="fonts/font7.fntdata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Wolfson" userId="31fe8587497051ab" providerId="LiveId" clId="{ED4A5A70-9CFD-4717-8F6B-E145533814D6}"/>
    <pc:docChg chg="undo redo custSel addSld delSld modSld sldOrd">
      <pc:chgData name="Mark Wolfson" userId="31fe8587497051ab" providerId="LiveId" clId="{ED4A5A70-9CFD-4717-8F6B-E145533814D6}" dt="2025-10-12T20:39:20.339" v="1752" actId="2696"/>
      <pc:docMkLst>
        <pc:docMk/>
      </pc:docMkLst>
      <pc:sldChg chg="modSp mod">
        <pc:chgData name="Mark Wolfson" userId="31fe8587497051ab" providerId="LiveId" clId="{ED4A5A70-9CFD-4717-8F6B-E145533814D6}" dt="2025-09-24T17:30:13.479" v="29" actId="6549"/>
        <pc:sldMkLst>
          <pc:docMk/>
          <pc:sldMk cId="4043737824" sldId="257"/>
        </pc:sldMkLst>
        <pc:spChg chg="mod">
          <ac:chgData name="Mark Wolfson" userId="31fe8587497051ab" providerId="LiveId" clId="{ED4A5A70-9CFD-4717-8F6B-E145533814D6}" dt="2025-09-24T17:30:13.479" v="29" actId="6549"/>
          <ac:spMkLst>
            <pc:docMk/>
            <pc:sldMk cId="4043737824" sldId="257"/>
            <ac:spMk id="7" creationId="{04BCE01B-F469-E2FE-A621-B1036B187C2E}"/>
          </ac:spMkLst>
        </pc:spChg>
      </pc:sldChg>
      <pc:sldChg chg="modSp mod">
        <pc:chgData name="Mark Wolfson" userId="31fe8587497051ab" providerId="LiveId" clId="{ED4A5A70-9CFD-4717-8F6B-E145533814D6}" dt="2025-09-28T14:43:16.380" v="1471" actId="20578"/>
        <pc:sldMkLst>
          <pc:docMk/>
          <pc:sldMk cId="3150966551" sldId="2488"/>
        </pc:sldMkLst>
        <pc:spChg chg="mod">
          <ac:chgData name="Mark Wolfson" userId="31fe8587497051ab" providerId="LiveId" clId="{ED4A5A70-9CFD-4717-8F6B-E145533814D6}" dt="2025-09-28T14:43:16.380" v="1471" actId="20578"/>
          <ac:spMkLst>
            <pc:docMk/>
            <pc:sldMk cId="3150966551" sldId="2488"/>
            <ac:spMk id="3" creationId="{E49BE6C1-0D88-41F8-654C-BEA1E0C304E8}"/>
          </ac:spMkLst>
        </pc:spChg>
      </pc:sldChg>
      <pc:sldChg chg="modNotesTx">
        <pc:chgData name="Mark Wolfson" userId="31fe8587497051ab" providerId="LiveId" clId="{ED4A5A70-9CFD-4717-8F6B-E145533814D6}" dt="2025-09-27T21:48:42.840" v="261" actId="20577"/>
        <pc:sldMkLst>
          <pc:docMk/>
          <pc:sldMk cId="81756243" sldId="2502"/>
        </pc:sldMkLst>
      </pc:sldChg>
      <pc:sldChg chg="modSp">
        <pc:chgData name="Mark Wolfson" userId="31fe8587497051ab" providerId="LiveId" clId="{ED4A5A70-9CFD-4717-8F6B-E145533814D6}" dt="2025-09-28T21:56:00.870" v="1741"/>
        <pc:sldMkLst>
          <pc:docMk/>
          <pc:sldMk cId="2679128562" sldId="2510"/>
        </pc:sldMkLst>
        <pc:spChg chg="mod">
          <ac:chgData name="Mark Wolfson" userId="31fe8587497051ab" providerId="LiveId" clId="{ED4A5A70-9CFD-4717-8F6B-E145533814D6}" dt="2025-09-28T21:56:00.870" v="1741"/>
          <ac:spMkLst>
            <pc:docMk/>
            <pc:sldMk cId="2679128562" sldId="2510"/>
            <ac:spMk id="7" creationId="{04BCE01B-F469-E2FE-A621-B1036B187C2E}"/>
          </ac:spMkLst>
        </pc:spChg>
      </pc:sldChg>
      <pc:sldChg chg="modSp mod">
        <pc:chgData name="Mark Wolfson" userId="31fe8587497051ab" providerId="LiveId" clId="{ED4A5A70-9CFD-4717-8F6B-E145533814D6}" dt="2025-09-28T20:55:51.015" v="1685" actId="1076"/>
        <pc:sldMkLst>
          <pc:docMk/>
          <pc:sldMk cId="3055442833" sldId="2518"/>
        </pc:sldMkLst>
        <pc:picChg chg="mod">
          <ac:chgData name="Mark Wolfson" userId="31fe8587497051ab" providerId="LiveId" clId="{ED4A5A70-9CFD-4717-8F6B-E145533814D6}" dt="2025-09-28T20:55:51.015" v="1685" actId="1076"/>
          <ac:picMkLst>
            <pc:docMk/>
            <pc:sldMk cId="3055442833" sldId="2518"/>
            <ac:picMk id="13" creationId="{707FEAE1-DB1E-909C-CC24-457B03436F93}"/>
          </ac:picMkLst>
        </pc:picChg>
      </pc:sldChg>
      <pc:sldChg chg="del">
        <pc:chgData name="Mark Wolfson" userId="31fe8587497051ab" providerId="LiveId" clId="{ED4A5A70-9CFD-4717-8F6B-E145533814D6}" dt="2025-09-27T22:04:27.285" v="362" actId="47"/>
        <pc:sldMkLst>
          <pc:docMk/>
          <pc:sldMk cId="3668967802" sldId="2522"/>
        </pc:sldMkLst>
      </pc:sldChg>
      <pc:sldChg chg="del">
        <pc:chgData name="Mark Wolfson" userId="31fe8587497051ab" providerId="LiveId" clId="{ED4A5A70-9CFD-4717-8F6B-E145533814D6}" dt="2025-09-27T22:04:27.285" v="362" actId="47"/>
        <pc:sldMkLst>
          <pc:docMk/>
          <pc:sldMk cId="4133829107" sldId="2523"/>
        </pc:sldMkLst>
      </pc:sldChg>
      <pc:sldChg chg="del">
        <pc:chgData name="Mark Wolfson" userId="31fe8587497051ab" providerId="LiveId" clId="{ED4A5A70-9CFD-4717-8F6B-E145533814D6}" dt="2025-09-27T22:04:27.285" v="362" actId="47"/>
        <pc:sldMkLst>
          <pc:docMk/>
          <pc:sldMk cId="4076642054" sldId="2524"/>
        </pc:sldMkLst>
      </pc:sldChg>
      <pc:sldChg chg="del">
        <pc:chgData name="Mark Wolfson" userId="31fe8587497051ab" providerId="LiveId" clId="{ED4A5A70-9CFD-4717-8F6B-E145533814D6}" dt="2025-09-27T22:04:27.285" v="362" actId="47"/>
        <pc:sldMkLst>
          <pc:docMk/>
          <pc:sldMk cId="3209795473" sldId="2525"/>
        </pc:sldMkLst>
      </pc:sldChg>
      <pc:sldChg chg="del">
        <pc:chgData name="Mark Wolfson" userId="31fe8587497051ab" providerId="LiveId" clId="{ED4A5A70-9CFD-4717-8F6B-E145533814D6}" dt="2025-09-27T22:04:27.285" v="362" actId="47"/>
        <pc:sldMkLst>
          <pc:docMk/>
          <pc:sldMk cId="220444819" sldId="2526"/>
        </pc:sldMkLst>
      </pc:sldChg>
      <pc:sldChg chg="modSp mod">
        <pc:chgData name="Mark Wolfson" userId="31fe8587497051ab" providerId="LiveId" clId="{ED4A5A70-9CFD-4717-8F6B-E145533814D6}" dt="2025-09-28T21:03:44.766" v="1688" actId="1076"/>
        <pc:sldMkLst>
          <pc:docMk/>
          <pc:sldMk cId="1204528276" sldId="2529"/>
        </pc:sldMkLst>
        <pc:picChg chg="mod">
          <ac:chgData name="Mark Wolfson" userId="31fe8587497051ab" providerId="LiveId" clId="{ED4A5A70-9CFD-4717-8F6B-E145533814D6}" dt="2025-09-28T21:03:44.766" v="1688" actId="1076"/>
          <ac:picMkLst>
            <pc:docMk/>
            <pc:sldMk cId="1204528276" sldId="2529"/>
            <ac:picMk id="5" creationId="{0F45CCAA-E28B-56E0-36AD-21A2C761DECE}"/>
          </ac:picMkLst>
        </pc:picChg>
      </pc:sldChg>
      <pc:sldChg chg="ord">
        <pc:chgData name="Mark Wolfson" userId="31fe8587497051ab" providerId="LiveId" clId="{ED4A5A70-9CFD-4717-8F6B-E145533814D6}" dt="2025-09-28T21:03:57.063" v="1690"/>
        <pc:sldMkLst>
          <pc:docMk/>
          <pc:sldMk cId="1113699604" sldId="2530"/>
        </pc:sldMkLst>
      </pc:sldChg>
      <pc:sldChg chg="modSp mod ord">
        <pc:chgData name="Mark Wolfson" userId="31fe8587497051ab" providerId="LiveId" clId="{ED4A5A70-9CFD-4717-8F6B-E145533814D6}" dt="2025-09-28T15:06:13.003" v="1640" actId="20577"/>
        <pc:sldMkLst>
          <pc:docMk/>
          <pc:sldMk cId="3380395642" sldId="2539"/>
        </pc:sldMkLst>
        <pc:spChg chg="mod">
          <ac:chgData name="Mark Wolfson" userId="31fe8587497051ab" providerId="LiveId" clId="{ED4A5A70-9CFD-4717-8F6B-E145533814D6}" dt="2025-09-27T22:22:28.071" v="400" actId="20577"/>
          <ac:spMkLst>
            <pc:docMk/>
            <pc:sldMk cId="3380395642" sldId="2539"/>
            <ac:spMk id="2" creationId="{C5E4C784-7C67-EA23-3D72-FFFDBE9A5201}"/>
          </ac:spMkLst>
        </pc:spChg>
        <pc:spChg chg="mod">
          <ac:chgData name="Mark Wolfson" userId="31fe8587497051ab" providerId="LiveId" clId="{ED4A5A70-9CFD-4717-8F6B-E145533814D6}" dt="2025-09-28T15:06:13.003" v="1640" actId="20577"/>
          <ac:spMkLst>
            <pc:docMk/>
            <pc:sldMk cId="3380395642" sldId="2539"/>
            <ac:spMk id="3" creationId="{478A51A2-DD24-F4C6-80DA-FD7FCD67D649}"/>
          </ac:spMkLst>
        </pc:spChg>
      </pc:sldChg>
      <pc:sldChg chg="modSp add mod ord">
        <pc:chgData name="Mark Wolfson" userId="31fe8587497051ab" providerId="LiveId" clId="{ED4A5A70-9CFD-4717-8F6B-E145533814D6}" dt="2025-09-27T22:28:46.039" v="515" actId="20577"/>
        <pc:sldMkLst>
          <pc:docMk/>
          <pc:sldMk cId="2964746298" sldId="2544"/>
        </pc:sldMkLst>
        <pc:spChg chg="mod">
          <ac:chgData name="Mark Wolfson" userId="31fe8587497051ab" providerId="LiveId" clId="{ED4A5A70-9CFD-4717-8F6B-E145533814D6}" dt="2025-09-27T22:28:46.039" v="515" actId="20577"/>
          <ac:spMkLst>
            <pc:docMk/>
            <pc:sldMk cId="2964746298" sldId="2544"/>
            <ac:spMk id="3" creationId="{6E601FFC-520C-A4F5-5EE1-BEBDF49B9498}"/>
          </ac:spMkLst>
        </pc:spChg>
      </pc:sldChg>
      <pc:sldChg chg="addSp delSp modSp add mod ord">
        <pc:chgData name="Mark Wolfson" userId="31fe8587497051ab" providerId="LiveId" clId="{ED4A5A70-9CFD-4717-8F6B-E145533814D6}" dt="2025-09-28T15:03:25" v="1524"/>
        <pc:sldMkLst>
          <pc:docMk/>
          <pc:sldMk cId="4133398703" sldId="2545"/>
        </pc:sldMkLst>
        <pc:spChg chg="mod">
          <ac:chgData name="Mark Wolfson" userId="31fe8587497051ab" providerId="LiveId" clId="{ED4A5A70-9CFD-4717-8F6B-E145533814D6}" dt="2025-09-24T23:43:36.507" v="248" actId="1035"/>
          <ac:spMkLst>
            <pc:docMk/>
            <pc:sldMk cId="4133398703" sldId="2545"/>
            <ac:spMk id="2" creationId="{4F325AF5-C6E8-5D82-A54D-CB97FCC1BBEF}"/>
          </ac:spMkLst>
        </pc:spChg>
        <pc:picChg chg="add mod">
          <ac:chgData name="Mark Wolfson" userId="31fe8587497051ab" providerId="LiveId" clId="{ED4A5A70-9CFD-4717-8F6B-E145533814D6}" dt="2025-09-24T23:40:11.177" v="240" actId="1076"/>
          <ac:picMkLst>
            <pc:docMk/>
            <pc:sldMk cId="4133398703" sldId="2545"/>
            <ac:picMk id="8" creationId="{1474D746-9F91-7C11-8C0F-625A5B668FE4}"/>
          </ac:picMkLst>
        </pc:picChg>
      </pc:sldChg>
      <pc:sldChg chg="add ord">
        <pc:chgData name="Mark Wolfson" userId="31fe8587497051ab" providerId="LiveId" clId="{ED4A5A70-9CFD-4717-8F6B-E145533814D6}" dt="2025-09-28T15:12:33.129" v="1650"/>
        <pc:sldMkLst>
          <pc:docMk/>
          <pc:sldMk cId="3163702933" sldId="2546"/>
        </pc:sldMkLst>
      </pc:sldChg>
      <pc:sldChg chg="add del">
        <pc:chgData name="Mark Wolfson" userId="31fe8587497051ab" providerId="LiveId" clId="{ED4A5A70-9CFD-4717-8F6B-E145533814D6}" dt="2025-09-27T22:21:34.193" v="364" actId="2696"/>
        <pc:sldMkLst>
          <pc:docMk/>
          <pc:sldMk cId="2300091758" sldId="2547"/>
        </pc:sldMkLst>
      </pc:sldChg>
      <pc:sldChg chg="add">
        <pc:chgData name="Mark Wolfson" userId="31fe8587497051ab" providerId="LiveId" clId="{ED4A5A70-9CFD-4717-8F6B-E145533814D6}" dt="2025-09-27T22:21:25.831" v="363" actId="2890"/>
        <pc:sldMkLst>
          <pc:docMk/>
          <pc:sldMk cId="2091125928" sldId="2548"/>
        </pc:sldMkLst>
      </pc:sldChg>
      <pc:sldChg chg="modSp add mod ord">
        <pc:chgData name="Mark Wolfson" userId="31fe8587497051ab" providerId="LiveId" clId="{ED4A5A70-9CFD-4717-8F6B-E145533814D6}" dt="2025-09-28T14:58:54.849" v="1498" actId="20577"/>
        <pc:sldMkLst>
          <pc:docMk/>
          <pc:sldMk cId="3469403184" sldId="2549"/>
        </pc:sldMkLst>
        <pc:spChg chg="mod">
          <ac:chgData name="Mark Wolfson" userId="31fe8587497051ab" providerId="LiveId" clId="{ED4A5A70-9CFD-4717-8F6B-E145533814D6}" dt="2025-09-28T14:58:54.849" v="1498" actId="20577"/>
          <ac:spMkLst>
            <pc:docMk/>
            <pc:sldMk cId="3469403184" sldId="2549"/>
            <ac:spMk id="3" creationId="{1A0ABB55-B83B-2FE9-4674-EA17152D9769}"/>
          </ac:spMkLst>
        </pc:spChg>
      </pc:sldChg>
      <pc:sldChg chg="add ord">
        <pc:chgData name="Mark Wolfson" userId="31fe8587497051ab" providerId="LiveId" clId="{ED4A5A70-9CFD-4717-8F6B-E145533814D6}" dt="2025-09-28T14:57:54.049" v="1473"/>
        <pc:sldMkLst>
          <pc:docMk/>
          <pc:sldMk cId="2641127059" sldId="2550"/>
        </pc:sldMkLst>
      </pc:sldChg>
      <pc:sldChg chg="addSp delSp modSp add mod ord modClrScheme delDesignElem chgLayout">
        <pc:chgData name="Mark Wolfson" userId="31fe8587497051ab" providerId="LiveId" clId="{ED4A5A70-9CFD-4717-8F6B-E145533814D6}" dt="2025-09-28T15:31:28.111" v="1677" actId="22"/>
        <pc:sldMkLst>
          <pc:docMk/>
          <pc:sldMk cId="3634264138" sldId="2551"/>
        </pc:sldMkLst>
        <pc:spChg chg="mod ord">
          <ac:chgData name="Mark Wolfson" userId="31fe8587497051ab" providerId="LiveId" clId="{ED4A5A70-9CFD-4717-8F6B-E145533814D6}" dt="2025-09-28T15:12:01.590" v="1647" actId="700"/>
          <ac:spMkLst>
            <pc:docMk/>
            <pc:sldMk cId="3634264138" sldId="2551"/>
            <ac:spMk id="2" creationId="{F054AD08-4B46-CA52-AC60-CF8B22B98CC5}"/>
          </ac:spMkLst>
        </pc:spChg>
        <pc:picChg chg="add">
          <ac:chgData name="Mark Wolfson" userId="31fe8587497051ab" providerId="LiveId" clId="{ED4A5A70-9CFD-4717-8F6B-E145533814D6}" dt="2025-09-28T15:31:28.111" v="1677" actId="22"/>
          <ac:picMkLst>
            <pc:docMk/>
            <pc:sldMk cId="3634264138" sldId="2551"/>
            <ac:picMk id="10" creationId="{B38BA190-04A5-3474-FAA0-8FBDF55EA2E3}"/>
          </ac:picMkLst>
        </pc:picChg>
      </pc:sldChg>
      <pc:sldChg chg="addSp delSp add mod">
        <pc:chgData name="Mark Wolfson" userId="31fe8587497051ab" providerId="LiveId" clId="{ED4A5A70-9CFD-4717-8F6B-E145533814D6}" dt="2025-09-28T15:19:00.626" v="1655" actId="478"/>
        <pc:sldMkLst>
          <pc:docMk/>
          <pc:sldMk cId="1188255487" sldId="2552"/>
        </pc:sldMkLst>
        <pc:picChg chg="add">
          <ac:chgData name="Mark Wolfson" userId="31fe8587497051ab" providerId="LiveId" clId="{ED4A5A70-9CFD-4717-8F6B-E145533814D6}" dt="2025-09-28T15:18:55.144" v="1654" actId="22"/>
          <ac:picMkLst>
            <pc:docMk/>
            <pc:sldMk cId="1188255487" sldId="2552"/>
            <ac:picMk id="5" creationId="{9562A24F-42BB-3218-9840-5CE178E8ABF0}"/>
          </ac:picMkLst>
        </pc:picChg>
      </pc:sldChg>
      <pc:sldChg chg="addSp delSp modSp add mod ord">
        <pc:chgData name="Mark Wolfson" userId="31fe8587497051ab" providerId="LiveId" clId="{ED4A5A70-9CFD-4717-8F6B-E145533814D6}" dt="2025-09-28T15:28:38.668" v="1675"/>
        <pc:sldMkLst>
          <pc:docMk/>
          <pc:sldMk cId="117306955" sldId="2553"/>
        </pc:sldMkLst>
        <pc:picChg chg="add mod">
          <ac:chgData name="Mark Wolfson" userId="31fe8587497051ab" providerId="LiveId" clId="{ED4A5A70-9CFD-4717-8F6B-E145533814D6}" dt="2025-09-28T15:26:30.198" v="1668" actId="1076"/>
          <ac:picMkLst>
            <pc:docMk/>
            <pc:sldMk cId="117306955" sldId="2553"/>
            <ac:picMk id="7" creationId="{FA0927E2-A6A6-5F53-6C83-936ED003956B}"/>
          </ac:picMkLst>
        </pc:picChg>
        <pc:picChg chg="mod">
          <ac:chgData name="Mark Wolfson" userId="31fe8587497051ab" providerId="LiveId" clId="{ED4A5A70-9CFD-4717-8F6B-E145533814D6}" dt="2025-09-28T15:26:20.389" v="1666" actId="1076"/>
          <ac:picMkLst>
            <pc:docMk/>
            <pc:sldMk cId="117306955" sldId="2553"/>
            <ac:picMk id="8" creationId="{8630503E-98A7-BAE0-2676-9490D30E3CF4}"/>
          </ac:picMkLst>
        </pc:picChg>
        <pc:picChg chg="add mod">
          <ac:chgData name="Mark Wolfson" userId="31fe8587497051ab" providerId="LiveId" clId="{ED4A5A70-9CFD-4717-8F6B-E145533814D6}" dt="2025-09-28T15:28:11.033" v="1671" actId="1076"/>
          <ac:picMkLst>
            <pc:docMk/>
            <pc:sldMk cId="117306955" sldId="2553"/>
            <ac:picMk id="10" creationId="{B07DED7B-913A-6621-D5CE-2C9BB4A99FAA}"/>
          </ac:picMkLst>
        </pc:picChg>
      </pc:sldChg>
      <pc:sldChg chg="addSp delSp add mod">
        <pc:chgData name="Mark Wolfson" userId="31fe8587497051ab" providerId="LiveId" clId="{ED4A5A70-9CFD-4717-8F6B-E145533814D6}" dt="2025-09-28T15:33:13.121" v="1679" actId="22"/>
        <pc:sldMkLst>
          <pc:docMk/>
          <pc:sldMk cId="3122295327" sldId="2554"/>
        </pc:sldMkLst>
        <pc:picChg chg="add">
          <ac:chgData name="Mark Wolfson" userId="31fe8587497051ab" providerId="LiveId" clId="{ED4A5A70-9CFD-4717-8F6B-E145533814D6}" dt="2025-09-28T15:33:13.121" v="1679" actId="22"/>
          <ac:picMkLst>
            <pc:docMk/>
            <pc:sldMk cId="3122295327" sldId="2554"/>
            <ac:picMk id="5" creationId="{9C0A3346-842B-8FDD-5F94-EFF1D0996C65}"/>
          </ac:picMkLst>
        </pc:picChg>
      </pc:sldChg>
      <pc:sldChg chg="addSp delSp add mod">
        <pc:chgData name="Mark Wolfson" userId="31fe8587497051ab" providerId="LiveId" clId="{ED4A5A70-9CFD-4717-8F6B-E145533814D6}" dt="2025-09-28T16:39:21.093" v="1682" actId="22"/>
        <pc:sldMkLst>
          <pc:docMk/>
          <pc:sldMk cId="3868305147" sldId="2555"/>
        </pc:sldMkLst>
        <pc:picChg chg="add">
          <ac:chgData name="Mark Wolfson" userId="31fe8587497051ab" providerId="LiveId" clId="{ED4A5A70-9CFD-4717-8F6B-E145533814D6}" dt="2025-09-28T16:39:21.093" v="1682" actId="22"/>
          <ac:picMkLst>
            <pc:docMk/>
            <pc:sldMk cId="3868305147" sldId="2555"/>
            <ac:picMk id="6" creationId="{EBBD0378-1916-8D6A-F437-C69468514D8F}"/>
          </ac:picMkLst>
        </pc:picChg>
      </pc:sldChg>
      <pc:sldChg chg="modSp add mod">
        <pc:chgData name="Mark Wolfson" userId="31fe8587497051ab" providerId="LiveId" clId="{ED4A5A70-9CFD-4717-8F6B-E145533814D6}" dt="2025-09-28T21:05:05.221" v="1695" actId="1076"/>
        <pc:sldMkLst>
          <pc:docMk/>
          <pc:sldMk cId="869101757" sldId="2556"/>
        </pc:sldMkLst>
        <pc:picChg chg="mod">
          <ac:chgData name="Mark Wolfson" userId="31fe8587497051ab" providerId="LiveId" clId="{ED4A5A70-9CFD-4717-8F6B-E145533814D6}" dt="2025-09-28T21:05:05.221" v="1695" actId="1076"/>
          <ac:picMkLst>
            <pc:docMk/>
            <pc:sldMk cId="869101757" sldId="2556"/>
            <ac:picMk id="4" creationId="{694658BD-42FF-43BF-4F2C-15C5746A2981}"/>
          </ac:picMkLst>
        </pc:picChg>
      </pc:sldChg>
      <pc:sldChg chg="modSp add mod">
        <pc:chgData name="Mark Wolfson" userId="31fe8587497051ab" providerId="LiveId" clId="{ED4A5A70-9CFD-4717-8F6B-E145533814D6}" dt="2025-09-28T21:06:43.924" v="1700" actId="1076"/>
        <pc:sldMkLst>
          <pc:docMk/>
          <pc:sldMk cId="2907982107" sldId="2557"/>
        </pc:sldMkLst>
        <pc:picChg chg="mod">
          <ac:chgData name="Mark Wolfson" userId="31fe8587497051ab" providerId="LiveId" clId="{ED4A5A70-9CFD-4717-8F6B-E145533814D6}" dt="2025-09-28T21:06:43.924" v="1700" actId="1076"/>
          <ac:picMkLst>
            <pc:docMk/>
            <pc:sldMk cId="2907982107" sldId="2557"/>
            <ac:picMk id="4" creationId="{1F037D93-700F-5027-8FE7-D4307B670D56}"/>
          </ac:picMkLst>
        </pc:picChg>
      </pc:sldChg>
      <pc:sldChg chg="modSp add mod">
        <pc:chgData name="Mark Wolfson" userId="31fe8587497051ab" providerId="LiveId" clId="{ED4A5A70-9CFD-4717-8F6B-E145533814D6}" dt="2025-09-28T21:07:36.920" v="1704" actId="14100"/>
        <pc:sldMkLst>
          <pc:docMk/>
          <pc:sldMk cId="663552863" sldId="2558"/>
        </pc:sldMkLst>
        <pc:picChg chg="mod">
          <ac:chgData name="Mark Wolfson" userId="31fe8587497051ab" providerId="LiveId" clId="{ED4A5A70-9CFD-4717-8F6B-E145533814D6}" dt="2025-09-28T21:07:36.920" v="1704" actId="14100"/>
          <ac:picMkLst>
            <pc:docMk/>
            <pc:sldMk cId="663552863" sldId="2558"/>
            <ac:picMk id="4" creationId="{4EC00A7F-639E-B85A-9056-B6DA69ED9570}"/>
          </ac:picMkLst>
        </pc:picChg>
      </pc:sldChg>
      <pc:sldChg chg="addSp delSp modSp add del mod ord modShow">
        <pc:chgData name="Mark Wolfson" userId="31fe8587497051ab" providerId="LiveId" clId="{ED4A5A70-9CFD-4717-8F6B-E145533814D6}" dt="2025-10-12T20:39:20.339" v="1752" actId="2696"/>
        <pc:sldMkLst>
          <pc:docMk/>
          <pc:sldMk cId="737664383" sldId="2559"/>
        </pc:sldMkLst>
      </pc:sldChg>
      <pc:sldChg chg="modSp add mod">
        <pc:chgData name="Mark Wolfson" userId="31fe8587497051ab" providerId="LiveId" clId="{ED4A5A70-9CFD-4717-8F6B-E145533814D6}" dt="2025-09-28T22:26:27.751" v="1749" actId="14826"/>
        <pc:sldMkLst>
          <pc:docMk/>
          <pc:sldMk cId="3968332021" sldId="2560"/>
        </pc:sldMkLst>
        <pc:picChg chg="mod">
          <ac:chgData name="Mark Wolfson" userId="31fe8587497051ab" providerId="LiveId" clId="{ED4A5A70-9CFD-4717-8F6B-E145533814D6}" dt="2025-09-28T22:26:27.751" v="1749" actId="14826"/>
          <ac:picMkLst>
            <pc:docMk/>
            <pc:sldMk cId="3968332021" sldId="2560"/>
            <ac:picMk id="6" creationId="{F8A92007-E0C7-7D6C-7092-8DAE2F0E55E9}"/>
          </ac:picMkLst>
        </pc:picChg>
      </pc:sldChg>
      <pc:sldChg chg="modSp add mod">
        <pc:chgData name="Mark Wolfson" userId="31fe8587497051ab" providerId="LiveId" clId="{ED4A5A70-9CFD-4717-8F6B-E145533814D6}" dt="2025-09-28T22:25:47.210" v="1748" actId="14826"/>
        <pc:sldMkLst>
          <pc:docMk/>
          <pc:sldMk cId="2599816648" sldId="2561"/>
        </pc:sldMkLst>
        <pc:picChg chg="mod">
          <ac:chgData name="Mark Wolfson" userId="31fe8587497051ab" providerId="LiveId" clId="{ED4A5A70-9CFD-4717-8F6B-E145533814D6}" dt="2025-09-28T22:25:47.210" v="1748" actId="14826"/>
          <ac:picMkLst>
            <pc:docMk/>
            <pc:sldMk cId="2599816648" sldId="2561"/>
            <ac:picMk id="6" creationId="{5B456248-27FF-EA65-2723-DBCE9F007AC0}"/>
          </ac:picMkLst>
        </pc:picChg>
      </pc:sldChg>
      <pc:sldChg chg="modSp add mod">
        <pc:chgData name="Mark Wolfson" userId="31fe8587497051ab" providerId="LiveId" clId="{ED4A5A70-9CFD-4717-8F6B-E145533814D6}" dt="2025-09-28T22:25:11.340" v="1747" actId="1076"/>
        <pc:sldMkLst>
          <pc:docMk/>
          <pc:sldMk cId="775614036" sldId="2562"/>
        </pc:sldMkLst>
        <pc:picChg chg="mod">
          <ac:chgData name="Mark Wolfson" userId="31fe8587497051ab" providerId="LiveId" clId="{ED4A5A70-9CFD-4717-8F6B-E145533814D6}" dt="2025-09-28T22:25:11.340" v="1747" actId="1076"/>
          <ac:picMkLst>
            <pc:docMk/>
            <pc:sldMk cId="775614036" sldId="2562"/>
            <ac:picMk id="6" creationId="{9CAB1264-5527-4A61-DF2E-DD063D29DEF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376C3-3661-EB45-9A1E-E8AAAB762463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17D5C-2A22-F54B-B3FC-29D7D422C6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0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4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3EA49-C93C-4DC8-C6CE-803837B1B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AD14E-0D5B-ECEE-A3D0-E460E4111F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A9944E-9E02-E87A-5964-7AD6F6092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 stores/free standing stores</a:t>
            </a:r>
          </a:p>
          <a:p>
            <a:r>
              <a:rPr lang="en-US"/>
              <a:t>Branded stores/ generic stores</a:t>
            </a:r>
          </a:p>
          <a:p>
            <a:r>
              <a:rPr lang="en-US"/>
              <a:t>Single stores / small chains</a:t>
            </a:r>
          </a:p>
          <a:p>
            <a:r>
              <a:rPr lang="en-US"/>
              <a:t>$1M stores / 5-10-20-50 M Stores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DDEE9-6F40-FC03-058F-3F1B3992C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4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A0786-0FA5-ECC7-BFA3-52B9773ED4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5373B-5B8E-1AA8-E608-54AE23F351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96B6B1-A510-8271-BB56-6E78C38A4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BCAB-D5DB-0741-DB48-67E604233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0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FC3CC-A68A-9D23-1AC1-BA170E99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28B3A-E5EE-4237-BF9A-AFFA7187D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D81868-ACAC-6E80-CDE7-D5E30EA5B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 stores/free standing stores</a:t>
            </a:r>
          </a:p>
          <a:p>
            <a:r>
              <a:rPr lang="en-US"/>
              <a:t>Branded stores/ generic stores</a:t>
            </a:r>
          </a:p>
          <a:p>
            <a:r>
              <a:rPr lang="en-US"/>
              <a:t>Single stores / small chains</a:t>
            </a:r>
          </a:p>
          <a:p>
            <a:r>
              <a:rPr lang="en-US"/>
              <a:t>$1M stores / 5-10-20-50 M Stores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E8468-1B79-4F53-280F-DACD5E4F3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97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B06EF-8DA0-3599-539F-8E94B2B7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295F4A-916F-376B-0B24-606B1E604A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B777E-814D-7AC7-45B5-DA25031C19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E566A-A657-2179-69A7-C1DDBE38ED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21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1EE6B-4CB5-8970-679E-6D0F2E1B9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86413F-E5C4-5466-5E61-F899321A7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37AE4F-E4DE-1366-AB96-FAF41D5063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B8D3B-A724-4B14-D600-2BC210889E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6F0F0-9365-2241-5C37-859EB8314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443FD-E824-5C0F-C04B-78C2B5F63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34B59-7F38-7D32-792A-3AF74DDF6C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9BA17-544F-13D7-4718-9B8ED377C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17B47-96CD-2924-7EBD-5D4FCBC02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7B2A2-AAFB-E35E-2C27-88B11A5DB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5D918-6785-46FB-0F8E-EAE0DC939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ABA2F-6655-452A-9EB6-F9256147DA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09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0B31A-93C9-5291-A9B5-23E114BAB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DD4B46-3077-565E-D976-234FB1FCD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888CF-AE53-9141-EC0A-5DA1627B0E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95F4A-121B-3E19-72FA-BA3DCB76AE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61AE9-6B91-A951-DEE0-B55680B2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D658D3-B5F2-E269-FC75-EFAC464A8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5E575F-F338-D6D2-CB2A-BE3CF0E07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22591-D2CE-34C8-3C49-90940E764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646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1B99-B45A-6099-F6E1-24423BFDB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EA2A9-49CA-9446-DCE3-A294CC0C6E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726C85-351A-D8DD-710B-FEFD86CD1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E8F9F-B9E9-B8C3-1A87-AE367C943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8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7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9DB6B-8E5A-993D-BBB4-6D0389ED7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8AEE60-9C1D-73E5-C855-4A3A9DC423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A2FD3-C3DC-49F6-EE02-566ADE00E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1458F-49AF-13D3-1FD2-6DB97C6E2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6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4E2654-827B-6BF7-3315-D90AC3E3F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E25158-A773-1902-22CC-1B04F1F460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67228-9301-9C1A-545B-392814FD7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91E40-FCDD-7E94-9973-76A41EDF3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28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53E6C-9EF0-DD70-1D35-1F1844C65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DDA9F-483B-EDEA-64F4-3E85E32AF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CB11A-9ADB-6AF2-F9D2-D7466690B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609F6-06F7-1856-E97E-36CA815F5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506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9595-C2CF-03E4-275A-7BF2ACB8D0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620265-1A35-BDCA-A340-E26DDA3A3D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470B24-5B5C-DFC3-AAA3-AF30D2079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F4496-C668-0589-14B0-24E872D3A0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15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164B7-4101-5E98-9CBD-BC84BEAF5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00863-7A73-0366-B5FB-BCA00ED5E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32FA0-779B-8EF5-4429-C47D8DF66C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37BE-70D7-0D58-1631-D9E33B710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94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38BEE-3D46-70D1-BA85-580578258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7E6DDA-7F65-1205-C2B3-8A76D5130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01E0E-E830-D200-7CA9-581CC14F0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C7F3A-8C6A-A964-229E-0CD2F471E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576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DA92F-4ABA-7797-7139-4C6A8D4E9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A3EDD-B378-4DA3-B997-9C28D19AE1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E74602-212E-C68C-2C43-8155737D7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51175-CD60-1562-8DAF-916A062C32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6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162BD-C297-6FFA-0128-22036A968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97BF8-11A2-AAB9-A047-D39BAF613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7A116-4F6A-1085-4B14-F5B35BA8F0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C8673-7C0E-5631-2B1C-5B9EEEC823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8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EC8C9-F202-2525-CDD3-9D53BCD6A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DC374-F13D-3646-10F4-A40AAD930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38410-94D1-E1EE-1B87-465DBCF8D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18F1D-DC10-2C13-8002-30D8E05FA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52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42397-E4B9-6DB5-CA69-2B7AEB7D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3838C-09F6-E7F1-9739-EBFB0062F8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6F4249-C94A-D218-4CA9-3E6E62BF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A15D-1CBB-02A6-CE22-4EF767D821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74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3772C-F5EC-617F-1444-C0FE2F1D9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51877-4099-32B3-2EC6-9146AD3FCE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81A09-2B2A-C03B-1496-0B1E53BAE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5B416-34CF-DD06-7ECF-1A2C0859A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973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5AC97-FC6D-2BFB-F2B9-A14FFDD2E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26E354-5FEA-69C9-1860-B2914EFD0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24C33B-D416-9E3B-4F8C-80D5AF99B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5CC1C3-2FBA-B0A2-66CA-737A85A139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215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8B67A-674F-AA12-41E8-8386652D0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3C061-23F7-1F08-FFD6-6CDF66AA6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809C21-8588-180B-3D99-17020F3E7E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5539-F1B4-3D0A-18F8-D75D9E2DB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620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ABCCE-FCF2-2075-008A-3D1C15C82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AF9CB9-47BE-D0CD-E65B-4C7039BA7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2AC70-892C-FDEC-77D6-4F1914772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A60DA-33CC-4A20-6A06-BBC9D60435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115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3206-FDA2-CDC6-E9E9-C13B43ADD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6CE70-DD70-5A50-59B6-443051E16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0B978-C695-B6FC-703B-DAEFA7179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FF476-56E5-9DC2-3B87-935AA2822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404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F0A87-C1EA-AAB0-5D9F-31A3890B1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09620-0D47-8616-F30E-507669B9B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BDF24-0084-6B71-6CF2-B8EB4B7EC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15888-2B78-F4A6-077C-26C346636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58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758EF-6BAA-47D3-E1ED-BC59DC1A1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68F69F-2435-C051-FD27-FF568CFF32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A9EC7-D61C-C823-BFCC-DDAA4E919C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0B0E4-D8E1-DA58-0D0F-9C76E2918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98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32EA6-9DDC-5F84-D4DA-33E03A703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23A3F-2294-05D6-1493-C0B3EF2EC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B76E6B-C682-BB6C-A1D3-DA91E0838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9781F4-ADF1-EBA6-F7C8-45A038571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829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DEF4-20D8-3E64-E9E0-BFAE3AA8F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CB8A32-8DA0-A110-1F86-BFC0AE1C5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9C413-CAC2-4C89-EC63-DDF0EBB19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D0EDA-6105-83DB-C495-A4470DF16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94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88D51-D0A0-E831-4CE2-F31C5416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765479-B382-2BBC-F37E-3BB48803A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924C31-037F-9CC8-1E7D-7405D69FB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0DE73-B2AA-C97E-ECE7-A4BC1D06D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8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Mall stores/free standing stores</a:t>
            </a:r>
          </a:p>
          <a:p>
            <a:r>
              <a:rPr lang="en-US" dirty="0"/>
              <a:t>Branded stores/ generic stores</a:t>
            </a:r>
          </a:p>
          <a:p>
            <a:r>
              <a:rPr lang="en-US" dirty="0"/>
              <a:t>Ham story</a:t>
            </a:r>
          </a:p>
          <a:p>
            <a:r>
              <a:rPr lang="en-US" dirty="0"/>
              <a:t>Single stores / small chains</a:t>
            </a:r>
          </a:p>
          <a:p>
            <a:r>
              <a:rPr lang="en-US" dirty="0"/>
              <a:t>$1M stores / 5-10-20-50 M Stores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725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A0F8-98A1-1F1E-ED97-4C80A07A0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9F932E-D447-379B-A595-4B4AC93590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AA8D8F-F35A-4922-A400-18AC33FD4F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Still IIS / HTML / JavaScript / KENDO</a:t>
            </a:r>
          </a:p>
          <a:p>
            <a:r>
              <a:rPr lang="en-US"/>
              <a:t>CUT dev time 80 % -- MAPS example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5FDD2-2532-DE50-BE2E-65E39BB3B7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5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817D5C-2A22-F54B-B3FC-29D7D422C6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05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after this slide to explain how the system is complicated and</a:t>
            </a:r>
          </a:p>
          <a:p>
            <a:r>
              <a:rPr lang="en-US"/>
              <a:t>LOT of Moving parts</a:t>
            </a:r>
          </a:p>
          <a:p>
            <a:r>
              <a:rPr lang="en-US"/>
              <a:t>EVERYTHING IS C# except Black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before to explain APL is just tranche in the middle – application is all C#</a:t>
            </a:r>
          </a:p>
          <a:p>
            <a:r>
              <a:rPr lang="en-US"/>
              <a:t>STOP after to explain using Dyalog with standard tools – APL=GLUE</a:t>
            </a:r>
          </a:p>
          <a:p>
            <a:r>
              <a:rPr lang="en-US"/>
              <a:t>2 60-somethings doing black boxes, now 2 20-somethings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6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FE9A6-B319-54ED-8BF7-B19CDA0C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AB013-F77E-1F58-2446-6B30558F8F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E4D698-D865-43E0-813A-CD2120BE61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 stores/free standing stores</a:t>
            </a:r>
          </a:p>
          <a:p>
            <a:r>
              <a:rPr lang="en-US"/>
              <a:t>Branded stores/ generic stores</a:t>
            </a:r>
          </a:p>
          <a:p>
            <a:r>
              <a:rPr lang="en-US"/>
              <a:t>Single stores / small chains</a:t>
            </a:r>
          </a:p>
          <a:p>
            <a:r>
              <a:rPr lang="en-US"/>
              <a:t>$1M stores / 5-10-20-50 M Stores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15A2B-1446-B856-29FD-F27E60C2F7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61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052E4-F75E-C479-D7A6-56909C87A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9E20A-96E7-7CB3-84EA-64186E5ED5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411F1-B88D-8BFE-A9C1-529A09129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7F154-8D7F-3E31-C88A-5BED845E7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37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4A1EA-B9D4-E41B-95B1-5964C9466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686909-8BA4-699A-8C42-9A4836D35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32E8E-AEA5-FAA0-ECF9-DF6C10B23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Prequel: What we’re doing with APL and how it has helped us disrupt our industry, increasing collaboration, creating efficiencies and improving overall performance.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48335-08B7-CCAC-EAF7-9A1FF80251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17D5C-2A22-F54B-B3FC-29D7D422C6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1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7D12-6A36-0446-B0F0-E6F29D28C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9144-2D5B-C041-BE20-E90E3EB2C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F4539-205F-2147-B2DA-246867291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DB702-4137-7049-8470-85781863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AB4B2-91FE-3045-8E12-DA175394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72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2ECD-27BA-7245-9941-D0F2050B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7A18D-0038-0E41-BEE6-B6C110BE3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8E9F2-7735-9E4D-A48E-B2EC2003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F9A05-5824-D942-A14D-317E50DE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08DC3-3043-DD4A-9DC7-8EB3C385A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2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03A41D-E27E-1E48-9096-A9849BDD5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49BC6-2629-AB43-A72D-C173CDEF2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4220-9670-5348-8F2C-BC23537C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0C686-8E3F-3A40-A1E1-D59B8823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DC0B4-A0E4-1C4E-A918-85F71470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64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FD108-334D-7B4C-8587-48272D6F0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368"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05EBA1-3CE9-4C48-B188-670E78B7AE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1747"/>
            </a:lvl1pPr>
            <a:lvl2pPr marL="332824" indent="0" algn="ctr">
              <a:buNone/>
              <a:defRPr sz="1456"/>
            </a:lvl2pPr>
            <a:lvl3pPr marL="665649" indent="0" algn="ctr">
              <a:buNone/>
              <a:defRPr sz="1311"/>
            </a:lvl3pPr>
            <a:lvl4pPr marL="998472" indent="0" algn="ctr">
              <a:buNone/>
              <a:defRPr sz="1165"/>
            </a:lvl4pPr>
            <a:lvl5pPr marL="1331296" indent="0" algn="ctr">
              <a:buNone/>
              <a:defRPr sz="1165"/>
            </a:lvl5pPr>
            <a:lvl6pPr marL="1664121" indent="0" algn="ctr">
              <a:buNone/>
              <a:defRPr sz="1165"/>
            </a:lvl6pPr>
            <a:lvl7pPr marL="1996945" indent="0" algn="ctr">
              <a:buNone/>
              <a:defRPr sz="1165"/>
            </a:lvl7pPr>
            <a:lvl8pPr marL="2329768" indent="0" algn="ctr">
              <a:buNone/>
              <a:defRPr sz="1165"/>
            </a:lvl8pPr>
            <a:lvl9pPr marL="2662593" indent="0" algn="ctr">
              <a:buNone/>
              <a:defRPr sz="1165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777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E656E-3A31-3F4E-96F7-4E45764F0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DE989-7777-D047-A7EB-78921E3DF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79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36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42B0-0ADE-CB41-B923-FAFC9FCEC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43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66594-FEFB-8441-8C6B-EC4A3D9B2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747">
                <a:solidFill>
                  <a:schemeClr val="tx1">
                    <a:tint val="75000"/>
                  </a:schemeClr>
                </a:solidFill>
              </a:defRPr>
            </a:lvl1pPr>
            <a:lvl2pPr marL="332824" indent="0">
              <a:buNone/>
              <a:defRPr sz="1456">
                <a:solidFill>
                  <a:schemeClr val="tx1">
                    <a:tint val="75000"/>
                  </a:schemeClr>
                </a:solidFill>
              </a:defRPr>
            </a:lvl2pPr>
            <a:lvl3pPr marL="665649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3pPr>
            <a:lvl4pPr marL="998472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4pPr>
            <a:lvl5pPr marL="1331296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5pPr>
            <a:lvl6pPr marL="1664121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6pPr>
            <a:lvl7pPr marL="199694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7pPr>
            <a:lvl8pPr marL="2329768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8pPr>
            <a:lvl9pPr marL="2662593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447AE-DEC5-C743-8315-1975F0BB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908B7-ECDE-054D-A454-EACC482C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352D-E74B-9749-B8DD-7ECE3325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9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242D-36FF-D243-ACA2-DE17D16B8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94CD7-CF8D-CD4F-8620-33827669AA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0C0AC0-7C55-1F43-B3AD-AA4E5EFA2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AE635-98DE-1D4D-B408-7960930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84756-A531-0347-B250-9744C1292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478A4-2C24-0645-9C43-989610CE9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79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5F7B0-0ECB-CE4D-8116-D1EE323AD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1996C-2D45-894B-85B5-4A9A8531F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78759-AEBF-7540-BA37-70E15226E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D7C0F5-CADB-0149-8192-DD47D2363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1747" b="1"/>
            </a:lvl1pPr>
            <a:lvl2pPr marL="332824" indent="0">
              <a:buNone/>
              <a:defRPr sz="1456" b="1"/>
            </a:lvl2pPr>
            <a:lvl3pPr marL="665649" indent="0">
              <a:buNone/>
              <a:defRPr sz="1311" b="1"/>
            </a:lvl3pPr>
            <a:lvl4pPr marL="998472" indent="0">
              <a:buNone/>
              <a:defRPr sz="1165" b="1"/>
            </a:lvl4pPr>
            <a:lvl5pPr marL="1331296" indent="0">
              <a:buNone/>
              <a:defRPr sz="1165" b="1"/>
            </a:lvl5pPr>
            <a:lvl6pPr marL="1664121" indent="0">
              <a:buNone/>
              <a:defRPr sz="1165" b="1"/>
            </a:lvl6pPr>
            <a:lvl7pPr marL="1996945" indent="0">
              <a:buNone/>
              <a:defRPr sz="1165" b="1"/>
            </a:lvl7pPr>
            <a:lvl8pPr marL="2329768" indent="0">
              <a:buNone/>
              <a:defRPr sz="1165" b="1"/>
            </a:lvl8pPr>
            <a:lvl9pPr marL="2662593" indent="0">
              <a:buNone/>
              <a:defRPr sz="116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C666E-83E4-7248-81E2-92FBB1D4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07CA09-67F2-C940-9EC7-49340286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058E2-EFF0-3142-B872-08DFECBA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087EB7-84A7-C24F-8FF1-362EC5F33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3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7DE2C-6D58-BC44-9263-914D49B50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FA65E-716B-5948-BBA6-9A22A3BF4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316E10-3981-5D4E-A7F4-DBBFB41CA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CD793-F231-FD4E-A0D6-90E5435C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470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C9FEA3-4AC5-B34E-BFCF-3011AF37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0D2F-77AA-8445-83CD-E3F18EC3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58ECB-7B8C-174D-948C-7A031B69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534-43F8-284C-9FDC-D5B128A2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F35C9-BAD8-9E48-A1F3-1C2540835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2329"/>
            </a:lvl1pPr>
            <a:lvl2pPr>
              <a:defRPr sz="2039"/>
            </a:lvl2pPr>
            <a:lvl3pPr>
              <a:defRPr sz="1747"/>
            </a:lvl3pPr>
            <a:lvl4pPr>
              <a:defRPr sz="1456"/>
            </a:lvl4pPr>
            <a:lvl5pPr>
              <a:defRPr sz="1456"/>
            </a:lvl5pPr>
            <a:lvl6pPr>
              <a:defRPr sz="1456"/>
            </a:lvl6pPr>
            <a:lvl7pPr>
              <a:defRPr sz="1456"/>
            </a:lvl7pPr>
            <a:lvl8pPr>
              <a:defRPr sz="1456"/>
            </a:lvl8pPr>
            <a:lvl9pPr>
              <a:defRPr sz="145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AD9C1-9560-494F-A80D-9019A38C3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2444F-FFFD-2943-9EC2-07B3ADAF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198DD-A5DF-BB4B-AC6F-750B2D748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ED39C-B53C-0341-83E3-E7C9D7D5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8579-95A4-F24D-A82A-902B6B084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0105-6C32-C147-8C40-865A68D7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A1D6-85A0-CD4A-BA6C-52FCB720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0BFEA-8785-1243-BD3A-DFA0AAFE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AF27A-050D-4541-8B35-CA2F2D779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7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D750E-9100-5147-A132-0C79CCA9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32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21320B-2FC4-2447-A3A0-7D4B8F87B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2329"/>
            </a:lvl1pPr>
            <a:lvl2pPr marL="332824" indent="0">
              <a:buNone/>
              <a:defRPr sz="2039"/>
            </a:lvl2pPr>
            <a:lvl3pPr marL="665649" indent="0">
              <a:buNone/>
              <a:defRPr sz="1747"/>
            </a:lvl3pPr>
            <a:lvl4pPr marL="998472" indent="0">
              <a:buNone/>
              <a:defRPr sz="1456"/>
            </a:lvl4pPr>
            <a:lvl5pPr marL="1331296" indent="0">
              <a:buNone/>
              <a:defRPr sz="1456"/>
            </a:lvl5pPr>
            <a:lvl6pPr marL="1664121" indent="0">
              <a:buNone/>
              <a:defRPr sz="1456"/>
            </a:lvl6pPr>
            <a:lvl7pPr marL="1996945" indent="0">
              <a:buNone/>
              <a:defRPr sz="1456"/>
            </a:lvl7pPr>
            <a:lvl8pPr marL="2329768" indent="0">
              <a:buNone/>
              <a:defRPr sz="1456"/>
            </a:lvl8pPr>
            <a:lvl9pPr marL="2662593" indent="0">
              <a:buNone/>
              <a:defRPr sz="145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4F59F-2D22-E54A-9D1F-82BB830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165"/>
            </a:lvl1pPr>
            <a:lvl2pPr marL="332824" indent="0">
              <a:buNone/>
              <a:defRPr sz="1019"/>
            </a:lvl2pPr>
            <a:lvl3pPr marL="665649" indent="0">
              <a:buNone/>
              <a:defRPr sz="873"/>
            </a:lvl3pPr>
            <a:lvl4pPr marL="998472" indent="0">
              <a:buNone/>
              <a:defRPr sz="728"/>
            </a:lvl4pPr>
            <a:lvl5pPr marL="1331296" indent="0">
              <a:buNone/>
              <a:defRPr sz="728"/>
            </a:lvl5pPr>
            <a:lvl6pPr marL="1664121" indent="0">
              <a:buNone/>
              <a:defRPr sz="728"/>
            </a:lvl6pPr>
            <a:lvl7pPr marL="1996945" indent="0">
              <a:buNone/>
              <a:defRPr sz="728"/>
            </a:lvl7pPr>
            <a:lvl8pPr marL="2329768" indent="0">
              <a:buNone/>
              <a:defRPr sz="728"/>
            </a:lvl8pPr>
            <a:lvl9pPr marL="2662593" indent="0">
              <a:buNone/>
              <a:defRPr sz="72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75D929-2D54-4847-9649-159C2D9C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81DA22-4D6C-FA4F-897A-EC2A9AA49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505C6-8CF2-F64C-8D92-91E644476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15B8D-81B0-564F-B463-B2E36D8CD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6684A7-2020-C64F-8C75-746BBEEEE0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CA859-00B9-8D4C-94BA-FB4EB7F2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DB460-2966-DF4D-BBAD-9B95C6AD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F6E58-9710-DF4B-830B-C03965C2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8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96E5E-3F8D-B84F-B6CC-19B30C822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DC9E8-FA04-AD4F-B876-E646B8CB5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65084B-5163-7348-A40D-F45860BD6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EC8519D-11E5-CD40-A68B-C3C397C38999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1D375-047F-8C40-9F93-E8319BC4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0CF9-F459-4949-A0BC-C86415CE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30BB49B-4EEA-8C4F-BF79-119ECB83C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29A31-D50D-CF44-BE49-E7E57B13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51ABC-1F97-B746-89C3-C48B28335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2FD2B-5E39-B749-938E-D14A274F8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0AE88-ED28-8B48-AA69-145D455A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EDC12-AB3D-AD40-A97D-10A9CF52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7366-F79C-7248-951F-2E1D63EE1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28643-F29F-FB49-B58F-A344B49BC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69E75-6FC6-C744-BB05-9DE89248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B0F41-A8F1-C043-ADA3-42D7BE14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B0FC6B-A194-7B49-9B84-9A14608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D2363-E5ED-4044-A470-D325949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070DF-1407-7C45-9950-417E7294F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DB0-54DB-C34F-8496-2B72133C7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4C0CC-5EDD-904E-9DDA-2F98B5318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04ECB-F727-BC41-A332-69BAE86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8FA3D-C545-E64C-8E40-4C742770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2CF68-64F1-524A-97BE-D044B4EF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E552E-677F-914B-AE2D-8C36C544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D913A-BCF1-3D43-A3DE-EF0A1FB3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258F-6888-FF4E-AD4E-4C277048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35B0C-23DD-5A4A-A5ED-6FD8EC34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30D409-5D14-0B48-8FFF-9F09CE8A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19B4-DAA5-274E-9B16-3FE915CB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85262-201E-AE46-8605-EE7662962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96C9E-2753-4F48-BB38-D2AE798A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B728-D02C-5B40-BF3A-E38DCB28B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D00-BCE7-AE48-A371-122C0B5B7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71D7-A734-CF45-A611-7D7489B20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295F8-8FDA-C544-86D6-D095D16B3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E7B03-6149-1541-8FE1-1B8B0DD4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137C-D06D-744C-B24D-BDA8D0FF6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D6FEB-BDAF-914B-A43F-2C1CC4CE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2959-89B5-E846-997A-5084B9F3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CCC4E8-E87C-D64F-A24E-CBE0DA243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5EB8-6B04-094B-A3C1-90A56385C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A05E4-CE59-7C4E-B959-DB37869F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EA84-7309-1343-BD44-B87ECBA1C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6B0F5-1EE6-D543-8887-56A19DFC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1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900CFC-79DB-ED43-82C5-20376F649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CD15-9373-694A-8DD1-2FC82A83C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365A0-17E2-444B-B9F7-EDBBF329F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9E5FB-C4D4-5346-A7F2-BB4BC80D7E6E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EC369-2CD3-204F-965B-999F997AA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BC138-7DC5-FF4F-BE97-DA134ECB9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534C-6E3E-8949-9CA2-6A2746EB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9021D-8618-4D42-A4F2-25323CC5E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ADBA8-2669-DE4D-B2E6-E7BB02B9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5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65649" rtl="0" eaLnBrk="1" latinLnBrk="0" hangingPunct="1">
        <a:lnSpc>
          <a:spcPct val="90000"/>
        </a:lnSpc>
        <a:spcBef>
          <a:spcPct val="0"/>
        </a:spcBef>
        <a:buNone/>
        <a:defRPr sz="3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412" indent="-166412" algn="l" defTabSz="665649" rtl="0" eaLnBrk="1" latinLnBrk="0" hangingPunct="1">
        <a:lnSpc>
          <a:spcPct val="90000"/>
        </a:lnSpc>
        <a:spcBef>
          <a:spcPts val="728"/>
        </a:spcBef>
        <a:buFont typeface="Arial" panose="020B0604020202020204" pitchFamily="34" charset="0"/>
        <a:buChar char="•"/>
        <a:defRPr sz="2039" kern="1200">
          <a:solidFill>
            <a:schemeClr val="tx1"/>
          </a:solidFill>
          <a:latin typeface="+mn-lt"/>
          <a:ea typeface="+mn-ea"/>
          <a:cs typeface="+mn-cs"/>
        </a:defRPr>
      </a:lvl1pPr>
      <a:lvl2pPr marL="49923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32061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456" kern="1200">
          <a:solidFill>
            <a:schemeClr val="tx1"/>
          </a:solidFill>
          <a:latin typeface="+mn-lt"/>
          <a:ea typeface="+mn-ea"/>
          <a:cs typeface="+mn-cs"/>
        </a:defRPr>
      </a:lvl3pPr>
      <a:lvl4pPr marL="1164884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497709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830533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2163357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496182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829005" indent="-166412" algn="l" defTabSz="665649" rtl="0" eaLnBrk="1" latinLnBrk="0" hangingPunct="1">
        <a:lnSpc>
          <a:spcPct val="90000"/>
        </a:lnSpc>
        <a:spcBef>
          <a:spcPts val="364"/>
        </a:spcBef>
        <a:buFont typeface="Arial" panose="020B0604020202020204" pitchFamily="34" charset="0"/>
        <a:buChar char="•"/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1pPr>
      <a:lvl2pPr marL="332824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2pPr>
      <a:lvl3pPr marL="665649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3pPr>
      <a:lvl4pPr marL="998472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4pPr>
      <a:lvl5pPr marL="1331296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5pPr>
      <a:lvl6pPr marL="1664121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6pPr>
      <a:lvl7pPr marL="1996945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7pPr>
      <a:lvl8pPr marL="2329768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8pPr>
      <a:lvl9pPr marL="2662593" algn="l" defTabSz="665649" rtl="0" eaLnBrk="1" latinLnBrk="0" hangingPunct="1">
        <a:defRPr sz="13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Streamlining a complex development environment using Dyalog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’25 – 09/29/2025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CB69B53A-5613-B64C-8C12-EA4E355F6AA1}"/>
              </a:ext>
            </a:extLst>
          </p:cNvPr>
          <p:cNvSpPr/>
          <p:nvPr/>
        </p:nvSpPr>
        <p:spPr>
          <a:xfrm>
            <a:off x="655770" y="3644476"/>
            <a:ext cx="2295365" cy="489993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9F453D2-6E00-0842-BC84-30F2E4263501}"/>
              </a:ext>
            </a:extLst>
          </p:cNvPr>
          <p:cNvSpPr/>
          <p:nvPr/>
        </p:nvSpPr>
        <p:spPr>
          <a:xfrm>
            <a:off x="655770" y="2131147"/>
            <a:ext cx="2295365" cy="829995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F821A7-9A28-CD4F-8EFB-0D60541ACAB3}"/>
              </a:ext>
            </a:extLst>
          </p:cNvPr>
          <p:cNvSpPr/>
          <p:nvPr/>
        </p:nvSpPr>
        <p:spPr>
          <a:xfrm>
            <a:off x="626657" y="5011458"/>
            <a:ext cx="2353592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Vendor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666912" y="473932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631611" y="775609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3A180-8ACD-6F53-6AF9-6897C874C644}"/>
              </a:ext>
            </a:extLst>
          </p:cNvPr>
          <p:cNvSpPr/>
          <p:nvPr/>
        </p:nvSpPr>
        <p:spPr>
          <a:xfrm>
            <a:off x="3631609" y="2122408"/>
            <a:ext cx="2163849" cy="8387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DB5E69-FFE4-2C1C-AA65-371B24F4C87E}"/>
              </a:ext>
            </a:extLst>
          </p:cNvPr>
          <p:cNvSpPr/>
          <p:nvPr/>
        </p:nvSpPr>
        <p:spPr>
          <a:xfrm>
            <a:off x="3631611" y="3545599"/>
            <a:ext cx="2163849" cy="6877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239F15-31E7-6F83-CFE4-4C850092BF75}"/>
              </a:ext>
            </a:extLst>
          </p:cNvPr>
          <p:cNvSpPr/>
          <p:nvPr/>
        </p:nvSpPr>
        <p:spPr>
          <a:xfrm>
            <a:off x="3631610" y="5261024"/>
            <a:ext cx="2163849" cy="474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038478" y="855737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2024C5F-B48D-1533-6D23-F0CF632F86CE}"/>
              </a:ext>
            </a:extLst>
          </p:cNvPr>
          <p:cNvSpPr/>
          <p:nvPr/>
        </p:nvSpPr>
        <p:spPr>
          <a:xfrm>
            <a:off x="2996956" y="2470674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058649D8-BA9E-9241-6C2A-2D2202591663}"/>
              </a:ext>
            </a:extLst>
          </p:cNvPr>
          <p:cNvSpPr/>
          <p:nvPr/>
        </p:nvSpPr>
        <p:spPr>
          <a:xfrm>
            <a:off x="2980893" y="3831964"/>
            <a:ext cx="593133" cy="111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0FFF802-8552-7EEA-D3CA-34C6B016130A}"/>
              </a:ext>
            </a:extLst>
          </p:cNvPr>
          <p:cNvSpPr/>
          <p:nvPr/>
        </p:nvSpPr>
        <p:spPr>
          <a:xfrm>
            <a:off x="3009363" y="5261025"/>
            <a:ext cx="593133" cy="47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>
            <a:off x="5815659" y="855737"/>
            <a:ext cx="1863911" cy="1704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6A087B5-C25A-E5B0-B205-0063A47B748C}"/>
              </a:ext>
            </a:extLst>
          </p:cNvPr>
          <p:cNvCxnSpPr>
            <a:cxnSpLocks/>
            <a:stCxn id="15" idx="3"/>
            <a:endCxn id="35" idx="1"/>
          </p:cNvCxnSpPr>
          <p:nvPr/>
        </p:nvCxnSpPr>
        <p:spPr>
          <a:xfrm flipV="1">
            <a:off x="5795458" y="1146136"/>
            <a:ext cx="1884110" cy="13956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FA1EC971-F76F-EB27-0733-B0A516F3E424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5795460" y="1230099"/>
            <a:ext cx="1305959" cy="2659373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FF6EF07C-7121-8043-4948-82C4CE1B89AA}"/>
              </a:ext>
            </a:extLst>
          </p:cNvPr>
          <p:cNvCxnSpPr>
            <a:cxnSpLocks/>
          </p:cNvCxnSpPr>
          <p:nvPr/>
        </p:nvCxnSpPr>
        <p:spPr>
          <a:xfrm flipV="1">
            <a:off x="5766345" y="1308061"/>
            <a:ext cx="1584371" cy="42008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92894632-9059-965E-9DD7-33677E45C900}"/>
              </a:ext>
            </a:extLst>
          </p:cNvPr>
          <p:cNvCxnSpPr>
            <a:cxnSpLocks/>
          </p:cNvCxnSpPr>
          <p:nvPr/>
        </p:nvCxnSpPr>
        <p:spPr>
          <a:xfrm>
            <a:off x="7353301" y="1308061"/>
            <a:ext cx="3262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19B8D70-7052-4467-6079-37535DCD528B}"/>
              </a:ext>
            </a:extLst>
          </p:cNvPr>
          <p:cNvCxnSpPr>
            <a:cxnSpLocks/>
          </p:cNvCxnSpPr>
          <p:nvPr/>
        </p:nvCxnSpPr>
        <p:spPr>
          <a:xfrm>
            <a:off x="7101421" y="1234309"/>
            <a:ext cx="5781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224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04D56B-2AC3-7770-D106-48B7A507869E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3838575" y="4138597"/>
            <a:ext cx="0" cy="1004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3AA2AE3-FC38-431B-0AC3-5B570B79324C}"/>
              </a:ext>
            </a:extLst>
          </p:cNvPr>
          <p:cNvCxnSpPr>
            <a:stCxn id="3" idx="2"/>
            <a:endCxn id="2" idx="1"/>
          </p:cNvCxnSpPr>
          <p:nvPr/>
        </p:nvCxnSpPr>
        <p:spPr>
          <a:xfrm>
            <a:off x="3838575" y="1247775"/>
            <a:ext cx="0" cy="1187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EA0D52C-77B4-3ACC-AEDC-2252DB45BA45}"/>
              </a:ext>
            </a:extLst>
          </p:cNvPr>
          <p:cNvCxnSpPr>
            <a:stCxn id="2" idx="4"/>
          </p:cNvCxnSpPr>
          <p:nvPr/>
        </p:nvCxnSpPr>
        <p:spPr>
          <a:xfrm flipV="1">
            <a:off x="4214812" y="450068"/>
            <a:ext cx="1100120" cy="2837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0E9E50C-5A01-3996-EA88-AB7E5D6E071F}"/>
              </a:ext>
            </a:extLst>
          </p:cNvPr>
          <p:cNvCxnSpPr>
            <a:stCxn id="2" idx="4"/>
            <a:endCxn id="67" idx="1"/>
          </p:cNvCxnSpPr>
          <p:nvPr/>
        </p:nvCxnSpPr>
        <p:spPr>
          <a:xfrm flipV="1">
            <a:off x="4214812" y="920761"/>
            <a:ext cx="1100120" cy="23663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56F075A-E2F1-578E-340D-442C92475997}"/>
              </a:ext>
            </a:extLst>
          </p:cNvPr>
          <p:cNvCxnSpPr>
            <a:stCxn id="2" idx="4"/>
            <a:endCxn id="68" idx="1"/>
          </p:cNvCxnSpPr>
          <p:nvPr/>
        </p:nvCxnSpPr>
        <p:spPr>
          <a:xfrm flipV="1">
            <a:off x="4214812" y="1391454"/>
            <a:ext cx="1100120" cy="1895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DE3D1F1-2C5F-41BC-F60E-A865849AC082}"/>
              </a:ext>
            </a:extLst>
          </p:cNvPr>
          <p:cNvCxnSpPr>
            <a:stCxn id="2" idx="4"/>
            <a:endCxn id="69" idx="1"/>
          </p:cNvCxnSpPr>
          <p:nvPr/>
        </p:nvCxnSpPr>
        <p:spPr>
          <a:xfrm flipV="1">
            <a:off x="4214812" y="1862147"/>
            <a:ext cx="1100120" cy="1424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47E9C20-49E4-6328-40D8-329EA7A4AD6E}"/>
              </a:ext>
            </a:extLst>
          </p:cNvPr>
          <p:cNvCxnSpPr>
            <a:stCxn id="2" idx="4"/>
            <a:endCxn id="70" idx="1"/>
          </p:cNvCxnSpPr>
          <p:nvPr/>
        </p:nvCxnSpPr>
        <p:spPr>
          <a:xfrm flipV="1">
            <a:off x="4214812" y="2332840"/>
            <a:ext cx="1100120" cy="954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E85BEE48-42BE-F0C6-7731-D222E585EB5A}"/>
              </a:ext>
            </a:extLst>
          </p:cNvPr>
          <p:cNvCxnSpPr>
            <a:stCxn id="2" idx="4"/>
            <a:endCxn id="71" idx="1"/>
          </p:cNvCxnSpPr>
          <p:nvPr/>
        </p:nvCxnSpPr>
        <p:spPr>
          <a:xfrm flipV="1">
            <a:off x="4214812" y="2803533"/>
            <a:ext cx="1100120" cy="483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B2400D-33BA-2B11-D90B-FE3DC0DCABE6}"/>
              </a:ext>
            </a:extLst>
          </p:cNvPr>
          <p:cNvCxnSpPr>
            <a:stCxn id="2" idx="4"/>
            <a:endCxn id="72" idx="1"/>
          </p:cNvCxnSpPr>
          <p:nvPr/>
        </p:nvCxnSpPr>
        <p:spPr>
          <a:xfrm flipV="1">
            <a:off x="4214812" y="3274226"/>
            <a:ext cx="1100120" cy="1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121F1F1-2F95-9A8F-F0F4-1CBC126CC7F9}"/>
              </a:ext>
            </a:extLst>
          </p:cNvPr>
          <p:cNvCxnSpPr>
            <a:stCxn id="2" idx="4"/>
            <a:endCxn id="73" idx="1"/>
          </p:cNvCxnSpPr>
          <p:nvPr/>
        </p:nvCxnSpPr>
        <p:spPr>
          <a:xfrm>
            <a:off x="4214812" y="3287120"/>
            <a:ext cx="1100120" cy="457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C649BAB3-1C1F-4110-578C-C4B9A2DDF76C}"/>
              </a:ext>
            </a:extLst>
          </p:cNvPr>
          <p:cNvCxnSpPr>
            <a:stCxn id="2" idx="4"/>
            <a:endCxn id="74" idx="1"/>
          </p:cNvCxnSpPr>
          <p:nvPr/>
        </p:nvCxnSpPr>
        <p:spPr>
          <a:xfrm>
            <a:off x="4214812" y="3287120"/>
            <a:ext cx="1100120" cy="928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F6004DE6-8331-E579-31D6-D35B0CE47DAB}"/>
              </a:ext>
            </a:extLst>
          </p:cNvPr>
          <p:cNvCxnSpPr>
            <a:stCxn id="2" idx="4"/>
            <a:endCxn id="75" idx="1"/>
          </p:cNvCxnSpPr>
          <p:nvPr/>
        </p:nvCxnSpPr>
        <p:spPr>
          <a:xfrm>
            <a:off x="4214812" y="3287120"/>
            <a:ext cx="1100120" cy="139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46D539-E9C3-AFD0-A118-9E7ADD30B6A8}"/>
              </a:ext>
            </a:extLst>
          </p:cNvPr>
          <p:cNvCxnSpPr>
            <a:stCxn id="2" idx="4"/>
            <a:endCxn id="76" idx="1"/>
          </p:cNvCxnSpPr>
          <p:nvPr/>
        </p:nvCxnSpPr>
        <p:spPr>
          <a:xfrm>
            <a:off x="4214812" y="3287120"/>
            <a:ext cx="1100120" cy="1869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A24F613B-11F7-47C3-CA09-DFD4E75036BA}"/>
              </a:ext>
            </a:extLst>
          </p:cNvPr>
          <p:cNvCxnSpPr>
            <a:stCxn id="2" idx="4"/>
            <a:endCxn id="77" idx="1"/>
          </p:cNvCxnSpPr>
          <p:nvPr/>
        </p:nvCxnSpPr>
        <p:spPr>
          <a:xfrm>
            <a:off x="4214812" y="3287120"/>
            <a:ext cx="1100120" cy="23405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828869-EE91-F84B-D7E9-6A48C8657B68}"/>
              </a:ext>
            </a:extLst>
          </p:cNvPr>
          <p:cNvCxnSpPr>
            <a:stCxn id="2" idx="4"/>
            <a:endCxn id="78" idx="1"/>
          </p:cNvCxnSpPr>
          <p:nvPr/>
        </p:nvCxnSpPr>
        <p:spPr>
          <a:xfrm>
            <a:off x="4214812" y="3287120"/>
            <a:ext cx="1100120" cy="2811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 hidden="1">
            <a:extLst>
              <a:ext uri="{FF2B5EF4-FFF2-40B4-BE49-F238E27FC236}">
                <a16:creationId xmlns:a16="http://schemas.microsoft.com/office/drawing/2014/main" id="{ADC4065E-52AC-28A7-CAC6-88B7D6528913}"/>
              </a:ext>
            </a:extLst>
          </p:cNvPr>
          <p:cNvCxnSpPr>
            <a:cxnSpLocks/>
            <a:endCxn id="336" idx="2"/>
          </p:cNvCxnSpPr>
          <p:nvPr/>
        </p:nvCxnSpPr>
        <p:spPr>
          <a:xfrm>
            <a:off x="8361841" y="5229406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ylinder 1">
            <a:extLst>
              <a:ext uri="{FF2B5EF4-FFF2-40B4-BE49-F238E27FC236}">
                <a16:creationId xmlns:a16="http://schemas.microsoft.com/office/drawing/2014/main" id="{C63778F9-2182-8DCE-6F24-6299F504132D}"/>
              </a:ext>
            </a:extLst>
          </p:cNvPr>
          <p:cNvSpPr/>
          <p:nvPr/>
        </p:nvSpPr>
        <p:spPr>
          <a:xfrm>
            <a:off x="3462337" y="2435643"/>
            <a:ext cx="752475" cy="170295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Raw Data Store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6486E6-C8B2-8C31-B6E9-314EB6E890D3}"/>
              </a:ext>
            </a:extLst>
          </p:cNvPr>
          <p:cNvSpPr/>
          <p:nvPr/>
        </p:nvSpPr>
        <p:spPr>
          <a:xfrm>
            <a:off x="3076575" y="552450"/>
            <a:ext cx="1524000" cy="695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Applet</a:t>
            </a:r>
          </a:p>
          <a:p>
            <a:pPr algn="ctr"/>
            <a:r>
              <a:rPr lang="en-US" sz="1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 POS Systems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6BAA059-47F9-C8D7-0931-99FDBB3D0204}"/>
              </a:ext>
            </a:extLst>
          </p:cNvPr>
          <p:cNvSpPr/>
          <p:nvPr/>
        </p:nvSpPr>
        <p:spPr>
          <a:xfrm>
            <a:off x="209550" y="247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641499-BDFE-CE14-28CA-3A212323F14C}"/>
              </a:ext>
            </a:extLst>
          </p:cNvPr>
          <p:cNvSpPr/>
          <p:nvPr/>
        </p:nvSpPr>
        <p:spPr>
          <a:xfrm>
            <a:off x="361950" y="4000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6ED033-E667-71C8-BA73-32A9BB772355}"/>
              </a:ext>
            </a:extLst>
          </p:cNvPr>
          <p:cNvSpPr/>
          <p:nvPr/>
        </p:nvSpPr>
        <p:spPr>
          <a:xfrm>
            <a:off x="514350" y="5524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61EAEE-4C4C-D393-89B0-38D94770BF01}"/>
              </a:ext>
            </a:extLst>
          </p:cNvPr>
          <p:cNvSpPr/>
          <p:nvPr/>
        </p:nvSpPr>
        <p:spPr>
          <a:xfrm>
            <a:off x="666750" y="7048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C70A3A1-C0C9-20AA-86A2-BA1E937FD4BD}"/>
              </a:ext>
            </a:extLst>
          </p:cNvPr>
          <p:cNvSpPr/>
          <p:nvPr/>
        </p:nvSpPr>
        <p:spPr>
          <a:xfrm>
            <a:off x="819150" y="8572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97AD6BA-5BC7-4F06-3432-EF0AB89507B3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019299" y="738187"/>
            <a:ext cx="1057276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8569628-88AA-BAC8-014C-E351C057AAD8}"/>
              </a:ext>
            </a:extLst>
          </p:cNvPr>
          <p:cNvSpPr/>
          <p:nvPr/>
        </p:nvSpPr>
        <p:spPr>
          <a:xfrm>
            <a:off x="209550" y="158591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5" name="CSV">
            <a:extLst>
              <a:ext uri="{FF2B5EF4-FFF2-40B4-BE49-F238E27FC236}">
                <a16:creationId xmlns:a16="http://schemas.microsoft.com/office/drawing/2014/main" id="{28B671C1-9B54-8965-95FA-23849ABCA4FA}"/>
              </a:ext>
            </a:extLst>
          </p:cNvPr>
          <p:cNvSpPr txBox="1"/>
          <p:nvPr/>
        </p:nvSpPr>
        <p:spPr>
          <a:xfrm>
            <a:off x="2195708" y="37838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.CSV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4F82763-9528-71AB-816C-0CC27D4E81C1}"/>
              </a:ext>
            </a:extLst>
          </p:cNvPr>
          <p:cNvSpPr/>
          <p:nvPr/>
        </p:nvSpPr>
        <p:spPr>
          <a:xfrm>
            <a:off x="209550" y="211930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21F3CDF-CACD-9592-68DC-646BAD52BB04}"/>
              </a:ext>
            </a:extLst>
          </p:cNvPr>
          <p:cNvSpPr/>
          <p:nvPr/>
        </p:nvSpPr>
        <p:spPr>
          <a:xfrm>
            <a:off x="971550" y="100965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2A0FACD-D4A7-F746-DA6F-9BE962B3447E}"/>
              </a:ext>
            </a:extLst>
          </p:cNvPr>
          <p:cNvSpPr/>
          <p:nvPr/>
        </p:nvSpPr>
        <p:spPr>
          <a:xfrm>
            <a:off x="209550" y="431718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2E91F69-B657-3C6C-0868-BC7A96E45F89}"/>
              </a:ext>
            </a:extLst>
          </p:cNvPr>
          <p:cNvSpPr/>
          <p:nvPr/>
        </p:nvSpPr>
        <p:spPr>
          <a:xfrm>
            <a:off x="209550" y="3748072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0C8417-E7FB-3D01-0ABD-1DA1BEC4757B}"/>
              </a:ext>
            </a:extLst>
          </p:cNvPr>
          <p:cNvSpPr/>
          <p:nvPr/>
        </p:nvSpPr>
        <p:spPr>
          <a:xfrm>
            <a:off x="209550" y="3205151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A71E7C-E45B-C86F-F59D-C44D959E3C76}"/>
              </a:ext>
            </a:extLst>
          </p:cNvPr>
          <p:cNvSpPr/>
          <p:nvPr/>
        </p:nvSpPr>
        <p:spPr>
          <a:xfrm>
            <a:off x="209550" y="2662230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26" name="API1">
            <a:extLst>
              <a:ext uri="{FF2B5EF4-FFF2-40B4-BE49-F238E27FC236}">
                <a16:creationId xmlns:a16="http://schemas.microsoft.com/office/drawing/2014/main" id="{DF0A9394-3E36-8EEC-C66E-B7C0F2502A79}"/>
              </a:ext>
            </a:extLst>
          </p:cNvPr>
          <p:cNvSpPr/>
          <p:nvPr/>
        </p:nvSpPr>
        <p:spPr>
          <a:xfrm>
            <a:off x="2124830" y="161448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8" name="API2">
            <a:extLst>
              <a:ext uri="{FF2B5EF4-FFF2-40B4-BE49-F238E27FC236}">
                <a16:creationId xmlns:a16="http://schemas.microsoft.com/office/drawing/2014/main" id="{438BACFB-BCD9-6D30-BED3-B894A877113B}"/>
              </a:ext>
            </a:extLst>
          </p:cNvPr>
          <p:cNvSpPr/>
          <p:nvPr/>
        </p:nvSpPr>
        <p:spPr>
          <a:xfrm>
            <a:off x="2119309" y="2147876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29" name="API3">
            <a:extLst>
              <a:ext uri="{FF2B5EF4-FFF2-40B4-BE49-F238E27FC236}">
                <a16:creationId xmlns:a16="http://schemas.microsoft.com/office/drawing/2014/main" id="{58D17CA6-26B7-6A25-C58C-40B4736E4FF8}"/>
              </a:ext>
            </a:extLst>
          </p:cNvPr>
          <p:cNvSpPr/>
          <p:nvPr/>
        </p:nvSpPr>
        <p:spPr>
          <a:xfrm>
            <a:off x="2119310" y="271577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0" name="API4">
            <a:extLst>
              <a:ext uri="{FF2B5EF4-FFF2-40B4-BE49-F238E27FC236}">
                <a16:creationId xmlns:a16="http://schemas.microsoft.com/office/drawing/2014/main" id="{7C667353-BB15-ABAF-2CD0-8D8267B589FE}"/>
              </a:ext>
            </a:extLst>
          </p:cNvPr>
          <p:cNvSpPr/>
          <p:nvPr/>
        </p:nvSpPr>
        <p:spPr>
          <a:xfrm>
            <a:off x="2119311" y="3286102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1" name="API5">
            <a:extLst>
              <a:ext uri="{FF2B5EF4-FFF2-40B4-BE49-F238E27FC236}">
                <a16:creationId xmlns:a16="http://schemas.microsoft.com/office/drawing/2014/main" id="{2EB9952D-050C-2CAA-158B-22046CD18334}"/>
              </a:ext>
            </a:extLst>
          </p:cNvPr>
          <p:cNvSpPr/>
          <p:nvPr/>
        </p:nvSpPr>
        <p:spPr>
          <a:xfrm>
            <a:off x="2124830" y="3781405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sp>
        <p:nvSpPr>
          <p:cNvPr id="32" name="API6">
            <a:extLst>
              <a:ext uri="{FF2B5EF4-FFF2-40B4-BE49-F238E27FC236}">
                <a16:creationId xmlns:a16="http://schemas.microsoft.com/office/drawing/2014/main" id="{3571A9DA-7268-3416-5AF9-6BD8ADB6664D}"/>
              </a:ext>
            </a:extLst>
          </p:cNvPr>
          <p:cNvSpPr/>
          <p:nvPr/>
        </p:nvSpPr>
        <p:spPr>
          <a:xfrm>
            <a:off x="2119312" y="4367194"/>
            <a:ext cx="752475" cy="2905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rgbClr val="7030A0"/>
                </a:solidFill>
              </a:rPr>
              <a:t>API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AA451AF-AAF1-8B81-3067-72BFC9B4D7F0}"/>
              </a:ext>
            </a:extLst>
          </p:cNvPr>
          <p:cNvCxnSpPr>
            <a:cxnSpLocks/>
          </p:cNvCxnSpPr>
          <p:nvPr/>
        </p:nvCxnSpPr>
        <p:spPr>
          <a:xfrm>
            <a:off x="1638293" y="451245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7549E0-6628-7155-CC18-394C135B8DA9}"/>
              </a:ext>
            </a:extLst>
          </p:cNvPr>
          <p:cNvCxnSpPr>
            <a:cxnSpLocks/>
          </p:cNvCxnSpPr>
          <p:nvPr/>
        </p:nvCxnSpPr>
        <p:spPr>
          <a:xfrm>
            <a:off x="1645442" y="3943334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E5C7614-025F-C0E5-14DD-B00B6EEAAB3F}"/>
              </a:ext>
            </a:extLst>
          </p:cNvPr>
          <p:cNvCxnSpPr>
            <a:cxnSpLocks/>
          </p:cNvCxnSpPr>
          <p:nvPr/>
        </p:nvCxnSpPr>
        <p:spPr>
          <a:xfrm>
            <a:off x="1628768" y="3429000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8F74819-892D-18F8-F1CE-98821912F60C}"/>
              </a:ext>
            </a:extLst>
          </p:cNvPr>
          <p:cNvCxnSpPr>
            <a:cxnSpLocks/>
          </p:cNvCxnSpPr>
          <p:nvPr/>
        </p:nvCxnSpPr>
        <p:spPr>
          <a:xfrm>
            <a:off x="1628768" y="286699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DA282-18B5-DA51-CFEB-E0C50C57F0B7}"/>
              </a:ext>
            </a:extLst>
          </p:cNvPr>
          <p:cNvCxnSpPr>
            <a:cxnSpLocks/>
          </p:cNvCxnSpPr>
          <p:nvPr/>
        </p:nvCxnSpPr>
        <p:spPr>
          <a:xfrm>
            <a:off x="1628768" y="229313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EF521DE-A46A-12A5-4BD0-E28F49478211}"/>
              </a:ext>
            </a:extLst>
          </p:cNvPr>
          <p:cNvCxnSpPr>
            <a:cxnSpLocks/>
          </p:cNvCxnSpPr>
          <p:nvPr/>
        </p:nvCxnSpPr>
        <p:spPr>
          <a:xfrm>
            <a:off x="1628768" y="1781173"/>
            <a:ext cx="48101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46C156D-9987-D43C-1F82-1494F106EADE}"/>
              </a:ext>
            </a:extLst>
          </p:cNvPr>
          <p:cNvSpPr/>
          <p:nvPr/>
        </p:nvSpPr>
        <p:spPr>
          <a:xfrm>
            <a:off x="238118" y="500891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980EF90-A9D4-8182-AA3D-4A430A3E1CA4}"/>
              </a:ext>
            </a:extLst>
          </p:cNvPr>
          <p:cNvSpPr/>
          <p:nvPr/>
        </p:nvSpPr>
        <p:spPr>
          <a:xfrm>
            <a:off x="479106" y="52626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F821D931-0757-7983-F62B-C5BBCBE04985}"/>
              </a:ext>
            </a:extLst>
          </p:cNvPr>
          <p:cNvSpPr/>
          <p:nvPr/>
        </p:nvSpPr>
        <p:spPr>
          <a:xfrm>
            <a:off x="700084" y="5479369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DB8375-A1FC-376C-57B1-600DF065DD91}"/>
              </a:ext>
            </a:extLst>
          </p:cNvPr>
          <p:cNvSpPr/>
          <p:nvPr/>
        </p:nvSpPr>
        <p:spPr>
          <a:xfrm>
            <a:off x="895350" y="5705493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Vendor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F859353-39EF-0B6D-813E-4D67DB987865}"/>
              </a:ext>
            </a:extLst>
          </p:cNvPr>
          <p:cNvSpPr/>
          <p:nvPr/>
        </p:nvSpPr>
        <p:spPr>
          <a:xfrm>
            <a:off x="1164906" y="595305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E1DC780-7969-E757-23DE-85F2DD4473A6}"/>
              </a:ext>
            </a:extLst>
          </p:cNvPr>
          <p:cNvSpPr/>
          <p:nvPr/>
        </p:nvSpPr>
        <p:spPr>
          <a:xfrm>
            <a:off x="1452562" y="6229584"/>
            <a:ext cx="1371600" cy="3905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Retailer</a:t>
            </a:r>
          </a:p>
        </p:txBody>
      </p:sp>
      <p:sp>
        <p:nvSpPr>
          <p:cNvPr id="57" name="FTP">
            <a:extLst>
              <a:ext uri="{FF2B5EF4-FFF2-40B4-BE49-F238E27FC236}">
                <a16:creationId xmlns:a16="http://schemas.microsoft.com/office/drawing/2014/main" id="{E945938E-5297-A753-EC8C-26845F2145ED}"/>
              </a:ext>
            </a:extLst>
          </p:cNvPr>
          <p:cNvSpPr/>
          <p:nvPr/>
        </p:nvSpPr>
        <p:spPr>
          <a:xfrm>
            <a:off x="2871784" y="5143500"/>
            <a:ext cx="1524000" cy="4762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7030A0"/>
                </a:solidFill>
              </a:rPr>
              <a:t>FTP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46E89BF-A4EB-09BE-FB8C-A8D0FD8215D0}"/>
              </a:ext>
            </a:extLst>
          </p:cNvPr>
          <p:cNvCxnSpPr>
            <a:cxnSpLocks/>
          </p:cNvCxnSpPr>
          <p:nvPr/>
        </p:nvCxnSpPr>
        <p:spPr>
          <a:xfrm flipV="1">
            <a:off x="2162175" y="5538787"/>
            <a:ext cx="709609" cy="2047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SV2">
            <a:extLst>
              <a:ext uri="{FF2B5EF4-FFF2-40B4-BE49-F238E27FC236}">
                <a16:creationId xmlns:a16="http://schemas.microsoft.com/office/drawing/2014/main" id="{7D0A7EBD-72AB-9CE5-4D88-5D0A568A087D}"/>
              </a:ext>
            </a:extLst>
          </p:cNvPr>
          <p:cNvSpPr txBox="1"/>
          <p:nvPr/>
        </p:nvSpPr>
        <p:spPr>
          <a:xfrm>
            <a:off x="1581150" y="1530656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.csv</a:t>
            </a:r>
          </a:p>
        </p:txBody>
      </p:sp>
      <p:sp>
        <p:nvSpPr>
          <p:cNvPr id="61" name="TXT">
            <a:extLst>
              <a:ext uri="{FF2B5EF4-FFF2-40B4-BE49-F238E27FC236}">
                <a16:creationId xmlns:a16="http://schemas.microsoft.com/office/drawing/2014/main" id="{7C95042E-4B6E-0F8E-2B0D-8FCD664AF9E4}"/>
              </a:ext>
            </a:extLst>
          </p:cNvPr>
          <p:cNvSpPr txBox="1"/>
          <p:nvPr/>
        </p:nvSpPr>
        <p:spPr>
          <a:xfrm>
            <a:off x="1581150" y="197643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.txt</a:t>
            </a:r>
          </a:p>
        </p:txBody>
      </p:sp>
      <p:sp>
        <p:nvSpPr>
          <p:cNvPr id="62" name="XLS">
            <a:extLst>
              <a:ext uri="{FF2B5EF4-FFF2-40B4-BE49-F238E27FC236}">
                <a16:creationId xmlns:a16="http://schemas.microsoft.com/office/drawing/2014/main" id="{AB183CDA-527C-DEAD-81D4-32A423E9D32D}"/>
              </a:ext>
            </a:extLst>
          </p:cNvPr>
          <p:cNvSpPr txBox="1"/>
          <p:nvPr/>
        </p:nvSpPr>
        <p:spPr>
          <a:xfrm>
            <a:off x="1581150" y="2559508"/>
            <a:ext cx="418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</a:t>
            </a:r>
          </a:p>
        </p:txBody>
      </p:sp>
      <p:sp>
        <p:nvSpPr>
          <p:cNvPr id="63" name="XLSX">
            <a:extLst>
              <a:ext uri="{FF2B5EF4-FFF2-40B4-BE49-F238E27FC236}">
                <a16:creationId xmlns:a16="http://schemas.microsoft.com/office/drawing/2014/main" id="{AC815CAB-BF70-6F2E-2481-5EE6EB9D9EF8}"/>
              </a:ext>
            </a:extLst>
          </p:cNvPr>
          <p:cNvSpPr txBox="1"/>
          <p:nvPr/>
        </p:nvSpPr>
        <p:spPr>
          <a:xfrm>
            <a:off x="1581150" y="310192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.xlsx</a:t>
            </a:r>
          </a:p>
        </p:txBody>
      </p:sp>
      <p:sp>
        <p:nvSpPr>
          <p:cNvPr id="64" name="XML">
            <a:extLst>
              <a:ext uri="{FF2B5EF4-FFF2-40B4-BE49-F238E27FC236}">
                <a16:creationId xmlns:a16="http://schemas.microsoft.com/office/drawing/2014/main" id="{69F25F01-9177-8545-5D61-3F22425CD269}"/>
              </a:ext>
            </a:extLst>
          </p:cNvPr>
          <p:cNvSpPr txBox="1"/>
          <p:nvPr/>
        </p:nvSpPr>
        <p:spPr>
          <a:xfrm>
            <a:off x="1581150" y="364531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.xml</a:t>
            </a:r>
          </a:p>
        </p:txBody>
      </p:sp>
      <p:sp>
        <p:nvSpPr>
          <p:cNvPr id="65" name="JSON">
            <a:extLst>
              <a:ext uri="{FF2B5EF4-FFF2-40B4-BE49-F238E27FC236}">
                <a16:creationId xmlns:a16="http://schemas.microsoft.com/office/drawing/2014/main" id="{F704CAC6-1478-562B-AF31-F25D8147FBCF}"/>
              </a:ext>
            </a:extLst>
          </p:cNvPr>
          <p:cNvSpPr txBox="1"/>
          <p:nvPr/>
        </p:nvSpPr>
        <p:spPr>
          <a:xfrm>
            <a:off x="1581150" y="4207335"/>
            <a:ext cx="514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.json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BFF5046-3359-C4D8-08B4-3BDE75CA895E}"/>
              </a:ext>
            </a:extLst>
          </p:cNvPr>
          <p:cNvSpPr/>
          <p:nvPr/>
        </p:nvSpPr>
        <p:spPr>
          <a:xfrm>
            <a:off x="5314932" y="35243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71E1796-2D61-8BB0-3FA8-D7B3B80A3CF7}"/>
              </a:ext>
            </a:extLst>
          </p:cNvPr>
          <p:cNvSpPr/>
          <p:nvPr/>
        </p:nvSpPr>
        <p:spPr>
          <a:xfrm>
            <a:off x="5314932" y="82313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AD7267E-06D4-40A6-2E6E-9F3C22D559EC}"/>
              </a:ext>
            </a:extLst>
          </p:cNvPr>
          <p:cNvSpPr/>
          <p:nvPr/>
        </p:nvSpPr>
        <p:spPr>
          <a:xfrm>
            <a:off x="5314932" y="1293823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4D54F95-1CA3-B8B6-082A-F6F82B74F2D6}"/>
              </a:ext>
            </a:extLst>
          </p:cNvPr>
          <p:cNvSpPr/>
          <p:nvPr/>
        </p:nvSpPr>
        <p:spPr>
          <a:xfrm>
            <a:off x="5314932" y="1764516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DD8E9EB-8B03-A0D1-4799-A59ADEB13694}"/>
              </a:ext>
            </a:extLst>
          </p:cNvPr>
          <p:cNvSpPr/>
          <p:nvPr/>
        </p:nvSpPr>
        <p:spPr>
          <a:xfrm>
            <a:off x="5314932" y="223520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40F03EC-0440-AF1D-85AC-EFADADCB8AB2}"/>
              </a:ext>
            </a:extLst>
          </p:cNvPr>
          <p:cNvSpPr/>
          <p:nvPr/>
        </p:nvSpPr>
        <p:spPr>
          <a:xfrm>
            <a:off x="5314932" y="2705902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C316E26-6C50-A99D-9BFB-DBD516346454}"/>
              </a:ext>
            </a:extLst>
          </p:cNvPr>
          <p:cNvSpPr/>
          <p:nvPr/>
        </p:nvSpPr>
        <p:spPr>
          <a:xfrm>
            <a:off x="5314932" y="3176595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D5A95F-ABA8-4147-821C-8A2844EACD23}"/>
              </a:ext>
            </a:extLst>
          </p:cNvPr>
          <p:cNvSpPr/>
          <p:nvPr/>
        </p:nvSpPr>
        <p:spPr>
          <a:xfrm>
            <a:off x="5314932" y="3647288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D086A11-7277-D879-0C13-BBBE7A40292B}"/>
              </a:ext>
            </a:extLst>
          </p:cNvPr>
          <p:cNvSpPr/>
          <p:nvPr/>
        </p:nvSpPr>
        <p:spPr>
          <a:xfrm>
            <a:off x="5314932" y="4117981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F723BCE-3F96-B7BA-A433-A943415F7E11}"/>
              </a:ext>
            </a:extLst>
          </p:cNvPr>
          <p:cNvSpPr/>
          <p:nvPr/>
        </p:nvSpPr>
        <p:spPr>
          <a:xfrm>
            <a:off x="5314932" y="4588674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2A8ADDA-7E64-6392-65FB-215D752D3E70}"/>
              </a:ext>
            </a:extLst>
          </p:cNvPr>
          <p:cNvSpPr/>
          <p:nvPr/>
        </p:nvSpPr>
        <p:spPr>
          <a:xfrm>
            <a:off x="5314932" y="5059367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9A1679-CCBE-3C7A-0145-D58890D1DB97}"/>
              </a:ext>
            </a:extLst>
          </p:cNvPr>
          <p:cNvSpPr/>
          <p:nvPr/>
        </p:nvSpPr>
        <p:spPr>
          <a:xfrm>
            <a:off x="5314932" y="5530060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EDF55C-1817-B2F9-E654-DA8676C8021A}"/>
              </a:ext>
            </a:extLst>
          </p:cNvPr>
          <p:cNvSpPr/>
          <p:nvPr/>
        </p:nvSpPr>
        <p:spPr>
          <a:xfrm>
            <a:off x="5314932" y="6000749"/>
            <a:ext cx="1790701" cy="19526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Black Box Process</a:t>
            </a:r>
            <a:r>
              <a:rPr lang="en-US" b="1"/>
              <a:t> </a:t>
            </a:r>
          </a:p>
        </p:txBody>
      </p:sp>
      <p:sp>
        <p:nvSpPr>
          <p:cNvPr id="283" name="SQLDB">
            <a:extLst>
              <a:ext uri="{FF2B5EF4-FFF2-40B4-BE49-F238E27FC236}">
                <a16:creationId xmlns:a16="http://schemas.microsoft.com/office/drawing/2014/main" id="{82B71EB7-DE2D-1F64-DF16-0EAC61BFA563}"/>
              </a:ext>
            </a:extLst>
          </p:cNvPr>
          <p:cNvSpPr/>
          <p:nvPr/>
        </p:nvSpPr>
        <p:spPr>
          <a:xfrm>
            <a:off x="7609366" y="352437"/>
            <a:ext cx="752475" cy="5843574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 SQL DB</a:t>
            </a:r>
          </a:p>
        </p:txBody>
      </p: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9272D505-D851-3BE3-3511-2A5BAE9DDAA9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7105633" y="45006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6F4991F1-C8ED-43A8-D557-EAFC8345BA5E}"/>
              </a:ext>
            </a:extLst>
          </p:cNvPr>
          <p:cNvCxnSpPr>
            <a:cxnSpLocks/>
          </p:cNvCxnSpPr>
          <p:nvPr/>
        </p:nvCxnSpPr>
        <p:spPr>
          <a:xfrm>
            <a:off x="7105616" y="919186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66D4EDC-1421-F734-E812-13DA52F21A70}"/>
              </a:ext>
            </a:extLst>
          </p:cNvPr>
          <p:cNvCxnSpPr>
            <a:cxnSpLocks/>
          </p:cNvCxnSpPr>
          <p:nvPr/>
        </p:nvCxnSpPr>
        <p:spPr>
          <a:xfrm>
            <a:off x="7105633" y="1390650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4CC15C19-A397-256F-59E6-5E187D07D78E}"/>
              </a:ext>
            </a:extLst>
          </p:cNvPr>
          <p:cNvCxnSpPr>
            <a:cxnSpLocks/>
          </p:cNvCxnSpPr>
          <p:nvPr/>
        </p:nvCxnSpPr>
        <p:spPr>
          <a:xfrm>
            <a:off x="7105616" y="234475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B35CC38-27A8-56D6-21CC-60ECA5A46636}"/>
              </a:ext>
            </a:extLst>
          </p:cNvPr>
          <p:cNvCxnSpPr>
            <a:cxnSpLocks/>
          </p:cNvCxnSpPr>
          <p:nvPr/>
        </p:nvCxnSpPr>
        <p:spPr>
          <a:xfrm>
            <a:off x="7105633" y="279640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C3CE893E-3285-CCCF-9353-EA62199CD958}"/>
              </a:ext>
            </a:extLst>
          </p:cNvPr>
          <p:cNvCxnSpPr>
            <a:cxnSpLocks/>
          </p:cNvCxnSpPr>
          <p:nvPr/>
        </p:nvCxnSpPr>
        <p:spPr>
          <a:xfrm>
            <a:off x="7105616" y="329056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21607CFB-BCA5-717C-2319-42C3B387F2EF}"/>
              </a:ext>
            </a:extLst>
          </p:cNvPr>
          <p:cNvCxnSpPr>
            <a:cxnSpLocks/>
          </p:cNvCxnSpPr>
          <p:nvPr/>
        </p:nvCxnSpPr>
        <p:spPr>
          <a:xfrm>
            <a:off x="7105633" y="3748072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>
            <a:extLst>
              <a:ext uri="{FF2B5EF4-FFF2-40B4-BE49-F238E27FC236}">
                <a16:creationId xmlns:a16="http://schemas.microsoft.com/office/drawing/2014/main" id="{B15FA1DD-E15A-DDFF-F22D-6430FD4596CB}"/>
              </a:ext>
            </a:extLst>
          </p:cNvPr>
          <p:cNvCxnSpPr>
            <a:cxnSpLocks/>
          </p:cNvCxnSpPr>
          <p:nvPr/>
        </p:nvCxnSpPr>
        <p:spPr>
          <a:xfrm>
            <a:off x="7105633" y="4207335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Arrow Connector 296">
            <a:extLst>
              <a:ext uri="{FF2B5EF4-FFF2-40B4-BE49-F238E27FC236}">
                <a16:creationId xmlns:a16="http://schemas.microsoft.com/office/drawing/2014/main" id="{1143CB48-96B2-1A7D-8633-EAE5E0C04757}"/>
              </a:ext>
            </a:extLst>
          </p:cNvPr>
          <p:cNvCxnSpPr>
            <a:cxnSpLocks/>
          </p:cNvCxnSpPr>
          <p:nvPr/>
        </p:nvCxnSpPr>
        <p:spPr>
          <a:xfrm>
            <a:off x="7105633" y="4707714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Arrow Connector 297">
            <a:extLst>
              <a:ext uri="{FF2B5EF4-FFF2-40B4-BE49-F238E27FC236}">
                <a16:creationId xmlns:a16="http://schemas.microsoft.com/office/drawing/2014/main" id="{659D4367-D88F-004A-F30A-F13AD6955B74}"/>
              </a:ext>
            </a:extLst>
          </p:cNvPr>
          <p:cNvCxnSpPr>
            <a:cxnSpLocks/>
          </p:cNvCxnSpPr>
          <p:nvPr/>
        </p:nvCxnSpPr>
        <p:spPr>
          <a:xfrm>
            <a:off x="7105633" y="5156681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Arrow Connector 298">
            <a:extLst>
              <a:ext uri="{FF2B5EF4-FFF2-40B4-BE49-F238E27FC236}">
                <a16:creationId xmlns:a16="http://schemas.microsoft.com/office/drawing/2014/main" id="{0E6C2710-828A-A59C-52E8-290C87B4ABF3}"/>
              </a:ext>
            </a:extLst>
          </p:cNvPr>
          <p:cNvCxnSpPr>
            <a:cxnSpLocks/>
          </p:cNvCxnSpPr>
          <p:nvPr/>
        </p:nvCxnSpPr>
        <p:spPr>
          <a:xfrm>
            <a:off x="7105633" y="563653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>
            <a:extLst>
              <a:ext uri="{FF2B5EF4-FFF2-40B4-BE49-F238E27FC236}">
                <a16:creationId xmlns:a16="http://schemas.microsoft.com/office/drawing/2014/main" id="{801D1D73-3193-3D1F-7AC9-47384AA3BAE9}"/>
              </a:ext>
            </a:extLst>
          </p:cNvPr>
          <p:cNvCxnSpPr>
            <a:cxnSpLocks/>
          </p:cNvCxnSpPr>
          <p:nvPr/>
        </p:nvCxnSpPr>
        <p:spPr>
          <a:xfrm>
            <a:off x="7105633" y="6096018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5ACB3450-96D6-67E7-A9EA-E1A32BDE9A21}"/>
              </a:ext>
            </a:extLst>
          </p:cNvPr>
          <p:cNvCxnSpPr>
            <a:cxnSpLocks/>
          </p:cNvCxnSpPr>
          <p:nvPr/>
        </p:nvCxnSpPr>
        <p:spPr>
          <a:xfrm>
            <a:off x="7105616" y="1862147"/>
            <a:ext cx="503733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3" name="JARVIS" descr="A screenshot of a computer&#10;&#10;Description automatically generated">
            <a:extLst>
              <a:ext uri="{FF2B5EF4-FFF2-40B4-BE49-F238E27FC236}">
                <a16:creationId xmlns:a16="http://schemas.microsoft.com/office/drawing/2014/main" id="{A479E9A2-D029-0003-0B4C-E05907A57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43" y="294492"/>
            <a:ext cx="2255520" cy="1057275"/>
          </a:xfrm>
          <a:prstGeom prst="rect">
            <a:avLst/>
          </a:prstGeom>
        </p:spPr>
      </p:pic>
      <p:pic>
        <p:nvPicPr>
          <p:cNvPr id="304" name="BTBRpt" descr="A close-up of a chart&#10;&#10;Description automatically generated">
            <a:extLst>
              <a:ext uri="{FF2B5EF4-FFF2-40B4-BE49-F238E27FC236}">
                <a16:creationId xmlns:a16="http://schemas.microsoft.com/office/drawing/2014/main" id="{0D003525-D6A5-C3C6-F4E3-BB7B03AA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007" y="1570237"/>
            <a:ext cx="3193415" cy="1163955"/>
          </a:xfrm>
          <a:prstGeom prst="rect">
            <a:avLst/>
          </a:prstGeom>
        </p:spPr>
      </p:pic>
      <p:sp>
        <p:nvSpPr>
          <p:cNvPr id="305" name="SQA">
            <a:extLst>
              <a:ext uri="{FF2B5EF4-FFF2-40B4-BE49-F238E27FC236}">
                <a16:creationId xmlns:a16="http://schemas.microsoft.com/office/drawing/2014/main" id="{6D9AC6B1-E5C0-43FB-0FED-A18E252A1BF7}"/>
              </a:ext>
            </a:extLst>
          </p:cNvPr>
          <p:cNvSpPr/>
          <p:nvPr/>
        </p:nvSpPr>
        <p:spPr>
          <a:xfrm>
            <a:off x="8896317" y="3006288"/>
            <a:ext cx="2600358" cy="836262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Custom Reporting</a:t>
            </a:r>
          </a:p>
        </p:txBody>
      </p: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AB689365-839A-1264-1321-69C4A2D8C6EB}"/>
              </a:ext>
            </a:extLst>
          </p:cNvPr>
          <p:cNvCxnSpPr>
            <a:stCxn id="26" idx="3"/>
          </p:cNvCxnSpPr>
          <p:nvPr/>
        </p:nvCxnSpPr>
        <p:spPr>
          <a:xfrm>
            <a:off x="2877305" y="1759742"/>
            <a:ext cx="585032" cy="114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572EBD43-B376-8917-498A-1ECB3F3FB250}"/>
              </a:ext>
            </a:extLst>
          </p:cNvPr>
          <p:cNvCxnSpPr>
            <a:stCxn id="28" idx="3"/>
          </p:cNvCxnSpPr>
          <p:nvPr/>
        </p:nvCxnSpPr>
        <p:spPr>
          <a:xfrm>
            <a:off x="2871784" y="2293133"/>
            <a:ext cx="572526" cy="831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B937E190-BC74-E717-68B9-A04B48DCAECB}"/>
              </a:ext>
            </a:extLst>
          </p:cNvPr>
          <p:cNvCxnSpPr>
            <a:stCxn id="29" idx="3"/>
            <a:endCxn id="2" idx="2"/>
          </p:cNvCxnSpPr>
          <p:nvPr/>
        </p:nvCxnSpPr>
        <p:spPr>
          <a:xfrm>
            <a:off x="2871785" y="2861031"/>
            <a:ext cx="590552" cy="42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16C22531-5D77-25BB-22D5-630BD5EEE330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2871786" y="3409117"/>
            <a:ext cx="609599" cy="22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C65961A2-F9D3-B11C-38AB-24B763932474}"/>
              </a:ext>
            </a:extLst>
          </p:cNvPr>
          <p:cNvCxnSpPr>
            <a:stCxn id="31" idx="3"/>
          </p:cNvCxnSpPr>
          <p:nvPr/>
        </p:nvCxnSpPr>
        <p:spPr>
          <a:xfrm flipV="1">
            <a:off x="2877305" y="3657572"/>
            <a:ext cx="567005" cy="269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8E6DA0DA-EB44-0BD5-C065-8ABC2343BB38}"/>
              </a:ext>
            </a:extLst>
          </p:cNvPr>
          <p:cNvCxnSpPr>
            <a:stCxn id="32" idx="3"/>
          </p:cNvCxnSpPr>
          <p:nvPr/>
        </p:nvCxnSpPr>
        <p:spPr>
          <a:xfrm flipV="1">
            <a:off x="2871787" y="3871891"/>
            <a:ext cx="609598" cy="640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Flowchart: Document 319">
            <a:extLst>
              <a:ext uri="{FF2B5EF4-FFF2-40B4-BE49-F238E27FC236}">
                <a16:creationId xmlns:a16="http://schemas.microsoft.com/office/drawing/2014/main" id="{A0FF08A4-A428-26F5-0CAB-33322710D162}"/>
              </a:ext>
            </a:extLst>
          </p:cNvPr>
          <p:cNvSpPr/>
          <p:nvPr/>
        </p:nvSpPr>
        <p:spPr>
          <a:xfrm>
            <a:off x="9039225" y="40719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Flowchart: Document 320">
            <a:extLst>
              <a:ext uri="{FF2B5EF4-FFF2-40B4-BE49-F238E27FC236}">
                <a16:creationId xmlns:a16="http://schemas.microsoft.com/office/drawing/2014/main" id="{442AE744-0841-35F6-C4A4-D343886CC826}"/>
              </a:ext>
            </a:extLst>
          </p:cNvPr>
          <p:cNvSpPr/>
          <p:nvPr/>
        </p:nvSpPr>
        <p:spPr>
          <a:xfrm>
            <a:off x="9191625" y="42243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Integrations">
            <a:extLst>
              <a:ext uri="{FF2B5EF4-FFF2-40B4-BE49-F238E27FC236}">
                <a16:creationId xmlns:a16="http://schemas.microsoft.com/office/drawing/2014/main" id="{8D5BA4A6-3188-2B5D-841B-067CD757483A}"/>
              </a:ext>
            </a:extLst>
          </p:cNvPr>
          <p:cNvSpPr/>
          <p:nvPr/>
        </p:nvSpPr>
        <p:spPr>
          <a:xfrm>
            <a:off x="9344025" y="4376719"/>
            <a:ext cx="2317152" cy="41241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Outbound Integrations</a:t>
            </a: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F503B07-62C6-7064-0300-26AE0016B248}"/>
              </a:ext>
            </a:extLst>
          </p:cNvPr>
          <p:cNvCxnSpPr>
            <a:cxnSpLocks/>
            <a:endCxn id="303" idx="1"/>
          </p:cNvCxnSpPr>
          <p:nvPr/>
        </p:nvCxnSpPr>
        <p:spPr>
          <a:xfrm>
            <a:off x="8361841" y="819150"/>
            <a:ext cx="544002" cy="3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D69EA6A7-CD69-6476-8532-FE1998A36D3E}"/>
              </a:ext>
            </a:extLst>
          </p:cNvPr>
          <p:cNvCxnSpPr>
            <a:endCxn id="304" idx="1"/>
          </p:cNvCxnSpPr>
          <p:nvPr/>
        </p:nvCxnSpPr>
        <p:spPr>
          <a:xfrm>
            <a:off x="8361841" y="2147876"/>
            <a:ext cx="307166" cy="4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EE47AB21-50C7-6CCF-878C-DC1CD499E808}"/>
              </a:ext>
            </a:extLst>
          </p:cNvPr>
          <p:cNvCxnSpPr>
            <a:cxnSpLocks/>
            <a:endCxn id="305" idx="1"/>
          </p:cNvCxnSpPr>
          <p:nvPr/>
        </p:nvCxnSpPr>
        <p:spPr>
          <a:xfrm flipV="1">
            <a:off x="8361841" y="3424419"/>
            <a:ext cx="534476" cy="7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>
            <a:extLst>
              <a:ext uri="{FF2B5EF4-FFF2-40B4-BE49-F238E27FC236}">
                <a16:creationId xmlns:a16="http://schemas.microsoft.com/office/drawing/2014/main" id="{31402851-1426-20EF-B59F-ADFCAC2CC545}"/>
              </a:ext>
            </a:extLst>
          </p:cNvPr>
          <p:cNvCxnSpPr>
            <a:cxnSpLocks/>
            <a:endCxn id="320" idx="1"/>
          </p:cNvCxnSpPr>
          <p:nvPr/>
        </p:nvCxnSpPr>
        <p:spPr>
          <a:xfrm>
            <a:off x="8361841" y="4278127"/>
            <a:ext cx="677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Rectangle: Top Corners Snipped 335">
            <a:extLst>
              <a:ext uri="{FF2B5EF4-FFF2-40B4-BE49-F238E27FC236}">
                <a16:creationId xmlns:a16="http://schemas.microsoft.com/office/drawing/2014/main" id="{A87988CD-97BA-8EF9-AB4F-FD828D3F1C5C}"/>
              </a:ext>
            </a:extLst>
          </p:cNvPr>
          <p:cNvSpPr/>
          <p:nvPr/>
        </p:nvSpPr>
        <p:spPr>
          <a:xfrm>
            <a:off x="9191625" y="50593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: Top Corners Snipped 336">
            <a:extLst>
              <a:ext uri="{FF2B5EF4-FFF2-40B4-BE49-F238E27FC236}">
                <a16:creationId xmlns:a16="http://schemas.microsoft.com/office/drawing/2014/main" id="{7AA9B2A7-1993-0127-6BCF-869168ADBAF4}"/>
              </a:ext>
            </a:extLst>
          </p:cNvPr>
          <p:cNvSpPr/>
          <p:nvPr/>
        </p:nvSpPr>
        <p:spPr>
          <a:xfrm>
            <a:off x="9344025" y="52117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: Top Corners Snipped 337">
            <a:extLst>
              <a:ext uri="{FF2B5EF4-FFF2-40B4-BE49-F238E27FC236}">
                <a16:creationId xmlns:a16="http://schemas.microsoft.com/office/drawing/2014/main" id="{FF00DE0B-E3CC-9993-C450-93CC08275327}"/>
              </a:ext>
            </a:extLst>
          </p:cNvPr>
          <p:cNvSpPr/>
          <p:nvPr/>
        </p:nvSpPr>
        <p:spPr>
          <a:xfrm>
            <a:off x="9496425" y="53641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Datafeed">
            <a:extLst>
              <a:ext uri="{FF2B5EF4-FFF2-40B4-BE49-F238E27FC236}">
                <a16:creationId xmlns:a16="http://schemas.microsoft.com/office/drawing/2014/main" id="{AED9C6D1-561B-76B0-DFC2-FC23785FCA00}"/>
              </a:ext>
            </a:extLst>
          </p:cNvPr>
          <p:cNvSpPr/>
          <p:nvPr/>
        </p:nvSpPr>
        <p:spPr>
          <a:xfrm>
            <a:off x="9648825" y="5516567"/>
            <a:ext cx="2469552" cy="340077"/>
          </a:xfrm>
          <a:prstGeom prst="snip2Same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Outbound Datafeeds</a:t>
            </a:r>
          </a:p>
        </p:txBody>
      </p:sp>
      <p:cxnSp>
        <p:nvCxnSpPr>
          <p:cNvPr id="341" name="Straight Arrow Connector 340">
            <a:extLst>
              <a:ext uri="{FF2B5EF4-FFF2-40B4-BE49-F238E27FC236}">
                <a16:creationId xmlns:a16="http://schemas.microsoft.com/office/drawing/2014/main" id="{64CEC8D0-66A9-2E25-246E-AC47CA704663}"/>
              </a:ext>
            </a:extLst>
          </p:cNvPr>
          <p:cNvCxnSpPr/>
          <p:nvPr/>
        </p:nvCxnSpPr>
        <p:spPr>
          <a:xfrm>
            <a:off x="8361841" y="5364167"/>
            <a:ext cx="8297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11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EE4EF9-3BB0-031A-2EEC-D173AEA33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6CECBDB-46F1-DE38-55DE-6A18D07A9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111F12A6-16F4-1586-E614-9BE951F75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68A9EF9-CFA3-8C43-BB05-DFE22D3EE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F52E7C26-D7A8-92A7-19EA-4B9B7A44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52FB9E7-E636-13E9-5A22-4C23CCBE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07919D-7F70-0211-7657-21F859F8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6E627-38EB-FCF6-3B65-05E7E4733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Big Business – </a:t>
            </a:r>
            <a:r>
              <a:rPr lang="en-US" sz="280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01FFC-520C-A4F5-5EE1-BEBDF49B9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597" y="2490435"/>
            <a:ext cx="7797158" cy="3665552"/>
          </a:xfrm>
        </p:spPr>
        <p:txBody>
          <a:bodyPr anchor="ctr">
            <a:normAutofit/>
          </a:bodyPr>
          <a:lstStyle/>
          <a:p>
            <a:r>
              <a:rPr lang="en-US" sz="2400" dirty="0"/>
              <a:t>Issues to fix</a:t>
            </a:r>
          </a:p>
          <a:p>
            <a:pPr lvl="2"/>
            <a:r>
              <a:rPr lang="en-US" dirty="0"/>
              <a:t>Wrong inventory mix (buying the old way)</a:t>
            </a:r>
          </a:p>
          <a:p>
            <a:pPr lvl="2"/>
            <a:r>
              <a:rPr lang="en-US" dirty="0"/>
              <a:t>Too much non-performing inventory</a:t>
            </a:r>
          </a:p>
          <a:p>
            <a:pPr lvl="3"/>
            <a:r>
              <a:rPr lang="en-US" dirty="0"/>
              <a:t>$100B Industry, $100B non-performing inventory</a:t>
            </a:r>
            <a:endParaRPr lang="en-US" sz="2400" dirty="0"/>
          </a:p>
          <a:p>
            <a:r>
              <a:rPr lang="en-US" sz="2400" dirty="0"/>
              <a:t>Improve performance by using data</a:t>
            </a:r>
          </a:p>
          <a:p>
            <a:pPr lvl="2"/>
            <a:r>
              <a:rPr lang="en-US" dirty="0"/>
              <a:t>Use prior consumer behavior to</a:t>
            </a:r>
          </a:p>
          <a:p>
            <a:pPr lvl="3"/>
            <a:r>
              <a:rPr lang="en-US" dirty="0"/>
              <a:t>Plan inventory</a:t>
            </a:r>
          </a:p>
          <a:p>
            <a:pPr lvl="3"/>
            <a:r>
              <a:rPr lang="en-US" dirty="0"/>
              <a:t>Inform buying decisions</a:t>
            </a:r>
          </a:p>
          <a:p>
            <a:pPr lvl="2"/>
            <a:r>
              <a:rPr lang="en-US" dirty="0"/>
              <a:t>Partner with vendors</a:t>
            </a:r>
          </a:p>
          <a:p>
            <a:pPr lvl="2"/>
            <a:r>
              <a:rPr lang="en-US" dirty="0"/>
              <a:t>Strategies to reduce aged inventory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5A54D16A-185F-FDC3-B345-39E4BAE312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4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1FBCEB-7616-DAAF-2AC4-6376AE310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B0766B0-8F4E-1AAA-EFA6-51A87740F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36ECA72-FEF9-35C0-1BE5-4BA8BC76B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5396958-C408-C10F-77A6-BCFC5352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7C9E7317-9A04-F75C-CBCA-3DD48973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0F3F1C40-9F81-AA8E-E3DE-B9D73DFDF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0A592F1-F9F4-2A33-8590-D562E87D5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E2EF2-77B9-55FD-38E9-8BCBB308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68FD-DD24-EE94-9B99-3DFABD7E1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New frontier: Math and AI and Machine Learning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Training users to use data/reports to make decisions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Figuring out the answers for them 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71A5ABB4-D643-403D-5D35-A87F4CB912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27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B722D3-0045-92C7-DD71-45817711B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9A5235-A50E-23AD-585C-BE4F58A9B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7D9E7AA-A98B-C98D-8922-CD1A7CFFE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CF39B32-4B68-9B6D-BB6A-CA17E1B25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EAA1068-4290-15AC-B0E7-924818EB8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691602D-68BF-DD47-D7D0-C047D40D3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23DA95A-C4B5-D994-66D3-33E60A83D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81B2F6-BAA9-B882-DD85-BBF09471A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ABB55-B83B-2FE9-4674-EA17152D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Examples of problems to solve: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Weekly reorder list organized by vendor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Transfer list to move aged from non-performing stores to performing stores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Determining more accurate values for aged/fast sellers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Find holes in inventory mix (Inventory Planning)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Use peer stores to recommend adding/removing vendors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Model/ideal inventory for a brand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Parse attributes out of technical descriptions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7D84B384-B4CB-DE93-930C-7FA0CB5834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03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EEE987-CD7A-91E5-AB4F-B0CC845B0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E438901-4DF9-864C-719C-B8A79B5F5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8AB6ED4-1CFA-7248-B441-3080C47C2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6766C11A-8950-2FA5-0795-8459E3311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C5A03731-A425-BEB6-B0ED-DE4BDD296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2B1E41C0-D8B4-FFCA-09F2-C887FD123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B7347A-0AA5-2380-E384-661D6FACF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25AF5-C6E8-5D82-A54D-CB97FCC1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77937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Example of the problem to solve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CE336725-1F17-1731-38C3-A6B11281DE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74D746-9F91-7C11-8C0F-625A5B668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271" y="3178970"/>
            <a:ext cx="11287430" cy="303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98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8FA0C4-0C77-EA61-2918-96BC0C6CA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B25E3A0-44AD-89FA-C0DE-5277BBBC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05881532-4012-A5CF-0A46-EA554C2C0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DE535821-C02F-A539-C2C8-28D15828F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F01ACA4C-568F-9DCC-15C8-76EBC09D2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848B98D1-A34C-4230-081A-00643D8ED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E270ED-89E8-D593-CAD7-6F1BF402D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4C784-7C67-EA23-3D72-FFFDBE9A5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51A2-DD24-F4C6-80DA-FD7FCD67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Creating a store-to-store transfer list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Batch items in different ways using </a:t>
            </a:r>
            <a:r>
              <a:rPr lang="en-US" dirty="0" err="1"/>
              <a:t>keytypes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Concentrate on aged inventory – could vary depending on </a:t>
            </a:r>
            <a:r>
              <a:rPr lang="en-US" dirty="0" err="1"/>
              <a:t>keytype</a:t>
            </a:r>
            <a:endParaRPr lang="en-US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Kaplan-Meier curves – survival analysis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Why can’t we just send the data off to ChatGPT?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Special Orders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Samples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Programs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dirty="0"/>
              <a:t>Dynamically adjusting aged thresholds 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070791D1-06CC-598A-BCCC-F4B37E6E11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C2E157-54C9-818A-D1F3-31B190A90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D431A3B-53E4-0EDA-3E50-FDBA8D44F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4AEE88EA-8300-9023-CFE8-631A1E2CF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990A8029-03E2-18B6-1BD5-01DE26564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71745D80-ED28-E6AF-95EF-8B149898C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353015B8-044D-F8A7-A4B4-33CD9FB17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48F30F-5D60-F82E-E613-E03885BD5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12C12-9E64-9500-356F-7D24932C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Example of the problem to solve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39F17A-AEB0-B6A0-53B8-AB0505231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9711" y="3106714"/>
            <a:ext cx="11462768" cy="2757039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6B7BE57-BF5C-CBE4-584D-AEDFD59653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02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36BE4A-8881-76C5-7207-0DD1F095E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4CC68-BCEF-FC94-A525-611464B2D8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30503E-98A7-BAE0-2676-9490D30E3CF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16506" y="105569"/>
            <a:ext cx="2911475" cy="6646862"/>
          </a:xfrm>
          <a:prstGeom prst="rect">
            <a:avLst/>
          </a:prstGeom>
        </p:spPr>
      </p:pic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8BB8BB3D-1A04-9330-8174-C084EF71E49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0927E2-A6A6-5F53-6C83-936ED0039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791" y="160912"/>
            <a:ext cx="2744701" cy="64343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DED7B-913A-6621-D5CE-2C9BB4A99F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647" y="186370"/>
            <a:ext cx="2524477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1523BE-2BB1-CDEF-E205-75997C053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750FC-00BD-922C-1A2F-2E20056A71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7A9A225-FD04-82E4-8BF1-3B87CCB562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62A24F-42BB-3218-9840-5CE178E8A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626" y="466311"/>
            <a:ext cx="7868748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BIG?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sz="2400" dirty="0"/>
              <a:t>Who is BIG and why is it a perfect use-case for APL</a:t>
            </a:r>
          </a:p>
          <a:p>
            <a:pPr lvl="1"/>
            <a:r>
              <a:rPr lang="en-US" dirty="0"/>
              <a:t>Technology stack – where does APL/Dyalog fit in?</a:t>
            </a:r>
          </a:p>
          <a:p>
            <a:pPr lvl="1"/>
            <a:r>
              <a:rPr lang="en-US" dirty="0"/>
              <a:t>New capabilities after migrating to Dyalog</a:t>
            </a:r>
          </a:p>
          <a:p>
            <a:pPr lvl="1"/>
            <a:r>
              <a:rPr lang="en-US" sz="3200" dirty="0"/>
              <a:t>New frontier: Analytics and AI</a:t>
            </a:r>
          </a:p>
          <a:p>
            <a:pPr lvl="1"/>
            <a:r>
              <a:rPr lang="en-US" sz="3200" dirty="0"/>
              <a:t>New frontier: UI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1D11C6-75E0-669E-C9A5-AD760DFAB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AD08-4B46-CA52-AC60-CF8B22B98C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90A4F082-8A0C-A874-064D-27C0E80D5D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8BA190-04A5-3474-FAA0-8FBDF55EA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626" y="471074"/>
            <a:ext cx="7868748" cy="59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4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9957E-34FA-422F-37C6-43380A47C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20E1D-B6B9-1E16-7349-DF927DCBCC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4F6A2B37-43CC-FB66-A536-5776BD99E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A3346-842B-8FDD-5F94-EFF1D0996C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7810" y="452022"/>
            <a:ext cx="7916380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953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F43F13-AEB8-C677-8BB9-67D3C583F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30677-15A7-1464-45BC-F9DF8850B4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71A089E-C1AA-BF27-29F0-BC5E9BDBE3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BD0378-1916-8D6A-F437-C69468514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573" y="452022"/>
            <a:ext cx="790685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05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5D9B4E-5FD9-2887-223C-097D01ECC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5E4D-2ACD-B08F-B9C2-DBA79B9C8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7204B9E2-9BCC-DAD6-1A2C-64A2261A1A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B1264-5527-4A61-DF2E-DD063D29DE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62019" y="378611"/>
            <a:ext cx="7906853" cy="593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1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2954D0-D2DB-5D0F-2F7D-E355F1F99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59D4B-1721-850F-224F-C8D9D54723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4E3BB1BA-A50D-916D-456B-6B003301CC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456248-27FF-EA65-2723-DBCE9F00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42573" y="457356"/>
            <a:ext cx="7906853" cy="59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16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DCE94E-4CD5-4A10-15DA-5D3CD3846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A44A-F3CF-CA8F-9EBF-56758A7C31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5413" y="800100"/>
            <a:ext cx="9526587" cy="12128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Using Math to Solve these issues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1FDF78F1-F60C-5751-F699-E48B723A88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92007-E0C7-7D6C-7092-8DAE2F0E55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42748" y="452022"/>
            <a:ext cx="7906503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2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2CE901-7FA4-EE8B-135C-E035FC6E5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3CEB5AF-18CB-C175-78CF-8E30C8EB0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DDCEA8DA-B2FB-0578-F793-4226FE73C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FECC6F8A-FF1E-A648-E6B0-89A224D9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3040C71-A46E-948F-D2A3-940707941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31F79CE0-7283-3F06-6F3B-F52B59DB7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937DFE-91F8-69DC-B3C1-F7C5A1D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82678-2E5F-DF01-8BD4-53C03B016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81E2B-40EF-7FB0-12B2-43C9EF16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lvl="1"/>
            <a:r>
              <a:rPr lang="en-US" dirty="0"/>
              <a:t>New frontier: UI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err="1"/>
              <a:t>Javascript</a:t>
            </a:r>
            <a:r>
              <a:rPr lang="en-US" dirty="0"/>
              <a:t>/KendoUI and C#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 err="1"/>
              <a:t>Javascript</a:t>
            </a:r>
            <a:r>
              <a:rPr lang="en-US" dirty="0"/>
              <a:t>/KendoUI and Jarvis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Using EWC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Standard EWC controls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/>
              <a:t>Integrating KendoUI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6BCCD704-9E5B-0C76-D663-B78BAD9755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2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29AA9-4096-B508-2C32-AD0DC36FD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531BEC2-B4C1-76AF-A221-EA2AE61C3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1716FBF-8D37-B22B-F803-068BC3831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AB124858-6C2D-666D-160A-2321DA8F1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FB190AF7-7D93-EE86-D382-37CE9CC8F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CB4693F-7B0A-A8F9-9938-08748CF3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3AE43A-B628-956A-D950-083F7D21B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B76D1-EA74-7DA3-C7F9-CC09041C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web pages: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A8D6-44EA-FF62-D9A6-18ABE51DC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OLD way: everything all together in one code block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055559DD-B22D-9E09-9C41-64AC6FF55A3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6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0039C24-5775-99EF-9EFA-30DB7D0177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7FEAE1-DB1E-909C-CC24-457B03436F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28274" y="491062"/>
            <a:ext cx="11735452" cy="481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4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A48D40-B094-37FF-E0FC-779F583B6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F32E12-A7F3-356C-D90C-68BCE898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F9374DA7-6E42-FD68-FB35-A05FD5C05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494C228-C861-A407-3654-AEB33D9FA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A61304F4-4B83-826E-856E-9CC833053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38CFBA5-D9D6-82EF-29C9-4248C96D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32B596-5A10-21DD-2399-87051E394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4F0E-0E58-D2A9-2710-6CE39C7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Creating web pages better: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8C73-9FEC-7194-55F3-1CF23F94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The NEW way: 	</a:t>
            </a:r>
            <a:r>
              <a:rPr lang="en-US" dirty="0" err="1"/>
              <a:t>Javascript</a:t>
            </a:r>
            <a:r>
              <a:rPr lang="en-US" dirty="0"/>
              <a:t> front end</a:t>
            </a:r>
          </a:p>
          <a:p>
            <a:pPr marL="457200" lvl="1" indent="0">
              <a:buNone/>
            </a:pPr>
            <a:r>
              <a:rPr lang="en-US" dirty="0"/>
              <a:t>			C# backend endpoints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91DCA8F-10DE-2046-04E1-222B7FF9FA8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EDB696-6717-C9C8-C752-C816B2158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31C91-0B8C-961E-6253-0F468190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53FF7595-327D-1866-1605-17E059785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32C0D2A-F76B-6FAE-B289-883589134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E4B74AA6-57DC-B84B-6DE2-8CF672E37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BA1F63F2-E338-05CD-E0D4-A89E4DD12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8CEBFC-5564-BCBE-0B8A-CA49367DF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58A42-F299-2190-B584-C7A5450E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Who is BIG?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72E4A-816B-4AA3-A7B2-38F6A20D3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715768"/>
            <a:ext cx="9708995" cy="355695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Who is BIG and why is it a perfect use-case for APL</a:t>
            </a:r>
          </a:p>
          <a:p>
            <a:r>
              <a:rPr lang="en-US" sz="2000" dirty="0"/>
              <a:t>Service consultancy in the jewelry industry</a:t>
            </a:r>
          </a:p>
          <a:p>
            <a:pPr lvl="1"/>
            <a:r>
              <a:rPr lang="en-US" sz="1800" dirty="0"/>
              <a:t>Customers: </a:t>
            </a:r>
          </a:p>
          <a:p>
            <a:pPr lvl="2"/>
            <a:r>
              <a:rPr lang="en-US" sz="1600" dirty="0"/>
              <a:t>Retail Jewelers</a:t>
            </a:r>
          </a:p>
          <a:p>
            <a:pPr lvl="2"/>
            <a:r>
              <a:rPr lang="en-US" sz="1600" dirty="0"/>
              <a:t>Jewelry Manufacturers (vendors)</a:t>
            </a:r>
          </a:p>
          <a:p>
            <a:pPr lvl="2"/>
            <a:r>
              <a:rPr lang="en-US" sz="1600" dirty="0"/>
              <a:t>Jewelry industry service companies</a:t>
            </a:r>
          </a:p>
          <a:p>
            <a:pPr lvl="1"/>
            <a:r>
              <a:rPr lang="en-US" sz="1800" dirty="0"/>
              <a:t>Services:</a:t>
            </a:r>
          </a:p>
          <a:p>
            <a:pPr lvl="2"/>
            <a:r>
              <a:rPr lang="en-US" sz="1600" dirty="0"/>
              <a:t>Inventory analysis &amp; merchandising consulting</a:t>
            </a:r>
          </a:p>
          <a:p>
            <a:pPr lvl="2"/>
            <a:r>
              <a:rPr lang="en-US" sz="1600" dirty="0"/>
              <a:t>Jewelry sales/inventory data aggregation</a:t>
            </a:r>
          </a:p>
          <a:p>
            <a:pPr lvl="1"/>
            <a:r>
              <a:rPr lang="en-US" sz="1800" dirty="0"/>
              <a:t>We provide these services by collecting accurate, timely data from 1600 retail jewelry stores using 40 different software systems, and 120 vendors.</a:t>
            </a:r>
          </a:p>
          <a:p>
            <a:pPr lvl="1"/>
            <a:endParaRPr lang="en-US" dirty="0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A0432DB2-58CA-1EBA-9CB1-9E3B0F18B6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7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4D650-6A4A-EF07-D445-C7C4F9450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7E0612-B5A1-C57F-D790-0B056E2B5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A3786758-37DE-1EB7-48BF-CD0B157B5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058AF-339F-FFC2-12E6-3B9344599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06"/>
            <a:ext cx="12192000" cy="59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22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E34476-6F51-6D97-A314-A9613BC86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9C429D-3527-A217-A4CA-5BEACC93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31BBA6D-5412-FBDE-ADFB-01F6FC92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74AA1F15-4D7A-7247-D3F0-1CC03A03B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DDDA8210-74FB-8712-48E8-9732352F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4D580E26-79B0-9351-6E70-57C45951C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666727-3034-7EF6-6D92-B99D33513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57D3E-EEEE-A9E9-E37A-ED7CEAE4B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F5622-954D-2E40-87CB-02A0D79AC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Even Better: 	</a:t>
            </a:r>
            <a:r>
              <a:rPr lang="en-US" dirty="0" err="1"/>
              <a:t>Javascript</a:t>
            </a:r>
            <a:r>
              <a:rPr lang="en-US" dirty="0"/>
              <a:t> front end</a:t>
            </a:r>
          </a:p>
          <a:p>
            <a:pPr marL="457200" lvl="1" indent="0">
              <a:buNone/>
            </a:pPr>
            <a:r>
              <a:rPr lang="en-US" dirty="0"/>
              <a:t>			Jarvis APL backend endpoints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DDFBFE53-E737-56C8-26E1-9F323CB3A2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4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F0F536-4698-F412-8D94-BF9E22798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CB9F56-BDF2-CD11-D7F5-EED32155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7750C060-14EB-1C5A-1DB7-0F93F906FCC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-13653" y="130090"/>
            <a:ext cx="12204129" cy="649224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1754C00-34FC-ABEC-86CB-E5C3521F9A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21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573EF-492A-AA69-D236-228351C6C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EF3CD3C-02F8-C263-F4CE-FDAC76ECC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96867" y="173519"/>
            <a:ext cx="11939730" cy="5633490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9713A905-C774-3858-2F49-97B2EE2BF32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90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F0BA17-409E-5938-DDAD-FC939C56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43DB670-7D64-6F98-3D49-ABF5EC09F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2FA5C11B-0C32-A6A1-4C01-5A6DF34947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21B99-C0A6-AE51-EBEF-D8EA07AEB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250"/>
            <a:ext cx="12192000" cy="58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2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20B520-D04F-5887-339E-FFF934B5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878C9-6448-D952-06EC-B205CEC9C7E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/>
        </p:blipFill>
        <p:spPr>
          <a:xfrm>
            <a:off x="78867" y="71274"/>
            <a:ext cx="12034266" cy="6136852"/>
          </a:xfrm>
          <a:prstGeom prst="rect">
            <a:avLst/>
          </a:prstGeom>
        </p:spPr>
      </p:pic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FC01149F-10A2-03E2-1EE0-E17122FF3DF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9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612B5-CE9D-0589-570C-59F7762D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8F16984-EC95-FF6E-35EB-0FB4BF0CE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504BAA9D-1E5E-2994-7125-6712A3959F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45CCAA-E28B-56E0-36AD-21A2C761DE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08025" y="654628"/>
            <a:ext cx="9794853" cy="46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8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EFEAB-4BC7-4B47-ECC0-A4FF4E61F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95C0A47B-F6BA-EA67-257D-5299FE943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0A37C930-CD93-CD05-03C9-BBE6014898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907FFA-7670-627A-F137-8F745ECAF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4694"/>
            <a:ext cx="12192000" cy="50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974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BD8B8D-7E30-6212-419F-E512CEF57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F738BE7-72BB-26C4-B3CD-22BCF9567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BFDFB355-BC6F-D01D-DCBB-32C62F6973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FBE117-008C-4AC6-7460-5685D52DE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1792"/>
            <a:ext cx="12192000" cy="49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55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10C4BC-C542-EC0E-AAD2-015E48DA1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393C3EC-69DA-6446-BF82-1C581EDAB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CC047B96-2049-7762-996E-DD556A62F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4658BD-42FF-43BF-4F2C-15C5746A298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4498" y="581891"/>
            <a:ext cx="11703003" cy="474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0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Big Business – </a:t>
            </a:r>
            <a:r>
              <a:rPr lang="en-US" sz="2800">
                <a:solidFill>
                  <a:srgbClr val="FFFFFF"/>
                </a:solidFill>
              </a:rPr>
              <a:t>Disrupting the Jewelry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000"/>
              <a:t>Prior to BIG - 2005</a:t>
            </a:r>
          </a:p>
          <a:p>
            <a:pPr lvl="1"/>
            <a:r>
              <a:rPr lang="en-US" sz="2000"/>
              <a:t>Independent Jewelers – family-owned businesses</a:t>
            </a:r>
          </a:p>
          <a:p>
            <a:pPr lvl="1"/>
            <a:r>
              <a:rPr lang="en-US" sz="2000"/>
              <a:t>No POS/Inventory Management</a:t>
            </a:r>
          </a:p>
          <a:p>
            <a:pPr lvl="2"/>
            <a:r>
              <a:rPr lang="en-US"/>
              <a:t>Wrong inventory mix</a:t>
            </a:r>
          </a:p>
          <a:p>
            <a:pPr lvl="2"/>
            <a:r>
              <a:rPr lang="en-US"/>
              <a:t>Too much non-performing inventory</a:t>
            </a:r>
          </a:p>
          <a:p>
            <a:r>
              <a:rPr lang="en-US" sz="2000"/>
              <a:t>Balance to Buy - 2007</a:t>
            </a:r>
          </a:p>
          <a:p>
            <a:pPr lvl="1"/>
            <a:r>
              <a:rPr lang="en-US" sz="2000"/>
              <a:t>Improve performance by using data</a:t>
            </a:r>
          </a:p>
          <a:p>
            <a:pPr lvl="2"/>
            <a:r>
              <a:rPr lang="en-US"/>
              <a:t>Analyze prior consumer behavior</a:t>
            </a:r>
          </a:p>
          <a:p>
            <a:pPr lvl="2"/>
            <a:r>
              <a:rPr lang="en-US"/>
              <a:t>Strategies to reduce aged inventory</a:t>
            </a:r>
          </a:p>
          <a:p>
            <a:pPr lvl="2"/>
            <a:r>
              <a:rPr lang="en-US"/>
              <a:t>Budget/Plan/Buy/Manage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6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28233-2901-357C-070D-63C10C4B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5EC1E48-F4DC-8513-63BE-38254925A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9B2B1272-6C98-F9AA-237A-F2541113D4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037D93-700F-5027-8FE7-D4307B670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52581" y="595539"/>
            <a:ext cx="11486838" cy="48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82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5991BA-2BEE-59CC-7BA6-01568DC5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BE194DE-EE25-A349-89B0-02ABEFF6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1DF82A6E-C316-9EFB-8E29-44A11A19D4E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C00A7F-639E-B85A-9056-B6DA69ED95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14653" y="429284"/>
            <a:ext cx="10975120" cy="55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528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F89CCB-BD4C-5D09-03F3-AAB5B713E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8A2277-650A-AE7F-9650-8468D8C87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C240A3F-51FE-93BE-4AA3-D5BF480F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51DC691E-9B20-20AC-46F4-04A40341B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D4D3AF31-961A-EC5F-5A2C-A97AD754A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57D80469-DD38-E3D4-D405-F3A3944E2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3306670-D766-4A73-A2ED-19AE1838A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B0ED9-73A7-2751-7343-5F2017E8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307" y="800392"/>
            <a:ext cx="9525896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to create great web pages fast!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BF6AE-FF86-16CB-B4FE-8FF760279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57" y="2457353"/>
            <a:ext cx="9708995" cy="3514434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/>
              <a:t>Another new way: 	EWC				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3D653B46-2970-70DA-2D02-07D129EC6E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81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45C2A-1279-BF24-031D-E2413B4D9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709B9BC-B3F0-FD99-91D9-8897FA941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3CF6679-2214-9477-D6B7-1E62CFF051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D26FAF-9791-720C-EF84-B0DCA713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0967" y="752101"/>
            <a:ext cx="9250066" cy="5353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31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A06428-0CAD-1F08-EB26-367DC4826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56EBD25-8FE3-0665-D436-B745BC89C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08A26AB-CC69-4892-5A86-7BBBAC71EB7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AF0D26-175D-CE7D-7A3F-DAF1C3F3C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197" y="693828"/>
            <a:ext cx="8869013" cy="5068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68491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3DCB4B-D224-0B45-3B8E-38D33778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E167FE7-4F0C-C902-D6EB-97CF9B2022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BIG Logo.jpg">
            <a:extLst>
              <a:ext uri="{FF2B5EF4-FFF2-40B4-BE49-F238E27FC236}">
                <a16:creationId xmlns:a16="http://schemas.microsoft.com/office/drawing/2014/main" id="{849734AF-A940-2BA8-4A1C-7401A24CA9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88AE57-FB8F-5E31-2D25-7A574A322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71"/>
            <a:ext cx="12192000" cy="613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79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New Production Environment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925" y="1719618"/>
            <a:ext cx="5674768" cy="4334629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rgbClr val="FEFFFF"/>
                </a:solidFill>
              </a:rPr>
              <a:t>Windows Service</a:t>
            </a:r>
          </a:p>
          <a:p>
            <a:r>
              <a:rPr lang="en-US" sz="2400">
                <a:solidFill>
                  <a:srgbClr val="FEFFFF"/>
                </a:solidFill>
              </a:rPr>
              <a:t>Code in text files</a:t>
            </a:r>
          </a:p>
          <a:p>
            <a:r>
              <a:rPr lang="en-US" sz="2400">
                <a:solidFill>
                  <a:srgbClr val="FEFFFF"/>
                </a:solidFill>
              </a:rPr>
              <a:t>Full Source Control</a:t>
            </a:r>
          </a:p>
          <a:p>
            <a:r>
              <a:rPr lang="en-US" sz="2400">
                <a:solidFill>
                  <a:srgbClr val="FEFFFF"/>
                </a:solidFill>
              </a:rPr>
              <a:t>Global file handling</a:t>
            </a:r>
          </a:p>
          <a:p>
            <a:r>
              <a:rPr lang="en-US" sz="2400">
                <a:solidFill>
                  <a:srgbClr val="FEFFFF"/>
                </a:solidFill>
              </a:rPr>
              <a:t>Global error handling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1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1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8" name="Rectangle 1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0" name="Freeform: Shape 2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4BCE01B-F469-E2FE-A621-B1036B187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621" y="4875589"/>
            <a:ext cx="10005951" cy="1458258"/>
          </a:xfrm>
        </p:spPr>
        <p:txBody>
          <a:bodyPr anchor="ctr">
            <a:normAutofit/>
          </a:bodyPr>
          <a:lstStyle/>
          <a:p>
            <a:r>
              <a:rPr lang="en-US" dirty="0"/>
              <a:t>DYNA ’25 – 09/29/2025</a:t>
            </a:r>
          </a:p>
          <a:p>
            <a:r>
              <a:rPr lang="en-US" dirty="0"/>
              <a:t>Mark I.Wolfson</a:t>
            </a:r>
          </a:p>
        </p:txBody>
      </p:sp>
      <p:pic>
        <p:nvPicPr>
          <p:cNvPr id="8" name="Picture 7" descr="BIG Logo.jpg">
            <a:extLst>
              <a:ext uri="{FF2B5EF4-FFF2-40B4-BE49-F238E27FC236}">
                <a16:creationId xmlns:a16="http://schemas.microsoft.com/office/drawing/2014/main" id="{49CB2533-1765-A032-54AD-210BA226364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20300" y="6051212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28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7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E5D9E4-DE0D-AB6A-8567-B908BD582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D2B785D-E1CC-94A0-BEEC-57CA87FB8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9F9276EA-6F0F-6ABB-347C-8CEC2C29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90F63242-D297-524E-84D6-EFA6B16B7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2E2391F0-835F-B3FD-1F80-F17D6C343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81EF6227-6962-4768-34EB-81A6D684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AF0DE1-1340-359A-1D92-2470E6AB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8B743-65E7-8359-F87F-36D0F7EE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How to get data from retailers?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6BB6B-584A-15DD-B5B6-A00E9370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n-US" sz="2400"/>
              <a:t>Retailers with no technical capabilities</a:t>
            </a:r>
            <a:endParaRPr lang="en-US" sz="2000"/>
          </a:p>
          <a:p>
            <a:pPr lvl="1"/>
            <a:r>
              <a:rPr lang="en-US" sz="2000"/>
              <a:t>Direct user upload</a:t>
            </a:r>
          </a:p>
          <a:p>
            <a:pPr lvl="1"/>
            <a:r>
              <a:rPr lang="en-US" sz="2000"/>
              <a:t>Emailed reports</a:t>
            </a:r>
          </a:p>
          <a:p>
            <a:pPr lvl="1"/>
            <a:r>
              <a:rPr lang="en-US" sz="2000"/>
              <a:t>Monthly data</a:t>
            </a:r>
          </a:p>
          <a:p>
            <a:r>
              <a:rPr lang="en-US" sz="2000"/>
              <a:t>Direct POS Integration</a:t>
            </a:r>
          </a:p>
          <a:p>
            <a:pPr lvl="1"/>
            <a:r>
              <a:rPr lang="en-US" sz="2000"/>
              <a:t>Daily transmissions</a:t>
            </a:r>
          </a:p>
          <a:p>
            <a:pPr lvl="1"/>
            <a:r>
              <a:rPr lang="en-US" sz="2000"/>
              <a:t>With and without cooperation from software companies</a:t>
            </a:r>
          </a:p>
          <a:p>
            <a:pPr lvl="1"/>
            <a:r>
              <a:rPr lang="en-US" sz="2000"/>
              <a:t>The Applet – a big ask</a:t>
            </a:r>
            <a:endParaRPr lang="en-US"/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1D0C346D-BB33-8F15-1A45-1AB09F3515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2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3DD66-D844-54BD-D572-4A39FB8CA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Retailer Data – A HOT MESS</a:t>
            </a: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BE6C1-0D88-41F8-654C-BEA1E0C3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en-US" sz="2400"/>
              <a:t>Integration with dozens of systems</a:t>
            </a:r>
          </a:p>
          <a:p>
            <a:pPr lvl="1"/>
            <a:r>
              <a:rPr lang="en-US" sz="2000"/>
              <a:t>Varying number of files even for the same system</a:t>
            </a:r>
          </a:p>
          <a:p>
            <a:pPr lvl="1"/>
            <a:r>
              <a:rPr lang="en-US" sz="2000"/>
              <a:t>Different formats</a:t>
            </a:r>
          </a:p>
          <a:p>
            <a:pPr lvl="2"/>
            <a:r>
              <a:rPr lang="en-US" sz="1600"/>
              <a:t>Flavors of CSV</a:t>
            </a:r>
          </a:p>
          <a:p>
            <a:pPr lvl="2"/>
            <a:r>
              <a:rPr lang="en-US" sz="1600"/>
              <a:t>Text files</a:t>
            </a:r>
          </a:p>
          <a:p>
            <a:pPr lvl="2"/>
            <a:r>
              <a:rPr lang="en-US" sz="1600"/>
              <a:t>Excel</a:t>
            </a:r>
          </a:p>
          <a:p>
            <a:pPr lvl="2"/>
            <a:r>
              <a:rPr lang="en-US" sz="1600"/>
              <a:t>XML</a:t>
            </a:r>
          </a:p>
          <a:p>
            <a:pPr lvl="2"/>
            <a:r>
              <a:rPr lang="en-US" sz="1600"/>
              <a:t>JSON</a:t>
            </a:r>
          </a:p>
          <a:p>
            <a:pPr lvl="1"/>
            <a:r>
              <a:rPr lang="en-US" sz="2000"/>
              <a:t>Different content</a:t>
            </a:r>
          </a:p>
          <a:p>
            <a:pPr lvl="2"/>
            <a:r>
              <a:rPr lang="en-US" sz="1600"/>
              <a:t>Variations in content between retailers using the same system</a:t>
            </a:r>
          </a:p>
          <a:p>
            <a:pPr lvl="2"/>
            <a:r>
              <a:rPr lang="en-US" sz="1600"/>
              <a:t>Variations within a retailer depending on who’s entering the data</a:t>
            </a:r>
          </a:p>
          <a:p>
            <a:pPr lvl="2"/>
            <a:r>
              <a:rPr lang="en-US" sz="1600"/>
              <a:t>Changes over time</a:t>
            </a:r>
          </a:p>
        </p:txBody>
      </p:sp>
      <p:pic>
        <p:nvPicPr>
          <p:cNvPr id="4" name="Picture 3" descr="BIG Logo.jpg">
            <a:extLst>
              <a:ext uri="{FF2B5EF4-FFF2-40B4-BE49-F238E27FC236}">
                <a16:creationId xmlns:a16="http://schemas.microsoft.com/office/drawing/2014/main" id="{E674428E-79B6-3F91-1E51-05F56E91E43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200" y="6155987"/>
            <a:ext cx="1612294" cy="5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86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9965D2-B0A7-01BA-F528-6F5A655EC620}"/>
              </a:ext>
            </a:extLst>
          </p:cNvPr>
          <p:cNvCxnSpPr>
            <a:endCxn id="34" idx="6"/>
          </p:cNvCxnSpPr>
          <p:nvPr/>
        </p:nvCxnSpPr>
        <p:spPr>
          <a:xfrm flipH="1">
            <a:off x="3338414" y="2610654"/>
            <a:ext cx="2757284" cy="294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84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A912C842-B150-F94E-8BFF-AF9161821791}"/>
              </a:ext>
            </a:extLst>
          </p:cNvPr>
          <p:cNvSpPr/>
          <p:nvPr/>
        </p:nvSpPr>
        <p:spPr>
          <a:xfrm>
            <a:off x="966850" y="2153133"/>
            <a:ext cx="2371564" cy="973882"/>
          </a:xfrm>
          <a:prstGeom prst="ellipse">
            <a:avLst/>
          </a:prstGeom>
          <a:solidFill>
            <a:srgbClr val="33AA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Retailers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Vendors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E4ECB4-E0DE-3D9E-2660-685AD1A21DA9}"/>
              </a:ext>
            </a:extLst>
          </p:cNvPr>
          <p:cNvSpPr/>
          <p:nvPr/>
        </p:nvSpPr>
        <p:spPr>
          <a:xfrm>
            <a:off x="3931549" y="2454810"/>
            <a:ext cx="2163849" cy="3705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APL Process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2D6F3645-16A9-93EF-EE79-E86FD24F1594}"/>
              </a:ext>
            </a:extLst>
          </p:cNvPr>
          <p:cNvSpPr/>
          <p:nvPr/>
        </p:nvSpPr>
        <p:spPr>
          <a:xfrm>
            <a:off x="3338416" y="2534938"/>
            <a:ext cx="593133" cy="21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17D5162-4BEA-4B0F-C0B1-01B5996A3792}"/>
              </a:ext>
            </a:extLst>
          </p:cNvPr>
          <p:cNvSpPr/>
          <p:nvPr/>
        </p:nvSpPr>
        <p:spPr>
          <a:xfrm>
            <a:off x="7679568" y="936009"/>
            <a:ext cx="3120704" cy="420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Upload Service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6A9D8001-EFF7-0EC6-6415-AA29B69ACCBA}"/>
              </a:ext>
            </a:extLst>
          </p:cNvPr>
          <p:cNvCxnSpPr>
            <a:cxnSpLocks/>
          </p:cNvCxnSpPr>
          <p:nvPr/>
        </p:nvCxnSpPr>
        <p:spPr>
          <a:xfrm flipV="1">
            <a:off x="6095698" y="1146136"/>
            <a:ext cx="1583570" cy="14645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BIG Logo.jpg">
            <a:extLst>
              <a:ext uri="{FF2B5EF4-FFF2-40B4-BE49-F238E27FC236}">
                <a16:creationId xmlns:a16="http://schemas.microsoft.com/office/drawing/2014/main" id="{DD506E29-9332-FE69-872E-7470088A51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150" y="6136937"/>
            <a:ext cx="1612294" cy="517813"/>
          </a:xfrm>
          <a:prstGeom prst="rect">
            <a:avLst/>
          </a:prstGeom>
        </p:spPr>
      </p:pic>
      <p:sp>
        <p:nvSpPr>
          <p:cNvPr id="90" name="Flowchart: Multidocument 89">
            <a:extLst>
              <a:ext uri="{FF2B5EF4-FFF2-40B4-BE49-F238E27FC236}">
                <a16:creationId xmlns:a16="http://schemas.microsoft.com/office/drawing/2014/main" id="{6BA84545-35EB-9A52-0935-BDE32DB5E665}"/>
              </a:ext>
            </a:extLst>
          </p:cNvPr>
          <p:cNvSpPr/>
          <p:nvPr/>
        </p:nvSpPr>
        <p:spPr>
          <a:xfrm>
            <a:off x="7708682" y="3772827"/>
            <a:ext cx="2134735" cy="1506053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Balance to Buy</a:t>
            </a:r>
          </a:p>
        </p:txBody>
      </p:sp>
      <p:sp>
        <p:nvSpPr>
          <p:cNvPr id="93" name="Arrow: Down 92">
            <a:extLst>
              <a:ext uri="{FF2B5EF4-FFF2-40B4-BE49-F238E27FC236}">
                <a16:creationId xmlns:a16="http://schemas.microsoft.com/office/drawing/2014/main" id="{FD8B5615-3340-0700-12AD-5E497F770DB2}"/>
              </a:ext>
            </a:extLst>
          </p:cNvPr>
          <p:cNvSpPr/>
          <p:nvPr/>
        </p:nvSpPr>
        <p:spPr>
          <a:xfrm>
            <a:off x="8656677" y="3238273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F2092174-15F1-EB1D-2C42-218F65720FEE}"/>
              </a:ext>
            </a:extLst>
          </p:cNvPr>
          <p:cNvSpPr/>
          <p:nvPr/>
        </p:nvSpPr>
        <p:spPr>
          <a:xfrm>
            <a:off x="7959307" y="2237686"/>
            <a:ext cx="3424187" cy="993864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 SQL Database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95DAACE-B4B2-AC84-F8F0-56BBB50F8AD4}"/>
              </a:ext>
            </a:extLst>
          </p:cNvPr>
          <p:cNvSpPr/>
          <p:nvPr/>
        </p:nvSpPr>
        <p:spPr>
          <a:xfrm>
            <a:off x="10005019" y="37674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F0C028-A962-146B-F76B-07C0F115871A}"/>
              </a:ext>
            </a:extLst>
          </p:cNvPr>
          <p:cNvSpPr/>
          <p:nvPr/>
        </p:nvSpPr>
        <p:spPr>
          <a:xfrm>
            <a:off x="10157419" y="39198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4F16C2-6DB3-A045-3D51-9A3833F4F879}"/>
              </a:ext>
            </a:extLst>
          </p:cNvPr>
          <p:cNvSpPr/>
          <p:nvPr/>
        </p:nvSpPr>
        <p:spPr>
          <a:xfrm>
            <a:off x="10309819" y="40722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C819BA-61FC-C373-4E68-A2E2B5CB0CC9}"/>
              </a:ext>
            </a:extLst>
          </p:cNvPr>
          <p:cNvSpPr/>
          <p:nvPr/>
        </p:nvSpPr>
        <p:spPr>
          <a:xfrm>
            <a:off x="10462219" y="4224655"/>
            <a:ext cx="1694047" cy="35179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Integrations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3760CBD2-6493-0E53-A001-69DECA6C9741}"/>
              </a:ext>
            </a:extLst>
          </p:cNvPr>
          <p:cNvSpPr/>
          <p:nvPr/>
        </p:nvSpPr>
        <p:spPr>
          <a:xfrm>
            <a:off x="10585342" y="3219454"/>
            <a:ext cx="266700" cy="534554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B966CEC-6964-1812-23FE-4F67253F1788}"/>
              </a:ext>
            </a:extLst>
          </p:cNvPr>
          <p:cNvSpPr/>
          <p:nvPr/>
        </p:nvSpPr>
        <p:spPr>
          <a:xfrm>
            <a:off x="9491444" y="1356263"/>
            <a:ext cx="359911" cy="867975"/>
          </a:xfrm>
          <a:prstGeom prst="down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6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DB Fonts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97dbfc-2c19-4e26-8326-5a5e0844ffda">
      <Terms xmlns="http://schemas.microsoft.com/office/infopath/2007/PartnerControls"/>
    </lcf76f155ced4ddcb4097134ff3c332f>
    <TaxCatchAll xmlns="9f3243e8-e460-470f-909b-f301b21e7dd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F4F62F28ADC429FC28A6508B2E444" ma:contentTypeVersion="19" ma:contentTypeDescription="Create a new document." ma:contentTypeScope="" ma:versionID="e6353b518d99de652157bf2a43713ad4">
  <xsd:schema xmlns:xsd="http://www.w3.org/2001/XMLSchema" xmlns:xs="http://www.w3.org/2001/XMLSchema" xmlns:p="http://schemas.microsoft.com/office/2006/metadata/properties" xmlns:ns2="0e97dbfc-2c19-4e26-8326-5a5e0844ffda" xmlns:ns3="9f3243e8-e460-470f-909b-f301b21e7dd1" targetNamespace="http://schemas.microsoft.com/office/2006/metadata/properties" ma:root="true" ma:fieldsID="8f79d365c99f84eddfe1148aa2fc6dfc" ns2:_="" ns3:_="">
    <xsd:import namespace="0e97dbfc-2c19-4e26-8326-5a5e0844ffda"/>
    <xsd:import namespace="9f3243e8-e460-470f-909b-f301b21e7d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dbfc-2c19-4e26-8326-5a5e0844f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b16a55-c7b1-40e5-bcb5-2c9f69f1fb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3243e8-e460-470f-909b-f301b21e7d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890927c-bab4-4d96-8d83-499e30b69a1b}" ma:internalName="TaxCatchAll" ma:showField="CatchAllData" ma:web="9f3243e8-e460-470f-909b-f301b21e7d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28A89-3A18-4897-9965-F0D97A5D17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64C43D-07E0-4935-8FD5-45D90B47E2FD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0e97dbfc-2c19-4e26-8326-5a5e0844ffda"/>
    <ds:schemaRef ds:uri="9f3243e8-e460-470f-909b-f301b21e7dd1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4DA58B-5A55-493F-BB2C-41F456B54192}">
  <ds:schemaRefs>
    <ds:schemaRef ds:uri="0e97dbfc-2c19-4e26-8326-5a5e0844ffda"/>
    <ds:schemaRef ds:uri="9f3243e8-e460-470f-909b-f301b21e7d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1753</Words>
  <Application>Microsoft Office PowerPoint</Application>
  <PresentationFormat>Widescreen</PresentationFormat>
  <Paragraphs>318</Paragraphs>
  <Slides>47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Poppins Medium</vt:lpstr>
      <vt:lpstr>Roboto</vt:lpstr>
      <vt:lpstr>Montserrat</vt:lpstr>
      <vt:lpstr>Calibri Light</vt:lpstr>
      <vt:lpstr>Arial</vt:lpstr>
      <vt:lpstr>Calibri</vt:lpstr>
      <vt:lpstr>Abadi</vt:lpstr>
      <vt:lpstr>Office Theme</vt:lpstr>
      <vt:lpstr>2_Office Theme</vt:lpstr>
      <vt:lpstr>Streamlining a complex development environment using Dyalog</vt:lpstr>
      <vt:lpstr>Who is BIG?</vt:lpstr>
      <vt:lpstr>Who is BIG?</vt:lpstr>
      <vt:lpstr>Big Business – Disrupting the Jewelry Industry</vt:lpstr>
      <vt:lpstr>PowerPoint Presentation</vt:lpstr>
      <vt:lpstr>How to get data from retailers?</vt:lpstr>
      <vt:lpstr>Retailer Data – A HOT MESS</vt:lpstr>
      <vt:lpstr>PowerPoint Presentation</vt:lpstr>
      <vt:lpstr>PowerPoint Presentation</vt:lpstr>
      <vt:lpstr>PowerPoint Presentation</vt:lpstr>
      <vt:lpstr>PowerPoint Presentation</vt:lpstr>
      <vt:lpstr>Big Business – Disrupting the Jewelry Industry</vt:lpstr>
      <vt:lpstr>Using Math to Solve these issues</vt:lpstr>
      <vt:lpstr>Using Math to Solve these issues</vt:lpstr>
      <vt:lpstr>Example of the problem to solve</vt:lpstr>
      <vt:lpstr>Using Math to Solve these issues</vt:lpstr>
      <vt:lpstr>Example of the problem to solve</vt:lpstr>
      <vt:lpstr>Using Math to Solve these issues</vt:lpstr>
      <vt:lpstr>Using Math to Solve these issues</vt:lpstr>
      <vt:lpstr>Using Math to Solve these issues</vt:lpstr>
      <vt:lpstr>Using Math to Solve these issues</vt:lpstr>
      <vt:lpstr>Using Math to Solve these issues</vt:lpstr>
      <vt:lpstr>Using Math to Solve these issues</vt:lpstr>
      <vt:lpstr>Using Math to Solve these issues</vt:lpstr>
      <vt:lpstr>Using Math to Solve these issues</vt:lpstr>
      <vt:lpstr>How to create great web pages fast!</vt:lpstr>
      <vt:lpstr>Creating web pages:</vt:lpstr>
      <vt:lpstr>PowerPoint Presentation</vt:lpstr>
      <vt:lpstr>Creating web pages better:</vt:lpstr>
      <vt:lpstr>PowerPoint Presentation</vt:lpstr>
      <vt:lpstr>How to create great web pages fast!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create great web pages fast!</vt:lpstr>
      <vt:lpstr>PowerPoint Presentation</vt:lpstr>
      <vt:lpstr>PowerPoint Presentation</vt:lpstr>
      <vt:lpstr>PowerPoint Presentation</vt:lpstr>
      <vt:lpstr>New Production Environment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Clienteling in the new world</dc:title>
  <dc:creator>Ryan Blumenthal</dc:creator>
  <cp:lastModifiedBy>Mark Wolfson</cp:lastModifiedBy>
  <cp:revision>2</cp:revision>
  <dcterms:created xsi:type="dcterms:W3CDTF">2020-04-14T00:54:25Z</dcterms:created>
  <dcterms:modified xsi:type="dcterms:W3CDTF">2025-10-12T20:39:40Z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0x010100449F4F62F28ADC429FC28A6508B2E444</vt:lpwstr>
  </property>
  <property fmtid="{D5CDD505-2E9C-101B-9397-08002B2CF9AE}" pid="3" name="Tfs.IsStoryboard">
    <vt:bool>true</vt:bool>
  </property>
  <property fmtid="{D5CDD505-2E9C-101B-9397-08002B2CF9AE}" pid="4" name="MediaServiceImageTags">
    <vt:lpwstr/>
  </property>
</Properties>
</file>