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2"/>
  </p:notesMasterIdLst>
  <p:sldIdLst>
    <p:sldId id="257" r:id="rId2"/>
    <p:sldId id="262" r:id="rId3"/>
    <p:sldId id="263" r:id="rId4"/>
    <p:sldId id="264" r:id="rId5"/>
    <p:sldId id="265" r:id="rId6"/>
    <p:sldId id="266" r:id="rId7"/>
    <p:sldId id="268" r:id="rId8"/>
    <p:sldId id="353" r:id="rId9"/>
    <p:sldId id="267" r:id="rId10"/>
    <p:sldId id="285" r:id="rId11"/>
    <p:sldId id="269" r:id="rId12"/>
    <p:sldId id="270" r:id="rId13"/>
    <p:sldId id="271" r:id="rId14"/>
    <p:sldId id="272" r:id="rId15"/>
    <p:sldId id="286" r:id="rId16"/>
    <p:sldId id="283" r:id="rId17"/>
    <p:sldId id="258" r:id="rId18"/>
    <p:sldId id="282" r:id="rId19"/>
    <p:sldId id="289" r:id="rId20"/>
    <p:sldId id="288" r:id="rId21"/>
    <p:sldId id="303" r:id="rId22"/>
    <p:sldId id="304" r:id="rId23"/>
    <p:sldId id="305" r:id="rId24"/>
    <p:sldId id="287" r:id="rId25"/>
    <p:sldId id="299" r:id="rId26"/>
    <p:sldId id="300" r:id="rId27"/>
    <p:sldId id="301" r:id="rId28"/>
    <p:sldId id="302" r:id="rId29"/>
    <p:sldId id="306" r:id="rId30"/>
    <p:sldId id="291" r:id="rId31"/>
    <p:sldId id="307" r:id="rId32"/>
    <p:sldId id="308" r:id="rId33"/>
    <p:sldId id="309" r:id="rId34"/>
    <p:sldId id="310" r:id="rId35"/>
    <p:sldId id="311" r:id="rId36"/>
    <p:sldId id="312" r:id="rId37"/>
    <p:sldId id="359" r:id="rId38"/>
    <p:sldId id="360" r:id="rId39"/>
    <p:sldId id="361" r:id="rId40"/>
    <p:sldId id="362" r:id="rId41"/>
    <p:sldId id="363" r:id="rId42"/>
    <p:sldId id="295" r:id="rId43"/>
    <p:sldId id="323" r:id="rId44"/>
    <p:sldId id="325" r:id="rId45"/>
    <p:sldId id="324" r:id="rId46"/>
    <p:sldId id="326" r:id="rId47"/>
    <p:sldId id="327" r:id="rId48"/>
    <p:sldId id="328" r:id="rId49"/>
    <p:sldId id="322" r:id="rId50"/>
    <p:sldId id="331" r:id="rId51"/>
    <p:sldId id="329" r:id="rId52"/>
    <p:sldId id="330" r:id="rId53"/>
    <p:sldId id="321" r:id="rId54"/>
    <p:sldId id="332" r:id="rId55"/>
    <p:sldId id="334" r:id="rId56"/>
    <p:sldId id="335" r:id="rId57"/>
    <p:sldId id="336" r:id="rId58"/>
    <p:sldId id="333" r:id="rId59"/>
    <p:sldId id="320" r:id="rId60"/>
    <p:sldId id="337" r:id="rId61"/>
    <p:sldId id="338" r:id="rId62"/>
    <p:sldId id="339" r:id="rId63"/>
    <p:sldId id="340" r:id="rId64"/>
    <p:sldId id="341" r:id="rId65"/>
    <p:sldId id="319" r:id="rId66"/>
    <p:sldId id="342" r:id="rId67"/>
    <p:sldId id="343" r:id="rId68"/>
    <p:sldId id="344" r:id="rId69"/>
    <p:sldId id="345" r:id="rId70"/>
    <p:sldId id="346" r:id="rId71"/>
    <p:sldId id="318" r:id="rId72"/>
    <p:sldId id="348" r:id="rId73"/>
    <p:sldId id="347" r:id="rId74"/>
    <p:sldId id="317" r:id="rId75"/>
    <p:sldId id="349" r:id="rId76"/>
    <p:sldId id="350" r:id="rId77"/>
    <p:sldId id="351" r:id="rId78"/>
    <p:sldId id="260" r:id="rId79"/>
    <p:sldId id="297" r:id="rId80"/>
    <p:sldId id="296" r:id="rId81"/>
    <p:sldId id="352" r:id="rId82"/>
    <p:sldId id="298" r:id="rId83"/>
    <p:sldId id="355" r:id="rId84"/>
    <p:sldId id="364" r:id="rId85"/>
    <p:sldId id="358" r:id="rId86"/>
    <p:sldId id="365" r:id="rId87"/>
    <p:sldId id="357" r:id="rId88"/>
    <p:sldId id="273" r:id="rId89"/>
    <p:sldId id="275" r:id="rId90"/>
    <p:sldId id="284" r:id="rId91"/>
    <p:sldId id="366" r:id="rId92"/>
    <p:sldId id="354" r:id="rId93"/>
    <p:sldId id="293" r:id="rId94"/>
    <p:sldId id="276" r:id="rId95"/>
    <p:sldId id="277" r:id="rId96"/>
    <p:sldId id="278" r:id="rId97"/>
    <p:sldId id="280" r:id="rId98"/>
    <p:sldId id="279" r:id="rId99"/>
    <p:sldId id="281" r:id="rId100"/>
    <p:sldId id="274" r:id="rId10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65"/>
    <p:restoredTop sz="94645"/>
  </p:normalViewPr>
  <p:slideViewPr>
    <p:cSldViewPr snapToGrid="0">
      <p:cViewPr varScale="1">
        <p:scale>
          <a:sx n="142" d="100"/>
          <a:sy n="142" d="100"/>
        </p:scale>
        <p:origin x="492" y="3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98" d="100"/>
          <a:sy n="98" d="100"/>
        </p:scale>
        <p:origin x="3784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AA4F2-8193-874D-B109-386562DC8C06}" type="datetimeFigureOut">
              <a:rPr kumimoji="1" lang="ja-JP" altLang="en-US" smtClean="0"/>
              <a:t>2025/10/7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2F681B-0165-4842-84B4-1323CB943B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5102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2846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35B019-4303-CCEB-D57C-DE41ECD7D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3AE5A94-017F-382D-2322-187494B302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354CF3A-4C32-E031-565E-0D8525ACD3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6301325-C3F5-89D6-E3C4-A9583C7665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56801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BE1DEE-9B29-C8F9-4BFF-16FABB6E6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111B793-FEE6-8E5E-BC19-9E9E583C62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D4033CC-4805-DD8E-5E23-07C76EDD6E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2AC16C9-ADD3-3C89-45AA-1073B74852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79237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162B6-FF3A-D3E4-A11C-09FB2A73D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4D89C6A-CB82-01EA-90A3-C0BD0EAD32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31F012C-7833-9185-1682-2F46F95B19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3299F2-948F-CC43-AC8F-C8F67E45CD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35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9248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ABC3B4-2629-258A-9E0A-40619B313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904D0E7-209E-D228-C91D-E33B046D6B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44793F1-DD8A-CAAD-6DDC-7D6EF86393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4D1531B-644F-9626-D8B2-4A7FED14D3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36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69408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BAD51F-198E-1B28-1118-9318DCC70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527E15C-F8A2-EAE5-9C84-2CA8C9BF59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478AE83-3A47-59A2-1E4A-464034599C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33176FA-431E-108B-96AB-F65E0490A9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4310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F146E-6B50-0055-A215-DE86BC966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2FC98D1-56A2-2282-3446-6890F042E2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3C84846-A31A-1892-A89B-1BA631470B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E0A97E2-1053-133B-1F83-19DCA634E8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17541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A7F670-67AB-FCAC-C050-BE24806CC5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51884EC-D012-560F-F236-4E342AA1AC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6A876A4-63E8-5579-344B-BA13C790BC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9A0683D-610A-2891-8DE0-1BB764EE33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8796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9049FC-A0D0-B4FF-C5DE-226C24AF06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4D2B5CF-44E9-2122-D7C9-C2002F14A7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0EC9816-33C1-B105-4DB0-C4A850BDB9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6A472F2-0887-5CF1-AC67-0EF6960924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13453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D7599-54F0-B518-DCBC-C0712BA9F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09159AA-E279-A948-A1EB-05DD9B1F97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96F3144-B85A-8DEC-52D2-A63C272170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F1CD259-A3B7-983F-15B5-8632EA969B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27516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EF6F73-D7FF-325B-9DD3-220FA073B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63B6BA8-0D50-9043-AD05-2F544AE86C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FD76AA1-11E1-18EC-2C35-ACA39A33D8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D9C0AAE-6A24-8D61-406C-DFF2CF4283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31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14715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C5AD9-5304-8BE1-0327-A9E6C07A2E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BA50460-6324-19F3-48B4-A150258469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C258B3D-6470-D89E-D494-CD349E33C4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CD61716-687A-D3D3-F649-CCC20FD1E4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070943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8CF556-6BAD-C30E-84DE-622CB30EE5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7D6E852-FC58-91E9-0377-60CDA953F1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C454426-C83C-5C9B-A60C-D160459182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E3CCC4-49AD-0A3C-651D-96C816665F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04854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CBC26C-B6EC-F1AE-7966-AFB9E6289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E297158-ABDB-CF20-0EE9-A2C18540A5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91BB0E4-5E17-103D-7548-88FF30A772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5EE7DD7-088E-2162-54CC-3F52BCAD94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72320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29026-F7BE-D595-4D70-FB670C9415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CAD6515-DCC1-4F2D-44DB-0635D9EA58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5102FE0-E59C-6EF3-6B1A-AC2B0E9873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0395A4C-FB42-EE3B-FCF3-9C6AA5C154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46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58619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396C35-4C7C-6E5C-FA46-38EE86005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E543370-B588-566B-699E-9E68763AAA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2793D52-4BFB-46CF-AC98-B8AB63918D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95BE159-6679-C9CB-2E25-5551F967DF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47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451022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711CF-4DF3-0E31-B905-44F408805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3A05ED3-7212-DA65-2C02-DE35736DAF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154C1D4-B32B-99C9-63EF-B6C9BFAA11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C4D097A-636D-A5D2-165A-EC93ADEB91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48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622271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F6620-91BE-733B-23E4-4097BBC12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1094117-8F09-D86E-729C-AABCF26725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4964D13-C42C-5732-589C-6A92321366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26B6B38-40EC-9B1F-347F-732981DE7C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49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85559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82B4B9-D8FE-AEE2-5872-BDF2AAFC2C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E2AEB95-674F-BF88-2965-E3F53E026C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A0EA7AD-E8B0-E7A0-A087-A0224A3DF0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D0B48EC-F4C5-F6FB-124A-55B0460919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50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584093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F258E6-4F4A-DD2F-D859-A57F26036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A0E35F9-7C1B-EDAB-68EA-3727CBBFF1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B4A019E-BD1A-2775-5FF8-346A31763F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6C563F8-91C1-9810-8120-DF9B9E37EC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51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938233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E3A908-EAF5-B47B-E7C7-8F74C7950A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19F1046-BA5C-D889-17CF-4CCBCD5663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84C3885-44E0-3E38-EC00-56C726CD2D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D834003-06F0-2289-4864-B290C1667B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52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2573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D342C8-54B3-11CC-01A0-3386A68D2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5BF5D95-7BED-8485-C710-94AC1754CB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508F4AD-40BB-EECD-5153-470F655F39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EF55865-FEEF-73E9-7A2A-FFAA4F62F9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975036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95640-A4B0-C4AA-6CF7-B0ECDC4CD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D9C3850-82BC-002F-B1A7-28CD8630EA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AD3ADEA-C0C5-A68C-E7F4-28F9DCC068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A74DC11-920E-E2A3-4F9C-8AACA93754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53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633195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414BDB-3E13-0D39-5ED8-0223FF9C31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79EE4CF-52C2-C691-7B7D-9531AE9753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EC2BFAE-F614-73CE-4EDB-7435380BB4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A4ED02C-260D-0098-A4A2-9D486A6915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54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651344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B19840-2D80-4448-D178-2675D656C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07C0C7A-2060-75C9-D065-A11863B6BF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055C329-3AE0-8D79-383D-80457C06CE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4CB33FC-0306-A054-20F0-FFC807EB02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55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92061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0B9059-C8BC-26CC-5087-27976F259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5E5C3EC-B3B0-2883-7614-BF560E0E09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0ED9781-3353-37A2-32EC-28DCC6B3AA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EA820EA-6F2C-F78B-CA94-71A786264A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56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956181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185F0-EB9D-F890-D0D8-A652782A1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9846EE7-086D-7704-F390-300699E02A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F20D39C-1653-3163-9CA9-4616569E6B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DC44BE3-4F28-6F0B-8688-C15C5D718F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57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05885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FDFE4E-0E66-B6BF-8EC0-AC0C0AE1E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D74EBE8-A426-BD37-B719-EEA7077704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790BE3F-A834-0510-95E6-5BFFC5A4F3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023AF8-5611-D547-07BF-DBF048F2C2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58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92265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3C6972-8B12-FC35-024C-6AD040AF52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1EBA893-EFAC-9FE6-4E39-4EED59318C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69893FE-ED5E-F911-5FF3-84632A8CB5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35D5029-3E70-06C3-262C-482901DFBA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59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750698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B529E9-851B-9A5B-9390-0874F208BE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D390BC7-03F1-4BDA-4795-DE2D18D27D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CB0DD7A-7076-4C20-7D2E-9B72CD03C2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5163DC8-35FA-3D65-7A19-23F0B075A2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60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92581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3E53DA-2944-CEB1-4F53-DC467E2DB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D9C1356-B509-9288-250E-6AA955A491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D0232B9-8419-75AA-5DA5-2E01F2E4A8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42C6F0C-56AD-4B8A-489B-56DAD99350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61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611775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0B1F95-F467-F0AA-4693-FBED70E95B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E8D908B-4F8F-3094-8776-931A2ED38C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DA9520F-B7DD-2747-8868-DA332DB12F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B8C4ED-6D30-500C-618A-657539790A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62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6116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C1D50-8F54-EFCE-3419-A2F0D40AE1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D5D34D2-1173-6378-1C6C-A602FB77E3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F500885-193D-149F-83C4-54BAB4ED3E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31A591C-933C-4558-8B6B-DC4AFAC3D7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563924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B06C33-5F59-E3E2-91D4-0F080159F0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81BCC3A-2099-D0C5-B376-5711225F14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0E7F7CA-99C1-519D-D809-1750BAB134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3550AB1-BC89-BCC4-452E-8574F25266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63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55433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A05024-CDB6-E721-B60B-9A9F643E2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65229EE-8619-6B3F-89BB-97C7586745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32BA0A7-D8FF-B22C-CDD3-8257223227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EBA792D-CF5D-8AD0-9550-6E093B899E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64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722863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598EB1-DEA3-4604-30F3-554180862F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D355B97-E626-F579-1E41-C5C73F0554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090FCCB-8C44-2993-1182-91A26050A2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D26E31E-930F-A2F2-7F99-90F68BC0EC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65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215302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471BD3-E446-561D-C17C-E28B9BEE1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150EE06-BA32-E5E2-70FE-AD943867DD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1D6E8DE-A869-62E3-22EA-CF058B3E81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E84BEC7-D76F-4905-AB56-7A846662EE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66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377264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5EBC9-2322-95E1-481F-0A43ED520C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529C062-95D6-015E-999D-9328EDF933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951B0FF-6E6B-328D-84DF-FA96BEFFA5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F4ADBDC-C4A4-61E4-2E29-72B6FC891D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67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40054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B4659-7B7F-6B09-CD80-F835179E6C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147782C-D05E-2270-1762-EEF9CA15D3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E5A322F-296F-E40F-B0AA-D50F307367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FE9FF99-9603-DE14-AFB5-F2C1060171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68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049162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B46B0-8EC0-0720-2A3B-E247A67F7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3394CAB-23CF-C8DA-038F-61C3BEB7FD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41372CD-D44E-0534-6AD7-E42F6D0D2D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D59997E-ED12-015D-BDE8-EEE60469BE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69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128409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A19B28-8474-3F32-89B5-4A2F77A1A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E53E6CE-1D38-BAE7-23C6-A18E90268C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9128E8D-FCEB-2F20-C46B-CC0B303317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4B07DCA-EC72-72A0-3BE4-E2050F213E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70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455555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7F8D36-ACC7-2C29-52C7-8BFB65DCA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C309219-5F76-1AD7-5EA1-2F0BD4B648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E702E4C-EBFD-EF5E-1397-66356650F6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05AB4F5-348D-07AE-EEDA-4431487B9A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71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763121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E2B897-66E8-DC4D-3230-2A8D90A5E1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FC85DDC-3F66-A334-1386-D673D44A50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A54278A-2885-CF32-3A98-CD168E4F43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68C4DFC-342F-E70A-3D2C-C575BA2801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72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67007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5DE0A4-DEFC-7D87-E442-DB68932A5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993A5B3-E258-B54C-73CA-6C0BB6AF55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7D5CEF4-724F-7128-882E-B6D199F7C7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9B27594-EA86-47A8-FBB6-B2DF7DFB5F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387710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BCCBB5-036A-E9AC-DCC4-9C47B02BBD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0987322-A0D0-321E-CED6-F37D96901B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C857FD9-DA34-72F1-D041-27D99A4966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FB7F471-923F-780D-723A-E869E10BE4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73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760296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2FD292-3D97-2169-DC83-19DD8364C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088F963-3F75-7287-39DB-73B4229144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AFB9428-A74A-C884-9777-4642F13050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694599A-96E0-D733-1F3D-7248C1AD07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74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775153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BB9B4A-B678-AAC1-3877-A1595098B9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9DBE814-CA55-806C-F897-9AF841BFF5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F0E7CA9-A9B1-AC82-A057-D3ED9E74F5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6668250-EA75-085F-C4F8-452851B18F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75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586764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AED575-1518-A061-F48B-CF9BE8782A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631988C-0065-3B1E-FA8F-409F71F4AC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EF73C17-B9B6-1657-E456-853DE73055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09B007E-4F35-0932-AB0E-FC927A9205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76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58559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3779F-B6BC-916B-51E2-33D4915F3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E3883D6-7082-1797-D36F-6083741882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675FF23-CCA9-0D4F-637A-E4B138C225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3B30B04-6582-6D67-3320-519C29EE75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77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498506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C5EC99-42F8-A006-894C-0301F70023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F16DA42-3C32-DD6B-3C13-3FB4CA0625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D3C9758-C5F7-078B-EB7C-CA1FF81A2B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7F59B74-60F4-5033-C4F9-B819E300A8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78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934399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0DEC41-A998-4085-F7B5-44454AEB6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0762574-0710-8820-099C-BCA38BCDD6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37DE777-8912-5044-02B7-60D6EF31BD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4334147-9830-1364-D785-A41FD90DDA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79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5574296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AF0A5-EDA4-4B2F-A10F-0FB7E0E55F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D1935D0-84BD-4F3C-BCDD-B02F732F2E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ADFDF41-66CB-D9DB-24DF-EE4D47217A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DD6CF63-3FC6-45E6-695B-910C11E85B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80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3653888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390C3B-C409-56B4-2C06-287355F24D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9E8E915-BDC6-8ED9-7AE0-4A15DE8810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E907261-5DF2-BCB2-359A-825F9F1BA4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0C584DD-A634-BD7A-E86D-BF3F7CE96B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81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0419019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4825BF-EE82-79EC-AD6B-F5C095E48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61935C0-8791-703D-7D04-ECA87DD44C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A2E809E-1E38-6193-B66C-DC5DD59CC9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CAD7561-A609-DD9A-B27A-7A3126DDFB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82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9976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F95C28-803F-22AA-CE8C-A627BCB163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F75171F-838F-CC5D-75C7-C95135F612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1AC6CE5-CBEB-666F-2305-3B6618A6E6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1DA12BF-19BD-4A3E-848E-56522929C3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4755766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2AD3FD-8A27-A76E-499A-972B880E8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FE0A60C-6ABC-0A36-85D0-36CFC97713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3A8262B-A476-BE90-CF64-89FC345B44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46B47F1-67F2-7E89-B86A-352EBF4B08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83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6817462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262BE-47DB-1288-CE0B-21CBE636E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A1DF221-2EFD-172B-EF81-2495B11848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C428E72-CD3C-4A39-6663-2D66A61C99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01AA709-A58F-FC9D-680B-5AFCEA8876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84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8684083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22CB0-158E-E348-B01E-1CB1FF95D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BF1A1DD-228C-2D39-8306-CEEA2D6653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B22A2CC-87B8-58CD-892C-E1649D942E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F7AFE47-47A5-4AA2-F2BC-3B940B9D52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85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730876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746D9-E6AD-8012-80F3-2DCE7C681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54675D3-25FE-FC1F-F2E1-90FAEF1801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66C76A8-636A-ACC9-D9D9-265B58D0D0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DB162E-3EF2-08B2-4249-7E96A16ACB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86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0321991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2599E-C655-7591-630B-62C140428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0846023-AEF3-DF3B-5781-F24CC530F0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B70D581-35DD-6C98-EB80-B3584620B4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C5EE39B-A805-EDE7-BA10-2832A4E073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87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0554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F0A010-0ECB-3E3A-395C-44D50C1494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AE19511-6971-D9AB-4C1C-A030449BCB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6076022-9ADC-EE5B-33FD-F5CC69D6A2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856687E-A8E4-411C-F5C1-AD3999E224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9515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0F1B42-BF32-953D-A1BE-03F13F7035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D7D32D9-DDC8-6E88-56D3-55D85AE14E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239D84F-7D02-81A5-7FC3-F490438A85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A5F974D-8A8E-9625-942F-C77428FF1A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79604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B79069-18DF-BEEB-314C-3838B67FF3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D448171-F667-DFC8-6878-9E263C4C36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552F47F-0DAC-56CA-D041-DB254A1147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856C391-66A7-2C32-4E08-814BDA3927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2F681B-0165-4842-84B4-1323CB943BA5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8751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93414" y="2250738"/>
            <a:ext cx="6764689" cy="2356525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800" b="0">
                <a:solidFill>
                  <a:srgbClr val="3B475E"/>
                </a:solidFill>
                <a:latin typeface="Sarabun" panose="00000500000000000000" pitchFamily="2" charset="-34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593415" y="4988827"/>
            <a:ext cx="6764688" cy="1365479"/>
          </a:xfrm>
        </p:spPr>
        <p:txBody>
          <a:bodyPr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3200" i="1" baseline="0">
                <a:solidFill>
                  <a:srgbClr val="3B475E"/>
                </a:solidFill>
                <a:latin typeface="Sarabun" panose="00000500000000000000" pitchFamily="2" charset="-34"/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 useBgFill="1">
        <p:nvSpPr>
          <p:cNvPr id="3" name="Rounded Rectangle 2"/>
          <p:cNvSpPr/>
          <p:nvPr/>
        </p:nvSpPr>
        <p:spPr>
          <a:xfrm>
            <a:off x="11489223" y="68627"/>
            <a:ext cx="540060" cy="36004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latin typeface="Sarabun" panose="00000500000000000000" pitchFamily="2" charset="-34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77D23D1-AF63-47CC-9FB3-B0A40D0C69CF}"/>
              </a:ext>
            </a:extLst>
          </p:cNvPr>
          <p:cNvSpPr txBox="1"/>
          <p:nvPr/>
        </p:nvSpPr>
        <p:spPr>
          <a:xfrm>
            <a:off x="593414" y="1502698"/>
            <a:ext cx="6764689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133" kern="700" spc="-27" baseline="0" dirty="0">
                <a:solidFill>
                  <a:srgbClr val="3B475E"/>
                </a:solidFill>
                <a:latin typeface="Sarabun" panose="00000500000000000000" pitchFamily="2" charset="-34"/>
              </a:rPr>
              <a:t>Dyalog North America </a:t>
            </a:r>
            <a:r>
              <a:rPr lang="en-GB" sz="2133" kern="700" spc="-27" baseline="0">
                <a:solidFill>
                  <a:srgbClr val="3B475E"/>
                </a:solidFill>
                <a:latin typeface="Sarabun" panose="00000500000000000000" pitchFamily="2" charset="-34"/>
              </a:rPr>
              <a:t>– 29-30 September 2025</a:t>
            </a:r>
            <a:endParaRPr lang="en-GB" sz="2133" kern="700" spc="-27" baseline="0" dirty="0">
              <a:solidFill>
                <a:srgbClr val="3B475E"/>
              </a:solidFill>
              <a:latin typeface="Sarabun" panose="00000500000000000000" pitchFamily="2" charset="-3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A7F93E-0AC9-4994-C087-EC47479093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23189" y="933749"/>
            <a:ext cx="1885640" cy="448652"/>
          </a:xfrm>
          <a:prstGeom prst="rect">
            <a:avLst/>
          </a:prstGeom>
        </p:spPr>
      </p:pic>
      <p:sp>
        <p:nvSpPr>
          <p:cNvPr id="10" name="Media Placeholder 3">
            <a:extLst>
              <a:ext uri="{FF2B5EF4-FFF2-40B4-BE49-F238E27FC236}">
                <a16:creationId xmlns:a16="http://schemas.microsoft.com/office/drawing/2014/main" id="{A8C42A55-8D9A-E8BD-8457-92C7015F8BD3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10041600" y="0"/>
            <a:ext cx="2150400" cy="1382400"/>
          </a:xfrm>
        </p:spPr>
        <p:txBody>
          <a:bodyPr/>
          <a:lstStyle>
            <a:lvl1pPr marL="0" indent="0" algn="ctr">
              <a:buNone/>
              <a:defRPr sz="1600"/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1391507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8965234" y="1686567"/>
            <a:ext cx="2837300" cy="432271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/>
            </a:lvl1pPr>
            <a:lvl2pPr marL="956709" indent="-474121">
              <a:buSzPct val="60000"/>
              <a:buFont typeface="Courier New" panose="02070309020205020404" pitchFamily="49" charset="0"/>
              <a:buChar char="o"/>
              <a:defRPr/>
            </a:lvl2pPr>
            <a:lvl3pPr marL="1439297" indent="-482588">
              <a:buFont typeface="Wingdings" panose="05000000000000000000" pitchFamily="2" charset="2"/>
              <a:buChar char="§"/>
              <a:defRPr/>
            </a:lvl3pPr>
            <a:lvl4pPr marL="1911303" indent="-472006">
              <a:buFont typeface="Calibri" panose="020F0502020204030204" pitchFamily="34" charset="0"/>
              <a:buChar char="–"/>
              <a:defRPr/>
            </a:lvl4pPr>
          </a:lstStyle>
          <a:p>
            <a:r>
              <a:rPr lang="da-DK" dirty="0"/>
              <a:t>Space here </a:t>
            </a:r>
            <a:br>
              <a:rPr lang="da-DK" dirty="0"/>
            </a:br>
            <a:r>
              <a:rPr lang="da-DK" dirty="0"/>
              <a:t>for code </a:t>
            </a:r>
            <a:r>
              <a:rPr lang="da-DK" dirty="0">
                <a:latin typeface="APL385 Unicode" panose="020B0709000202000203" pitchFamily="49" charset="0"/>
              </a:rPr>
              <a:t>{⍺×⍵}</a:t>
            </a:r>
            <a:br>
              <a:rPr lang="da-DK" dirty="0"/>
            </a:br>
            <a:r>
              <a:rPr lang="da-DK" dirty="0"/>
              <a:t>pictures</a:t>
            </a:r>
            <a:br>
              <a:rPr lang="da-DK" dirty="0"/>
            </a:br>
            <a:r>
              <a:rPr lang="da-DK" dirty="0"/>
              <a:t>etc.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6DBA27B-8304-4CFA-81F2-07D6954C9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70" y="1686567"/>
            <a:ext cx="8123351" cy="4322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6600"/>
              </a:buClr>
              <a:defRPr/>
            </a:lvl1pPr>
            <a:lvl2pPr>
              <a:spcBef>
                <a:spcPts val="0"/>
              </a:spcBef>
              <a:buClr>
                <a:srgbClr val="FF6600"/>
              </a:buClr>
              <a:defRPr/>
            </a:lvl2pPr>
            <a:lvl3pPr>
              <a:spcBef>
                <a:spcPts val="0"/>
              </a:spcBef>
              <a:buClr>
                <a:srgbClr val="FF6600"/>
              </a:buClr>
              <a:defRPr/>
            </a:lvl3pPr>
            <a:lvl4pPr>
              <a:spcBef>
                <a:spcPts val="0"/>
              </a:spcBef>
              <a:buClr>
                <a:srgbClr val="FFA336"/>
              </a:buClr>
              <a:defRPr/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28F4D49-482B-40A2-86AF-43C7452AA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91404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ja-JP" altLang="en-US"/>
              <a:t>マスター タイトルの書式設定</a:t>
            </a:r>
            <a:endParaRPr lang="en-GB" dirty="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854F5EF3-F1DB-2A73-B2A5-9024026CD504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10041600" y="0"/>
            <a:ext cx="2150400" cy="1382400"/>
          </a:xfrm>
        </p:spPr>
        <p:txBody>
          <a:bodyPr/>
          <a:lstStyle>
            <a:lvl1pPr marL="0" indent="0" algn="ctr">
              <a:buNone/>
              <a:defRPr sz="1600"/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3449153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Wid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6DBA27B-8304-4CFA-81F2-07D6954C9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1686567"/>
            <a:ext cx="11370168" cy="4322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6600"/>
              </a:buClr>
              <a:defRPr/>
            </a:lvl1pPr>
            <a:lvl2pPr>
              <a:spcBef>
                <a:spcPts val="0"/>
              </a:spcBef>
              <a:buClr>
                <a:srgbClr val="FF6600"/>
              </a:buClr>
              <a:defRPr/>
            </a:lvl2pPr>
            <a:lvl3pPr>
              <a:spcBef>
                <a:spcPts val="0"/>
              </a:spcBef>
              <a:buClr>
                <a:srgbClr val="FF6600"/>
              </a:buClr>
              <a:defRPr/>
            </a:lvl3pPr>
            <a:lvl4pPr>
              <a:spcBef>
                <a:spcPts val="0"/>
              </a:spcBef>
              <a:buClr>
                <a:srgbClr val="FFA336"/>
              </a:buClr>
              <a:defRPr/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28F4D49-482B-40A2-86AF-43C7452AA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91404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ja-JP" altLang="en-US"/>
              <a:t>マスター タイトルの書式設定</a:t>
            </a:r>
            <a:endParaRPr lang="en-GB" dirty="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854F5EF3-F1DB-2A73-B2A5-9024026CD504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10041600" y="0"/>
            <a:ext cx="2150400" cy="1382400"/>
          </a:xfrm>
        </p:spPr>
        <p:txBody>
          <a:bodyPr/>
          <a:lstStyle>
            <a:lvl1pPr marL="0" indent="0" algn="ctr">
              <a:buNone/>
              <a:defRPr sz="1600"/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2024170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6DBA27B-8304-4CFA-81F2-07D6954C9B4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1369" y="356877"/>
            <a:ext cx="11370168" cy="56524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spcBef>
                <a:spcPts val="0"/>
              </a:spcBef>
              <a:buClr>
                <a:srgbClr val="FF6600"/>
              </a:buClr>
              <a:buNone/>
              <a:defRPr sz="6000"/>
            </a:lvl1pPr>
            <a:lvl2pPr marL="609585" indent="0" algn="ctr">
              <a:spcBef>
                <a:spcPts val="0"/>
              </a:spcBef>
              <a:buClr>
                <a:srgbClr val="FF6600"/>
              </a:buClr>
              <a:buNone/>
              <a:defRPr/>
            </a:lvl2pPr>
            <a:lvl3pPr marL="1219169" indent="0" algn="ctr">
              <a:spcBef>
                <a:spcPts val="0"/>
              </a:spcBef>
              <a:buClr>
                <a:srgbClr val="FF6600"/>
              </a:buClr>
              <a:buNone/>
              <a:defRPr/>
            </a:lvl3pPr>
            <a:lvl4pPr>
              <a:spcBef>
                <a:spcPts val="0"/>
              </a:spcBef>
              <a:buClr>
                <a:srgbClr val="FFA336"/>
              </a:buClr>
              <a:defRPr/>
            </a:lvl4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854F5EF3-F1DB-2A73-B2A5-9024026CD504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10041600" y="0"/>
            <a:ext cx="2150400" cy="1382400"/>
          </a:xfrm>
        </p:spPr>
        <p:txBody>
          <a:bodyPr/>
          <a:lstStyle>
            <a:lvl1pPr marL="0" indent="0" algn="ctr">
              <a:buNone/>
              <a:defRPr sz="1600"/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err="1"/>
              <a:t>PICinPIC</a:t>
            </a:r>
            <a:r>
              <a:rPr lang="en-GB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472473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E1C07FA-679D-46C0-86F7-8D17779A0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1686567"/>
            <a:ext cx="5472000" cy="4322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1pPr>
            <a:lvl2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2pPr>
            <a:lvl3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3pPr>
            <a:lvl4pPr>
              <a:spcBef>
                <a:spcPts val="0"/>
              </a:spcBef>
              <a:defRPr>
                <a:latin typeface="Sarabun" panose="00000500000000000000" pitchFamily="2" charset="-34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4BF5B9E-EBC4-409F-984B-6D47D81EDF4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329681" y="1686567"/>
            <a:ext cx="5472855" cy="4322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1pPr>
            <a:lvl2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2pPr>
            <a:lvl3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3pPr>
            <a:lvl4pPr>
              <a:spcBef>
                <a:spcPts val="0"/>
              </a:spcBef>
              <a:defRPr>
                <a:latin typeface="Sarabun" panose="00000500000000000000" pitchFamily="2" charset="-34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1378A4D6-E4A6-4021-9A3E-CD1962CFE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40703" cy="91404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ja-JP" altLang="en-US"/>
              <a:t>マスター タイトルの書式設定</a:t>
            </a:r>
            <a:endParaRPr lang="en-GB" dirty="0"/>
          </a:p>
        </p:txBody>
      </p:sp>
      <p:sp>
        <p:nvSpPr>
          <p:cNvPr id="2" name="Media Placeholder 3">
            <a:extLst>
              <a:ext uri="{FF2B5EF4-FFF2-40B4-BE49-F238E27FC236}">
                <a16:creationId xmlns:a16="http://schemas.microsoft.com/office/drawing/2014/main" id="{4369DE39-329B-749B-A7A3-A4E619570652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10041600" y="0"/>
            <a:ext cx="2150400" cy="1382400"/>
          </a:xfrm>
        </p:spPr>
        <p:txBody>
          <a:bodyPr/>
          <a:lstStyle>
            <a:lvl1pPr marL="0" indent="0" algn="ctr">
              <a:buNone/>
              <a:defRPr sz="1600"/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518552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4C4900D4-E042-4F52-A837-0B504DD6A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40703" cy="91404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ja-JP" altLang="en-US"/>
              <a:t>マスター タイトルの書式設定</a:t>
            </a:r>
            <a:endParaRPr lang="en-GB" dirty="0"/>
          </a:p>
        </p:txBody>
      </p:sp>
      <p:sp>
        <p:nvSpPr>
          <p:cNvPr id="2" name="Media Placeholder 3">
            <a:extLst>
              <a:ext uri="{FF2B5EF4-FFF2-40B4-BE49-F238E27FC236}">
                <a16:creationId xmlns:a16="http://schemas.microsoft.com/office/drawing/2014/main" id="{1C93D6E0-C7DD-6C1D-3A8B-F53AA3C9E5EE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10041600" y="0"/>
            <a:ext cx="2150400" cy="1382400"/>
          </a:xfrm>
        </p:spPr>
        <p:txBody>
          <a:bodyPr/>
          <a:lstStyle>
            <a:lvl1pPr marL="0" indent="0" algn="ctr">
              <a:buNone/>
              <a:defRPr sz="1600"/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3887879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dia Placeholder 3">
            <a:extLst>
              <a:ext uri="{FF2B5EF4-FFF2-40B4-BE49-F238E27FC236}">
                <a16:creationId xmlns:a16="http://schemas.microsoft.com/office/drawing/2014/main" id="{22492172-4A07-CFD7-8D10-0463DBD22D00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10041600" y="0"/>
            <a:ext cx="2150400" cy="1382400"/>
          </a:xfrm>
        </p:spPr>
        <p:txBody>
          <a:bodyPr/>
          <a:lstStyle>
            <a:lvl1pPr marL="0" indent="0" algn="ctr">
              <a:buNone/>
              <a:defRPr sz="1600"/>
            </a:lvl1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955129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1371" y="356877"/>
            <a:ext cx="9340703" cy="91404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ja-JP" altLang="en-US"/>
              <a:t>マスター タイトルの書式設定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1370" y="1686567"/>
            <a:ext cx="11371164" cy="4322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9B4391E-A2CA-4E7C-B5A9-A31CF000D3E5}"/>
              </a:ext>
            </a:extLst>
          </p:cNvPr>
          <p:cNvSpPr txBox="1">
            <a:spLocks/>
          </p:cNvSpPr>
          <p:nvPr/>
        </p:nvSpPr>
        <p:spPr>
          <a:xfrm>
            <a:off x="947802" y="6327139"/>
            <a:ext cx="9422187" cy="53086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17550" indent="-35560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SzPct val="60000"/>
              <a:buFont typeface="Courier New" panose="02070309020205020404" pitchFamily="49" charset="0"/>
              <a:buChar char="o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079500" indent="-36195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SzPct val="75000"/>
              <a:buFont typeface="Wingdings" panose="05000000000000000000" pitchFamily="2" charset="2"/>
              <a:buChar char="§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433513" indent="-354013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Font typeface="Calibri" panose="020F0502020204030204" pitchFamily="34" charset="0"/>
              <a:buChar char="–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>
              <a:spcBef>
                <a:spcPts val="0"/>
              </a:spcBef>
            </a:pPr>
            <a:r>
              <a:rPr lang="en-US" sz="2133" dirty="0">
                <a:solidFill>
                  <a:srgbClr val="282828"/>
                </a:solidFill>
                <a:latin typeface="Sarabun" panose="00000500000000000000" pitchFamily="2" charset="-34"/>
              </a:rPr>
              <a:t>Static Analysis of APL for Tooling and Compliance</a:t>
            </a:r>
          </a:p>
        </p:txBody>
      </p:sp>
      <p:sp>
        <p:nvSpPr>
          <p:cNvPr id="49" name="Date Placeholder 3"/>
          <p:cNvSpPr txBox="1">
            <a:spLocks/>
          </p:cNvSpPr>
          <p:nvPr/>
        </p:nvSpPr>
        <p:spPr>
          <a:xfrm>
            <a:off x="60960" y="6325200"/>
            <a:ext cx="886843" cy="532800"/>
          </a:xfrm>
          <a:prstGeom prst="rect">
            <a:avLst/>
          </a:prstGeom>
        </p:spPr>
        <p:txBody>
          <a:bodyPr vert="horz" lIns="121920" tIns="60960" rIns="121920" bIns="60960" rtlCol="0" anchor="ctr"/>
          <a:lstStyle>
            <a:defPPr>
              <a:defRPr lang="en-US"/>
            </a:defPPr>
            <a:lvl1pPr marL="0" algn="l" defTabSz="914400" rtl="0" eaLnBrk="1" latinLnBrk="0" hangingPunct="1">
              <a:defRPr sz="2000" b="0" kern="1200">
                <a:solidFill>
                  <a:schemeClr val="bg1"/>
                </a:solidFill>
                <a:latin typeface="Klavika Medium" panose="02000603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02EDF88B-1B61-4481-9BD6-D2E23BF0DCD8}" type="slidenum">
              <a:rPr lang="en-GB" sz="2133" smtClean="0">
                <a:solidFill>
                  <a:srgbClr val="FF6600"/>
                </a:solidFill>
                <a:latin typeface="Sarabun" panose="00000500000000000000" pitchFamily="2" charset="-34"/>
              </a:rPr>
              <a:pPr algn="l"/>
              <a:t>‹#›</a:t>
            </a:fld>
            <a:endParaRPr lang="en-GB" sz="2133" dirty="0">
              <a:solidFill>
                <a:srgbClr val="FF6600"/>
              </a:solidFill>
              <a:latin typeface="Sarabun" panose="00000500000000000000" pitchFamily="2" charset="-3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920957-0551-8F72-773E-84D867F26A52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0400"/>
          <a:stretch/>
        </p:blipFill>
        <p:spPr>
          <a:xfrm>
            <a:off x="0" y="6796623"/>
            <a:ext cx="12192000" cy="60959"/>
          </a:xfrm>
          <a:prstGeom prst="rect">
            <a:avLst/>
          </a:prstGeom>
        </p:spPr>
      </p:pic>
      <p:pic>
        <p:nvPicPr>
          <p:cNvPr id="8" name="Picture 7" descr="A black and orange triangle&#10;&#10;Description automatically generated">
            <a:extLst>
              <a:ext uri="{FF2B5EF4-FFF2-40B4-BE49-F238E27FC236}">
                <a16:creationId xmlns:a16="http://schemas.microsoft.com/office/drawing/2014/main" id="{4CDAE969-C022-BFB1-C600-8B5FF187EA2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5206" y="6348085"/>
            <a:ext cx="1252644" cy="298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989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7" r:id="rId4"/>
    <p:sldLayoutId id="2147483664" r:id="rId5"/>
    <p:sldLayoutId id="2147483665" r:id="rId6"/>
    <p:sldLayoutId id="2147483666" r:id="rId7"/>
  </p:sldLayoutIdLst>
  <p:txStyles>
    <p:titleStyle>
      <a:lvl1pPr algn="l" defTabSz="1219170" rtl="0" eaLnBrk="1" latinLnBrk="0" hangingPunct="1">
        <a:spcBef>
          <a:spcPct val="0"/>
        </a:spcBef>
        <a:buNone/>
        <a:defRPr kumimoji="1" sz="4800" b="0" kern="1200">
          <a:solidFill>
            <a:srgbClr val="3B475E"/>
          </a:solidFill>
          <a:latin typeface="Sarabun" panose="00000500000000000000" pitchFamily="2" charset="-34"/>
          <a:ea typeface="+mj-ea"/>
          <a:cs typeface="Calibri" panose="020F0502020204030204" pitchFamily="34" charset="0"/>
        </a:defRPr>
      </a:lvl1pPr>
    </p:titleStyle>
    <p:bodyStyle>
      <a:lvl1pPr marL="611702" indent="-611702" algn="l" defTabSz="1219170" rtl="0" eaLnBrk="1" latinLnBrk="0" hangingPunct="1">
        <a:lnSpc>
          <a:spcPct val="100000"/>
        </a:lnSpc>
        <a:spcBef>
          <a:spcPts val="0"/>
        </a:spcBef>
        <a:spcAft>
          <a:spcPts val="16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kumimoji="1" sz="32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1pPr>
      <a:lvl2pPr marL="1145089" indent="-535504" algn="l" defTabSz="1219170" rtl="0" eaLnBrk="1" latinLnBrk="0" hangingPunct="1">
        <a:lnSpc>
          <a:spcPct val="100000"/>
        </a:lnSpc>
        <a:spcBef>
          <a:spcPts val="0"/>
        </a:spcBef>
        <a:spcAft>
          <a:spcPts val="16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kumimoji="1" lang="en-US" sz="2667" kern="1200" dirty="0" smtClean="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2pPr>
      <a:lvl3pPr marL="1676358" indent="-457189" algn="l" defTabSz="1219170" rtl="0" eaLnBrk="1" latinLnBrk="0" hangingPunct="1">
        <a:lnSpc>
          <a:spcPct val="100000"/>
        </a:lnSpc>
        <a:spcBef>
          <a:spcPts val="0"/>
        </a:spcBef>
        <a:spcAft>
          <a:spcPts val="16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kumimoji="1" sz="24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3pPr>
      <a:lvl4pPr marL="2207629" indent="-378875" algn="l" defTabSz="1219170" rtl="0" eaLnBrk="1" latinLnBrk="0" hangingPunct="1">
        <a:lnSpc>
          <a:spcPct val="100000"/>
        </a:lnSpc>
        <a:spcBef>
          <a:spcPts val="0"/>
        </a:spcBef>
        <a:spcAft>
          <a:spcPts val="16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kumimoji="1" sz="1867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4pPr>
      <a:lvl5pPr marL="2438339" indent="0" algn="l" defTabSz="1219170" rtl="0" eaLnBrk="1" latinLnBrk="0" hangingPunct="1">
        <a:spcBef>
          <a:spcPct val="20000"/>
        </a:spcBef>
        <a:buClr>
          <a:srgbClr val="FF9421"/>
        </a:buClr>
        <a:buFont typeface="Calibri" panose="020F0502020204030204" pitchFamily="34" charset="0"/>
        <a:buNone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aron@dyalog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brandon@dyalog.co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0.xml.rels><?xml version="1.0" encoding="UTF-8" standalone="yes"?>
<Relationships xmlns="http://schemas.openxmlformats.org/package/2006/relationships"><Relationship Id="rId3" Type="http://schemas.openxmlformats.org/officeDocument/2006/relationships/hyperlink" Target="mailto:brandon@dyalog.com" TargetMode="External"/><Relationship Id="rId2" Type="http://schemas.openxmlformats.org/officeDocument/2006/relationships/hyperlink" Target="mailto:aaron@dyalog.com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github.com/Co-dfns/Co-dfns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3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3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3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3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3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3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3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3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3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3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3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3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3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3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3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3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3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3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66133B-9E86-B0F7-9F55-9AAA612F1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altLang="ja-JP" b="1" dirty="0"/>
              <a:t>Static Analysis of APL for Tooling and Compliance</a:t>
            </a:r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F96F8B5-D3D4-A74D-3F8F-B6A95132A7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ja-JP" dirty="0"/>
              <a:t>Aaron Hsu</a:t>
            </a:r>
            <a:r>
              <a:rPr kumimoji="1" lang="en-US" altLang="ja-JP"/>
              <a:t>	</a:t>
            </a:r>
            <a:r>
              <a:rPr kumimoji="1" lang="en-US" altLang="ja-JP" dirty="0"/>
              <a:t>Brandon Wilson</a:t>
            </a:r>
            <a:br>
              <a:rPr kumimoji="1" lang="en-US" altLang="ja-JP"/>
            </a:br>
            <a:r>
              <a:rPr lang="en-US" altLang="ja-JP">
                <a:hlinkClick r:id="rId3"/>
              </a:rPr>
              <a:t>aaron@dyalog.com</a:t>
            </a:r>
            <a:r>
              <a:rPr lang="en-US" altLang="ja-JP"/>
              <a:t>	</a:t>
            </a:r>
            <a:r>
              <a:rPr lang="en-US" altLang="ja-JP">
                <a:hlinkClick r:id="rId4"/>
              </a:rPr>
              <a:t>brandon@dyalog.com</a:t>
            </a:r>
            <a:r>
              <a:rPr lang="en-US" altLang="ja-JP"/>
              <a:t> </a:t>
            </a:r>
            <a:endParaRPr kumimoji="1" lang="ja-JP" altLang="en-US"/>
          </a:p>
        </p:txBody>
      </p:sp>
      <p:sp>
        <p:nvSpPr>
          <p:cNvPr id="4" name="メディア プレースホルダー 3">
            <a:extLst>
              <a:ext uri="{FF2B5EF4-FFF2-40B4-BE49-F238E27FC236}">
                <a16:creationId xmlns:a16="http://schemas.microsoft.com/office/drawing/2014/main" id="{0026F099-3AED-7DA7-4BC0-279056742DD6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38259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32E3874-FE59-9987-E7AB-E92CD561E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What kind of questions, I hear you say?</a:t>
            </a:r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AA61B854-3656-5883-EFE9-5FEB0B3392E1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8389890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8C25B2-6193-D211-569D-F5DC6AB865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3274AF2-FC02-268D-2947-909D286EF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Thank You.</a:t>
            </a:r>
          </a:p>
          <a:p>
            <a:r>
              <a:rPr lang="en-US" sz="2400">
                <a:hlinkClick r:id="rId2"/>
              </a:rPr>
              <a:t>aaron@dyalog.com</a:t>
            </a:r>
            <a:r>
              <a:rPr lang="en-US" sz="2400"/>
              <a:t>	</a:t>
            </a:r>
            <a:r>
              <a:rPr lang="en-US" sz="2400">
                <a:hlinkClick r:id="rId3"/>
              </a:rPr>
              <a:t>brandon@dyalog.com</a:t>
            </a:r>
            <a:endParaRPr lang="en-US" sz="2400"/>
          </a:p>
          <a:p>
            <a:r>
              <a:rPr lang="en-US" sz="2400">
                <a:hlinkClick r:id="rId4"/>
              </a:rPr>
              <a:t>https://github.com/Co-dfns/Co-dfns</a:t>
            </a:r>
            <a:r>
              <a:rPr lang="en-US" sz="2400"/>
              <a:t> </a:t>
            </a:r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40973FCB-3ADD-1756-D88B-83DCA500EBD8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976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7728B20-963D-8F7B-7765-551C71957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/>
              <a:t>Do I have singletons living in my code that might surprise me later?</a:t>
            </a:r>
          </a:p>
          <a:p>
            <a:r>
              <a:rPr lang="en-US"/>
              <a:t>Do I have any code that depends on certain errors? (Complex, 128-bit floats, and returning nested results)</a:t>
            </a:r>
          </a:p>
          <a:p>
            <a:r>
              <a:rPr lang="en-US"/>
              <a:t>Does my code handle empty array prototypes (Reduce, Each, Rank) correctly?</a:t>
            </a:r>
          </a:p>
          <a:p>
            <a:r>
              <a:rPr lang="en-US"/>
              <a:t>Have I sanitized my data coming from unverified sources?</a:t>
            </a:r>
          </a:p>
          <a:p>
            <a:r>
              <a:rPr lang="en-US"/>
              <a:t>Have I ensured data security between my client data? </a:t>
            </a:r>
          </a:p>
          <a:p>
            <a:r>
              <a:rPr lang="en-US"/>
              <a:t>Do I have hidden dependencies on index origin?</a:t>
            </a:r>
          </a:p>
          <a:p>
            <a:r>
              <a:rPr lang="en-US"/>
              <a:t>Do I index all my database arrays using appropriate field names?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53832C4-9E35-61FA-65EC-FCB189070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 about your code</a:t>
            </a:r>
          </a:p>
        </p:txBody>
      </p:sp>
      <p:sp>
        <p:nvSpPr>
          <p:cNvPr id="6" name="Media Placeholder 5">
            <a:extLst>
              <a:ext uri="{FF2B5EF4-FFF2-40B4-BE49-F238E27FC236}">
                <a16:creationId xmlns:a16="http://schemas.microsoft.com/office/drawing/2014/main" id="{08BC6B69-91F1-CE52-8A5C-5A5C6BE977EF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22785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77E26-D580-E11F-0EBE-EBF56A11D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F3AC1E3-B0AB-E78C-86D6-BE39207063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/>
              <a:t>Am I using some old idioms that can be replaced by newer primitives?</a:t>
            </a:r>
          </a:p>
          <a:p>
            <a:r>
              <a:rPr lang="en-US"/>
              <a:t>Do I have naked strand assignments?</a:t>
            </a:r>
          </a:p>
          <a:p>
            <a:r>
              <a:rPr lang="en-US"/>
              <a:t>Are my strand assignments vulnerable to being confused for modified assignments?</a:t>
            </a:r>
          </a:p>
          <a:p>
            <a:r>
              <a:rPr lang="en-US"/>
              <a:t>Do I make dangerous assumptions about empty arrays that aren’t justified? </a:t>
            </a:r>
          </a:p>
          <a:p>
            <a:r>
              <a:rPr lang="en-US"/>
              <a:t>Can I convert functions back and forth between trad-</a:t>
            </a:r>
            <a:r>
              <a:rPr lang="en-US" err="1"/>
              <a:t>fns</a:t>
            </a:r>
            <a:r>
              <a:rPr lang="en-US"/>
              <a:t> and dfns safely? </a:t>
            </a:r>
          </a:p>
          <a:p>
            <a:r>
              <a:rPr lang="en-US"/>
              <a:t>Am I passing an operator a function that unintentionally captures shadowed names in the operator? </a:t>
            </a:r>
          </a:p>
          <a:p>
            <a:r>
              <a:rPr lang="en-US"/>
              <a:t>Do I have any strand assignments against vectors that might not be the right length?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C6BF0B0-7EED-FC2F-B7C1-0025AC7E0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questions…</a:t>
            </a:r>
          </a:p>
        </p:txBody>
      </p:sp>
      <p:sp>
        <p:nvSpPr>
          <p:cNvPr id="6" name="Media Placeholder 5">
            <a:extLst>
              <a:ext uri="{FF2B5EF4-FFF2-40B4-BE49-F238E27FC236}">
                <a16:creationId xmlns:a16="http://schemas.microsoft.com/office/drawing/2014/main" id="{E08CDC6D-2EC8-0A15-265F-987A2961C835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821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F37D0B-D547-D752-616A-28ECFF46E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4226DF0-299D-AA6E-ABEB-730A27FCB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/>
              <a:t>Do I have any rank or type errors sitting around? </a:t>
            </a:r>
          </a:p>
          <a:p>
            <a:r>
              <a:rPr lang="en-US"/>
              <a:t>Do have code whose empty prototype has the wrong element type? E.g., ‘’ vs ⍬</a:t>
            </a:r>
          </a:p>
          <a:p>
            <a:r>
              <a:rPr lang="en-US"/>
              <a:t>Is this loop iteration independent (I can parallelize it)? </a:t>
            </a:r>
          </a:p>
          <a:p>
            <a:r>
              <a:rPr lang="en-US"/>
              <a:t>Is it safe to reorder these statements?</a:t>
            </a:r>
          </a:p>
          <a:p>
            <a:r>
              <a:rPr lang="en-US"/>
              <a:t>Does this function set any of my locally shadowed bindings? </a:t>
            </a:r>
          </a:p>
          <a:p>
            <a:r>
              <a:rPr lang="en-US"/>
              <a:t>Do I have any duplicate names or labels? </a:t>
            </a:r>
          </a:p>
          <a:p>
            <a:r>
              <a:rPr lang="en-US"/>
              <a:t>Where am I using a function via alias instead of via namespace reference? </a:t>
            </a:r>
            <a:r>
              <a:rPr lang="en-US" err="1"/>
              <a:t>F←ns.F</a:t>
            </a:r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13F68A4-232C-B263-4EE2-87735B31A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Even more questions…</a:t>
            </a:r>
          </a:p>
        </p:txBody>
      </p:sp>
      <p:sp>
        <p:nvSpPr>
          <p:cNvPr id="6" name="Media Placeholder 5">
            <a:extLst>
              <a:ext uri="{FF2B5EF4-FFF2-40B4-BE49-F238E27FC236}">
                <a16:creationId xmlns:a16="http://schemas.microsoft.com/office/drawing/2014/main" id="{96CFE915-49AF-E73C-F313-5DC94B962DB3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403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3D13B-2DD1-2FC9-0732-BDA3A87D37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91594FE-1EBD-00C0-F57E-8CD9A921F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/>
              <a:t>Do I have any race conditions between threads? </a:t>
            </a:r>
          </a:p>
          <a:p>
            <a:r>
              <a:rPr lang="en-US"/>
              <a:t>Do I depend on variables that might not exist? </a:t>
            </a:r>
          </a:p>
          <a:p>
            <a:r>
              <a:rPr lang="en-US"/>
              <a:t>Do I have dead or useless code that is sitting around unused or secretly broken? </a:t>
            </a:r>
          </a:p>
          <a:p>
            <a:r>
              <a:rPr lang="en-US"/>
              <a:t>Are there unused variables in my function that I have shadowed? </a:t>
            </a:r>
          </a:p>
          <a:p>
            <a:r>
              <a:rPr lang="en-US"/>
              <a:t>Do I have </a:t>
            </a:r>
            <a:r>
              <a:rPr lang="en-US" err="1"/>
              <a:t>unshadowed</a:t>
            </a:r>
            <a:r>
              <a:rPr lang="en-US"/>
              <a:t> variables that really should be shadowed? </a:t>
            </a:r>
          </a:p>
          <a:p>
            <a:r>
              <a:rPr lang="en-US"/>
              <a:t>Do I bind a local variable in a dfn but use it before it is shadowed?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DBA0DF8-40CF-71F8-9502-A3E82BA74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Even </a:t>
            </a:r>
            <a:r>
              <a:rPr lang="en-US" err="1"/>
              <a:t>even</a:t>
            </a:r>
            <a:r>
              <a:rPr lang="en-US"/>
              <a:t> more questions….</a:t>
            </a:r>
          </a:p>
        </p:txBody>
      </p:sp>
      <p:sp>
        <p:nvSpPr>
          <p:cNvPr id="6" name="Media Placeholder 5">
            <a:extLst>
              <a:ext uri="{FF2B5EF4-FFF2-40B4-BE49-F238E27FC236}">
                <a16:creationId xmlns:a16="http://schemas.microsoft.com/office/drawing/2014/main" id="{1C2CC545-F346-31CA-6EAD-9BB0BF2D3BBC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580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29912D-230C-3D55-3ED9-091210E9D3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Crystal clear, eh? </a:t>
            </a:r>
          </a:p>
        </p:txBody>
      </p:sp>
      <p:sp>
        <p:nvSpPr>
          <p:cNvPr id="6" name="Media Placeholder 5">
            <a:extLst>
              <a:ext uri="{FF2B5EF4-FFF2-40B4-BE49-F238E27FC236}">
                <a16:creationId xmlns:a16="http://schemas.microsoft.com/office/drawing/2014/main" id="{44F46859-4203-FF3E-9EED-A2C55A71B19F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588881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4EFD370-BF4E-72DD-B913-572005B3E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Let’s go looking for trouble…</a:t>
            </a:r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9755A855-5E61-71C6-F026-803DABE381EC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954762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623732CB-9E01-B19C-5D65-49219B19E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>
                <a:latin typeface="APL385 Unicode" panose="020B0709000202000203" pitchFamily="49" charset="0"/>
              </a:rPr>
              <a:t>+⌿(QUERY_MASK⌿DB)[;1]</a:t>
            </a:r>
          </a:p>
          <a:p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E4336FD2-FA13-9CBB-51A0-744264435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Looking for trouble</a:t>
            </a:r>
            <a:r>
              <a:rPr lang="en-US" altLang="ja-JP"/>
              <a:t>…</a:t>
            </a:r>
            <a:endParaRPr kumimoji="1" lang="ja-JP" altLang="en-US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68F36B97-2068-E4A3-F17C-AAAB7D430E16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898774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FD15105-2E14-BC40-03DE-6569DAFD7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077571"/>
            <a:ext cx="11370168" cy="3931715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/>
              <a:t>Magic numbers for column indexing</a:t>
            </a:r>
          </a:p>
          <a:p>
            <a:pPr>
              <a:buFont typeface="+mj-lt"/>
              <a:buAutoNum type="arabicPeriod"/>
            </a:pPr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6FB8EA9-0AC0-8FE0-BCD9-38EF67CE0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382400"/>
          </a:xfrm>
        </p:spPr>
        <p:txBody>
          <a:bodyPr anchor="t"/>
          <a:lstStyle/>
          <a:p>
            <a:r>
              <a:rPr lang="en-US" sz="3200">
                <a:latin typeface="APL385 Unicode" panose="020B0709000202000203" pitchFamily="49" charset="0"/>
              </a:rPr>
              <a:t>+⌿(QUERY_MASK⌿DB)[;</a:t>
            </a:r>
            <a:r>
              <a:rPr lang="en-US" sz="3200">
                <a:solidFill>
                  <a:schemeClr val="accent1"/>
                </a:solidFill>
                <a:latin typeface="APL385 Unicode" panose="020B0709000202000203" pitchFamily="49" charset="0"/>
              </a:rPr>
              <a:t>1</a:t>
            </a:r>
            <a:r>
              <a:rPr lang="en-US" sz="3200">
                <a:latin typeface="APL385 Unicode" panose="020B0709000202000203" pitchFamily="49" charset="0"/>
              </a:rPr>
              <a:t>]</a:t>
            </a:r>
            <a:br>
              <a:rPr lang="en-US" sz="3200">
                <a:latin typeface="APL385 Unicode" panose="020B0709000202000203" pitchFamily="49" charset="0"/>
              </a:rPr>
            </a:br>
            <a:r>
              <a:rPr lang="en-US" sz="3200">
                <a:latin typeface="APL385 Unicode" panose="020B0709000202000203" pitchFamily="49" charset="0"/>
              </a:rPr>
              <a:t>                   ↑</a:t>
            </a:r>
            <a:br>
              <a:rPr lang="en-US" sz="3200">
                <a:latin typeface="APL385 Unicode" panose="020B0709000202000203" pitchFamily="49" charset="0"/>
              </a:rPr>
            </a:br>
            <a:r>
              <a:rPr lang="en-US" sz="3200">
                <a:latin typeface="APL385 Unicode" panose="020B0709000202000203" pitchFamily="49" charset="0"/>
              </a:rPr>
              <a:t> </a:t>
            </a:r>
            <a:r>
              <a:rPr lang="en-US" sz="3200">
                <a:solidFill>
                  <a:schemeClr val="accent1"/>
                </a:solidFill>
                <a:latin typeface="APL385 Unicode" panose="020B0709000202000203" pitchFamily="49" charset="0"/>
              </a:rPr>
              <a:t>                  1</a:t>
            </a:r>
            <a:endParaRPr lang="en-US" sz="3200">
              <a:solidFill>
                <a:schemeClr val="accent1"/>
              </a:solidFill>
            </a:endParaRP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4C1D9EB8-D7B8-1F9E-A686-37B6D129EB53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2961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CAD65C-25FB-083B-A73B-63691374B8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681B16A-6DAD-A894-D34D-492B85B10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077571"/>
            <a:ext cx="11370168" cy="3931715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/>
              <a:t>Magic numbers for column indexing</a:t>
            </a:r>
          </a:p>
          <a:p>
            <a:pPr>
              <a:buFont typeface="+mj-lt"/>
              <a:buAutoNum type="arabicPeriod"/>
            </a:pPr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E0C2357-350C-4E7D-F00B-3222EB21D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382400"/>
          </a:xfrm>
        </p:spPr>
        <p:txBody>
          <a:bodyPr anchor="t"/>
          <a:lstStyle/>
          <a:p>
            <a:r>
              <a:rPr lang="en-US" sz="3200">
                <a:latin typeface="APL385 Unicode" panose="020B0709000202000203" pitchFamily="49" charset="0"/>
              </a:rPr>
              <a:t>+⌿(QUERY_MASK⌿DB)[;</a:t>
            </a:r>
            <a:r>
              <a:rPr lang="en-US" sz="3200">
                <a:solidFill>
                  <a:schemeClr val="accent1"/>
                </a:solidFill>
                <a:latin typeface="APL385 Unicode" panose="020B0709000202000203" pitchFamily="49" charset="0"/>
              </a:rPr>
              <a:t>AGES</a:t>
            </a:r>
            <a:r>
              <a:rPr lang="en-US" sz="3200">
                <a:latin typeface="APL385 Unicode" panose="020B0709000202000203" pitchFamily="49" charset="0"/>
              </a:rPr>
              <a:t>]</a:t>
            </a:r>
            <a:br>
              <a:rPr lang="en-US" sz="3200">
                <a:latin typeface="APL385 Unicode" panose="020B0709000202000203" pitchFamily="49" charset="0"/>
              </a:rPr>
            </a:br>
            <a:r>
              <a:rPr lang="en-US" sz="3200">
                <a:latin typeface="APL385 Unicode" panose="020B0709000202000203" pitchFamily="49" charset="0"/>
              </a:rPr>
              <a:t>                   ↑</a:t>
            </a:r>
            <a:br>
              <a:rPr lang="en-US" sz="3200">
                <a:latin typeface="APL385 Unicode" panose="020B0709000202000203" pitchFamily="49" charset="0"/>
              </a:rPr>
            </a:br>
            <a:r>
              <a:rPr lang="en-US" sz="3200">
                <a:latin typeface="APL385 Unicode" panose="020B0709000202000203" pitchFamily="49" charset="0"/>
              </a:rPr>
              <a:t> </a:t>
            </a:r>
            <a:r>
              <a:rPr lang="en-US" sz="3200">
                <a:solidFill>
                  <a:schemeClr val="accent1"/>
                </a:solidFill>
                <a:latin typeface="APL385 Unicode" panose="020B0709000202000203" pitchFamily="49" charset="0"/>
              </a:rPr>
              <a:t>                  1</a:t>
            </a:r>
            <a:endParaRPr lang="en-US" sz="3200">
              <a:solidFill>
                <a:schemeClr val="accent1"/>
              </a:solidFill>
            </a:endParaRP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16E87EBE-DD90-BDB7-C4AA-B8D3DB2CE1E6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750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B7540E7-EC4C-B42B-EB2C-8908B559D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356877"/>
            <a:ext cx="11370168" cy="5652410"/>
          </a:xfrm>
        </p:spPr>
        <p:txBody>
          <a:bodyPr>
            <a:normAutofit/>
          </a:bodyPr>
          <a:lstStyle/>
          <a:p>
            <a:r>
              <a:rPr lang="en-US"/>
              <a:t>Static Analysis</a:t>
            </a:r>
          </a:p>
        </p:txBody>
      </p:sp>
      <p:sp>
        <p:nvSpPr>
          <p:cNvPr id="14" name="Media Placeholder 13">
            <a:extLst>
              <a:ext uri="{FF2B5EF4-FFF2-40B4-BE49-F238E27FC236}">
                <a16:creationId xmlns:a16="http://schemas.microsoft.com/office/drawing/2014/main" id="{C07FB9BB-E9C2-D089-2D30-140AC5736E6B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70140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D67BD7-4A11-A37E-59FD-B4B80191D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FA7F387-D721-8518-6EE6-60B24CA61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077571"/>
            <a:ext cx="11370168" cy="3931715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/>
              <a:t>Magic numbers for column indexing</a:t>
            </a:r>
          </a:p>
          <a:p>
            <a:pPr>
              <a:buFont typeface="+mj-lt"/>
              <a:buAutoNum type="arabicPeriod"/>
            </a:pPr>
            <a:r>
              <a:rPr lang="en-US"/>
              <a:t>What if we want to convert to an inverted table?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9A3D664-3181-6A8B-3FA5-C4AAF35D1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382400"/>
          </a:xfrm>
        </p:spPr>
        <p:txBody>
          <a:bodyPr anchor="t"/>
          <a:lstStyle/>
          <a:p>
            <a:r>
              <a:rPr lang="en-US" sz="3200">
                <a:latin typeface="APL385 Unicode" panose="020B0709000202000203" pitchFamily="49" charset="0"/>
              </a:rPr>
              <a:t>+⌿(QUERY_MASK⌿</a:t>
            </a:r>
            <a:r>
              <a:rPr lang="en-US" sz="3200">
                <a:solidFill>
                  <a:schemeClr val="accent1"/>
                </a:solidFill>
                <a:latin typeface="APL385 Unicode" panose="020B0709000202000203" pitchFamily="49" charset="0"/>
              </a:rPr>
              <a:t>DB</a:t>
            </a:r>
            <a:r>
              <a:rPr lang="en-US" sz="3200">
                <a:latin typeface="APL385 Unicode" panose="020B0709000202000203" pitchFamily="49" charset="0"/>
              </a:rPr>
              <a:t>)[;AGES]</a:t>
            </a:r>
            <a:br>
              <a:rPr lang="en-US" sz="3200">
                <a:latin typeface="APL385 Unicode" panose="020B0709000202000203" pitchFamily="49" charset="0"/>
              </a:rPr>
            </a:br>
            <a:r>
              <a:rPr lang="en-US" sz="3200">
                <a:latin typeface="APL385 Unicode" panose="020B0709000202000203" pitchFamily="49" charset="0"/>
              </a:rPr>
              <a:t>               ↑   ↑</a:t>
            </a:r>
            <a:br>
              <a:rPr lang="en-US" sz="3200">
                <a:latin typeface="APL385 Unicode" panose="020B0709000202000203" pitchFamily="49" charset="0"/>
              </a:rPr>
            </a:br>
            <a:r>
              <a:rPr lang="en-US" sz="3200">
                <a:latin typeface="APL385 Unicode" panose="020B0709000202000203" pitchFamily="49" charset="0"/>
              </a:rPr>
              <a:t> </a:t>
            </a:r>
            <a:r>
              <a:rPr lang="en-US" sz="3200">
                <a:solidFill>
                  <a:schemeClr val="accent1"/>
                </a:solidFill>
                <a:latin typeface="APL385 Unicode" panose="020B0709000202000203" pitchFamily="49" charset="0"/>
              </a:rPr>
              <a:t>              2   1</a:t>
            </a:r>
            <a:endParaRPr lang="en-US" sz="3200">
              <a:solidFill>
                <a:schemeClr val="accent1"/>
              </a:solidFill>
            </a:endParaRP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3AB94D21-5422-A22F-765D-31C0F2AE6F34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9203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45FF46-A5A0-0291-4C9C-3D9D0B8E25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EA09880-752E-0088-2D39-E5AF372EA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077571"/>
            <a:ext cx="11370168" cy="3931715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/>
              <a:t>Magic numbers for column indexing</a:t>
            </a:r>
          </a:p>
          <a:p>
            <a:pPr>
              <a:buFont typeface="+mj-lt"/>
              <a:buAutoNum type="arabicPeriod"/>
            </a:pPr>
            <a:r>
              <a:rPr lang="en-US"/>
              <a:t>What if we want to convert to an inverted table?</a:t>
            </a:r>
          </a:p>
          <a:p>
            <a:pPr>
              <a:buFont typeface="+mj-lt"/>
              <a:buAutoNum type="arabicPeriod"/>
            </a:pPr>
            <a:r>
              <a:rPr lang="en-US"/>
              <a:t>Is this a filter or a reduction?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132E0EB-8868-182F-9525-EE35725A5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382400"/>
          </a:xfrm>
        </p:spPr>
        <p:txBody>
          <a:bodyPr anchor="t"/>
          <a:lstStyle/>
          <a:p>
            <a:r>
              <a:rPr lang="en-US" sz="3200">
                <a:latin typeface="APL385 Unicode" panose="020B0709000202000203" pitchFamily="49" charset="0"/>
              </a:rPr>
              <a:t>+⌿(QUERY_MASK</a:t>
            </a:r>
            <a:r>
              <a:rPr lang="en-US" sz="3200">
                <a:solidFill>
                  <a:schemeClr val="accent1"/>
                </a:solidFill>
                <a:latin typeface="APL385 Unicode" panose="020B0709000202000203" pitchFamily="49" charset="0"/>
              </a:rPr>
              <a:t>⌿</a:t>
            </a:r>
            <a:r>
              <a:rPr lang="en-US" sz="3200">
                <a:latin typeface="APL385 Unicode" panose="020B0709000202000203" pitchFamily="49" charset="0"/>
              </a:rPr>
              <a:t>DB)[;AGES]</a:t>
            </a:r>
            <a:br>
              <a:rPr lang="en-US" sz="3200">
                <a:latin typeface="APL385 Unicode" panose="020B0709000202000203" pitchFamily="49" charset="0"/>
              </a:rPr>
            </a:br>
            <a:r>
              <a:rPr lang="en-US" sz="3200">
                <a:latin typeface="APL385 Unicode" panose="020B0709000202000203" pitchFamily="49" charset="0"/>
              </a:rPr>
              <a:t>             ↑ ↑   ↑</a:t>
            </a:r>
            <a:br>
              <a:rPr lang="en-US" sz="3200">
                <a:latin typeface="APL385 Unicode" panose="020B0709000202000203" pitchFamily="49" charset="0"/>
              </a:rPr>
            </a:br>
            <a:r>
              <a:rPr lang="en-US" sz="3200">
                <a:latin typeface="APL385 Unicode" panose="020B0709000202000203" pitchFamily="49" charset="0"/>
              </a:rPr>
              <a:t> </a:t>
            </a:r>
            <a:r>
              <a:rPr lang="en-US" sz="3200">
                <a:solidFill>
                  <a:schemeClr val="accent1"/>
                </a:solidFill>
                <a:latin typeface="APL385 Unicode" panose="020B0709000202000203" pitchFamily="49" charset="0"/>
              </a:rPr>
              <a:t>            3 2   1</a:t>
            </a:r>
            <a:endParaRPr lang="en-US" sz="3200">
              <a:solidFill>
                <a:schemeClr val="accent1"/>
              </a:solidFill>
            </a:endParaRP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29A9A8C3-C072-217F-C538-32400E79C730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2852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15F8CD-AB30-7FE1-BC72-199B2FC02B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0FEE0B7-357B-DCDA-DBB4-E8C79C311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077571"/>
            <a:ext cx="11370168" cy="3931715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/>
              <a:t>Magic numbers for column indexing</a:t>
            </a:r>
          </a:p>
          <a:p>
            <a:pPr>
              <a:buFont typeface="+mj-lt"/>
              <a:buAutoNum type="arabicPeriod"/>
            </a:pPr>
            <a:r>
              <a:rPr lang="en-US"/>
              <a:t>What if we want to convert to an inverted table?</a:t>
            </a:r>
          </a:p>
          <a:p>
            <a:pPr>
              <a:buFont typeface="+mj-lt"/>
              <a:buAutoNum type="arabicPeriod"/>
            </a:pPr>
            <a:r>
              <a:rPr lang="en-US"/>
              <a:t>Is this a filter or a reduction?</a:t>
            </a:r>
          </a:p>
          <a:p>
            <a:pPr>
              <a:buFont typeface="+mj-lt"/>
              <a:buAutoNum type="arabicPeriod"/>
            </a:pPr>
            <a:r>
              <a:rPr lang="en-US"/>
              <a:t>What if </a:t>
            </a:r>
            <a:r>
              <a:rPr lang="en-US" sz="2400">
                <a:latin typeface="APL385 Unicode" panose="020B0709000202000203" pitchFamily="49" charset="0"/>
              </a:rPr>
              <a:t>QUERY_MASK⌿</a:t>
            </a:r>
            <a:r>
              <a:rPr lang="en-US" sz="2400"/>
              <a:t> </a:t>
            </a:r>
            <a:r>
              <a:rPr lang="en-US"/>
              <a:t>were a complex expression?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C7A4640-FC30-CA24-B2F6-D8EDD3333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382400"/>
          </a:xfrm>
        </p:spPr>
        <p:txBody>
          <a:bodyPr anchor="t"/>
          <a:lstStyle/>
          <a:p>
            <a:r>
              <a:rPr lang="en-US" sz="3200">
                <a:latin typeface="APL385 Unicode" panose="020B0709000202000203" pitchFamily="49" charset="0"/>
              </a:rPr>
              <a:t>+⌿(</a:t>
            </a:r>
            <a:r>
              <a:rPr lang="en-US" sz="3200">
                <a:solidFill>
                  <a:schemeClr val="accent1"/>
                </a:solidFill>
                <a:latin typeface="APL385 Unicode" panose="020B0709000202000203" pitchFamily="49" charset="0"/>
              </a:rPr>
              <a:t>QUERY_MASK⌿</a:t>
            </a:r>
            <a:r>
              <a:rPr lang="en-US" sz="3200">
                <a:latin typeface="APL385 Unicode" panose="020B0709000202000203" pitchFamily="49" charset="0"/>
              </a:rPr>
              <a:t>DB)[;AGES]</a:t>
            </a:r>
            <a:br>
              <a:rPr lang="en-US" sz="3200">
                <a:latin typeface="APL385 Unicode" panose="020B0709000202000203" pitchFamily="49" charset="0"/>
              </a:rPr>
            </a:br>
            <a:r>
              <a:rPr lang="en-US" sz="3200">
                <a:latin typeface="APL385 Unicode" panose="020B0709000202000203" pitchFamily="49" charset="0"/>
              </a:rPr>
              <a:t>       ↑     ↑ ↑   ↑</a:t>
            </a:r>
            <a:br>
              <a:rPr lang="en-US" sz="3200">
                <a:latin typeface="APL385 Unicode" panose="020B0709000202000203" pitchFamily="49" charset="0"/>
              </a:rPr>
            </a:br>
            <a:r>
              <a:rPr lang="en-US" sz="3200">
                <a:latin typeface="APL385 Unicode" panose="020B0709000202000203" pitchFamily="49" charset="0"/>
              </a:rPr>
              <a:t> </a:t>
            </a:r>
            <a:r>
              <a:rPr lang="en-US" sz="3200">
                <a:solidFill>
                  <a:schemeClr val="accent1"/>
                </a:solidFill>
                <a:latin typeface="APL385 Unicode" panose="020B0709000202000203" pitchFamily="49" charset="0"/>
              </a:rPr>
              <a:t>      4</a:t>
            </a:r>
            <a:r>
              <a:rPr lang="en-US" sz="3200">
                <a:latin typeface="APL385 Unicode" panose="020B0709000202000203" pitchFamily="49" charset="0"/>
              </a:rPr>
              <a:t>     </a:t>
            </a:r>
            <a:r>
              <a:rPr lang="en-US" sz="3200">
                <a:solidFill>
                  <a:schemeClr val="accent1"/>
                </a:solidFill>
                <a:latin typeface="APL385 Unicode" panose="020B0709000202000203" pitchFamily="49" charset="0"/>
              </a:rPr>
              <a:t>3 2   1</a:t>
            </a:r>
            <a:endParaRPr lang="en-US" sz="3200">
              <a:solidFill>
                <a:schemeClr val="accent1"/>
              </a:solidFill>
            </a:endParaRP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5A96E9DB-FBF6-A3D9-B2C6-69D11440867C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5558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39B8C0-120B-E0CB-169F-EDA15C3F8A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171F45F-B820-F6A0-0A03-08BD5667B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077571"/>
            <a:ext cx="11370168" cy="3931715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/>
              <a:t>Magic numbers for column indexing</a:t>
            </a:r>
          </a:p>
          <a:p>
            <a:pPr>
              <a:buFont typeface="+mj-lt"/>
              <a:buAutoNum type="arabicPeriod"/>
            </a:pPr>
            <a:r>
              <a:rPr lang="en-US"/>
              <a:t>What if we want to convert to an inverted table?</a:t>
            </a:r>
          </a:p>
          <a:p>
            <a:pPr>
              <a:buFont typeface="+mj-lt"/>
              <a:buAutoNum type="arabicPeriod"/>
            </a:pPr>
            <a:r>
              <a:rPr lang="en-US"/>
              <a:t>Is this a filter or a reduction?</a:t>
            </a:r>
          </a:p>
          <a:p>
            <a:pPr>
              <a:buFont typeface="+mj-lt"/>
              <a:buAutoNum type="arabicPeriod"/>
            </a:pPr>
            <a:r>
              <a:rPr lang="en-US"/>
              <a:t>What if </a:t>
            </a:r>
            <a:r>
              <a:rPr lang="en-US" sz="2400">
                <a:latin typeface="APL385 Unicode" panose="020B0709000202000203" pitchFamily="49" charset="0"/>
              </a:rPr>
              <a:t>QUERY_MASK⌿</a:t>
            </a:r>
            <a:r>
              <a:rPr lang="en-US" sz="2400"/>
              <a:t> </a:t>
            </a:r>
            <a:r>
              <a:rPr lang="en-US"/>
              <a:t>were a complex expression?</a:t>
            </a:r>
          </a:p>
          <a:p>
            <a:pPr>
              <a:buFont typeface="+mj-lt"/>
              <a:buAutoNum type="arabicPeriod"/>
            </a:pPr>
            <a:r>
              <a:rPr lang="en-US"/>
              <a:t>…</a:t>
            </a:r>
          </a:p>
          <a:p>
            <a:pPr>
              <a:buFont typeface="+mj-lt"/>
              <a:buAutoNum type="arabicPeriod"/>
            </a:pPr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EB1FEFF-1618-BC3E-0142-8CD6B8E11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382400"/>
          </a:xfrm>
        </p:spPr>
        <p:txBody>
          <a:bodyPr anchor="t"/>
          <a:lstStyle/>
          <a:p>
            <a:r>
              <a:rPr lang="en-US" sz="3200">
                <a:solidFill>
                  <a:schemeClr val="accent1"/>
                </a:solidFill>
                <a:latin typeface="APL385 Unicode" panose="020B0709000202000203" pitchFamily="49" charset="0"/>
              </a:rPr>
              <a:t>+⌿</a:t>
            </a:r>
            <a:r>
              <a:rPr lang="en-US" sz="3200">
                <a:latin typeface="APL385 Unicode" panose="020B0709000202000203" pitchFamily="49" charset="0"/>
              </a:rPr>
              <a:t>(QUERY_MASK⌿DB)[;AGES]</a:t>
            </a:r>
            <a:br>
              <a:rPr lang="en-US" sz="3200">
                <a:latin typeface="APL385 Unicode" panose="020B0709000202000203" pitchFamily="49" charset="0"/>
              </a:rPr>
            </a:br>
            <a:r>
              <a:rPr lang="en-US" sz="3200">
                <a:latin typeface="APL385 Unicode" panose="020B0709000202000203" pitchFamily="49" charset="0"/>
              </a:rPr>
              <a:t> ↑     ↑     ↑ ↑   ↑</a:t>
            </a:r>
            <a:br>
              <a:rPr lang="en-US" sz="3200">
                <a:latin typeface="APL385 Unicode" panose="020B0709000202000203" pitchFamily="49" charset="0"/>
              </a:rPr>
            </a:br>
            <a:r>
              <a:rPr lang="en-US" sz="3200">
                <a:latin typeface="APL385 Unicode" panose="020B0709000202000203" pitchFamily="49" charset="0"/>
              </a:rPr>
              <a:t> </a:t>
            </a:r>
            <a:r>
              <a:rPr lang="en-US" sz="3200">
                <a:solidFill>
                  <a:schemeClr val="accent1"/>
                </a:solidFill>
                <a:latin typeface="APL385 Unicode" panose="020B0709000202000203" pitchFamily="49" charset="0"/>
              </a:rPr>
              <a:t>5</a:t>
            </a:r>
            <a:r>
              <a:rPr lang="en-US" sz="3200">
                <a:latin typeface="APL385 Unicode" panose="020B0709000202000203" pitchFamily="49" charset="0"/>
              </a:rPr>
              <a:t>     </a:t>
            </a:r>
            <a:r>
              <a:rPr lang="en-US" sz="3200">
                <a:solidFill>
                  <a:schemeClr val="accent1"/>
                </a:solidFill>
                <a:latin typeface="APL385 Unicode" panose="020B0709000202000203" pitchFamily="49" charset="0"/>
              </a:rPr>
              <a:t>4</a:t>
            </a:r>
            <a:r>
              <a:rPr lang="en-US" sz="3200">
                <a:latin typeface="APL385 Unicode" panose="020B0709000202000203" pitchFamily="49" charset="0"/>
              </a:rPr>
              <a:t>     </a:t>
            </a:r>
            <a:r>
              <a:rPr lang="en-US" sz="3200">
                <a:solidFill>
                  <a:schemeClr val="accent1"/>
                </a:solidFill>
                <a:latin typeface="APL385 Unicode" panose="020B0709000202000203" pitchFamily="49" charset="0"/>
              </a:rPr>
              <a:t>3 2   1</a:t>
            </a:r>
            <a:endParaRPr lang="en-US" sz="3200">
              <a:solidFill>
                <a:schemeClr val="accent1"/>
              </a:solidFill>
            </a:endParaRP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7F8F4B3E-D6A3-786A-7A85-6F8A5FE8C3F6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7821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950DD6-7B8F-B1BD-00A9-28A248B8A8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92E8314-74B2-2389-D3A6-5ED7D965A5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marL="0" indent="0">
              <a:buNone/>
            </a:pPr>
            <a:r>
              <a:rPr lang="en-US">
                <a:latin typeface="APL385 Unicode" panose="020B0709000202000203" pitchFamily="49" charset="0"/>
              </a:rPr>
              <a:t>      DB←3 2⍴’brandon’ 2 ‘</a:t>
            </a:r>
            <a:r>
              <a:rPr lang="en-US" err="1">
                <a:latin typeface="APL385 Unicode" panose="020B0709000202000203" pitchFamily="49" charset="0"/>
              </a:rPr>
              <a:t>aaron</a:t>
            </a:r>
            <a:r>
              <a:rPr lang="en-US">
                <a:latin typeface="APL385 Unicode" panose="020B0709000202000203" pitchFamily="49" charset="0"/>
              </a:rPr>
              <a:t>’ 12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      QUERY_MASK←DB[;0]∊’</a:t>
            </a:r>
            <a:r>
              <a:rPr lang="en-US" err="1">
                <a:latin typeface="APL385 Unicode" panose="020B0709000202000203" pitchFamily="49" charset="0"/>
              </a:rPr>
              <a:t>brandon</a:t>
            </a:r>
            <a:r>
              <a:rPr lang="en-US">
                <a:latin typeface="APL385 Unicode" panose="020B0709000202000203" pitchFamily="49" charset="0"/>
              </a:rPr>
              <a:t>’ ‘</a:t>
            </a:r>
            <a:r>
              <a:rPr lang="en-US" err="1">
                <a:latin typeface="APL385 Unicode" panose="020B0709000202000203" pitchFamily="49" charset="0"/>
              </a:rPr>
              <a:t>aaron</a:t>
            </a:r>
            <a:r>
              <a:rPr lang="en-US">
                <a:latin typeface="APL385 Unicode" panose="020B0709000202000203" pitchFamily="49" charset="0"/>
              </a:rPr>
              <a:t>’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      (QUERY_MASK⌿DB)[;1]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2 12 2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      +⌿(QUERY_MASK⌿DB)[;1]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16</a:t>
            </a:r>
          </a:p>
          <a:p>
            <a:pPr marL="0" indent="0">
              <a:buNone/>
            </a:pP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7E35B91B-7188-81F1-B0D1-141E4D2AD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456EAE6C-EFDC-7492-A92F-8406D8F92BB3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6365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FE385-D463-83B1-F618-6E4D0CA923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C2175C7-8B3C-CDFD-AAB1-516FA8AC6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>
                <a:latin typeface="APL385 Unicode" panose="020B0709000202000203" pitchFamily="49" charset="0"/>
              </a:rPr>
              <a:t>      QUERY_MASK←DB[;0]∊⊂’</a:t>
            </a:r>
            <a:r>
              <a:rPr lang="en-US" err="1">
                <a:latin typeface="APL385 Unicode" panose="020B0709000202000203" pitchFamily="49" charset="0"/>
              </a:rPr>
              <a:t>morten</a:t>
            </a:r>
            <a:r>
              <a:rPr lang="en-US">
                <a:latin typeface="APL385 Unicode" panose="020B0709000202000203" pitchFamily="49" charset="0"/>
              </a:rPr>
              <a:t>’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      +⌿(QUERY_MASK⌿DB)[;1]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0DF2A4B4-C4D0-25D3-FD9A-EB948B3D6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7E2CD7B9-AF1B-07A5-2BF6-650F00441202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445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40FDCA-9C45-50E7-C7D2-1545A7484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1771F0F-9EE7-1D9D-5CEF-B72CE4ECB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>
                <a:latin typeface="APL385 Unicode" panose="020B0709000202000203" pitchFamily="49" charset="0"/>
              </a:rPr>
              <a:t>      QUERY_MASK←DB[;0]∊⊂’</a:t>
            </a:r>
            <a:r>
              <a:rPr lang="en-US" err="1">
                <a:latin typeface="APL385 Unicode" panose="020B0709000202000203" pitchFamily="49" charset="0"/>
              </a:rPr>
              <a:t>morten</a:t>
            </a:r>
            <a:r>
              <a:rPr lang="en-US">
                <a:latin typeface="APL385 Unicode" panose="020B0709000202000203" pitchFamily="49" charset="0"/>
              </a:rPr>
              <a:t>’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      +⌿(QUERY_MASK⌿DB)[;1]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┌─────────────────┐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│ ┌→────────────┐ │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│ │0 0 0 0 0 0 0│ │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│ └~────────────┘ │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└∊────────────────┘</a:t>
            </a:r>
          </a:p>
          <a:p>
            <a:pPr marL="0" indent="0">
              <a:buNone/>
            </a:pP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B0CC5DB3-6212-22CF-F714-948BBC86E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C3F89DED-3F56-9E7B-33DE-3B7E3D7AE263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3148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FA3C2-FF9D-A75E-849D-8F7DCD23C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EF7428E-9BCF-CAF5-417A-3BCEC0057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>
                <a:latin typeface="APL385 Unicode" panose="020B0709000202000203" pitchFamily="49" charset="0"/>
              </a:rPr>
              <a:t>      QUERY_MASK←DB[;0]∊⊂’</a:t>
            </a:r>
            <a:r>
              <a:rPr lang="en-US" err="1">
                <a:latin typeface="APL385 Unicode" panose="020B0709000202000203" pitchFamily="49" charset="0"/>
              </a:rPr>
              <a:t>morten</a:t>
            </a:r>
            <a:r>
              <a:rPr lang="en-US">
                <a:latin typeface="APL385 Unicode" panose="020B0709000202000203" pitchFamily="49" charset="0"/>
              </a:rPr>
              <a:t>’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      (QUERY_MASK⌿DB)[;1]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┌⊖──────────┐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│ ┌→──────┐ │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│ │       │ │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│ └───────┘ │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└∊──────────┘</a:t>
            </a:r>
          </a:p>
          <a:p>
            <a:pPr marL="0" indent="0">
              <a:buNone/>
            </a:pP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71A85F2A-F27D-C69C-1483-2DACDBA3D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E4C7C2DB-8156-575D-BE86-16A842DE6BE9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570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77727E-BAB2-C4A1-608D-07851436FE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DD07290-636B-A9D3-1E47-3483FCA4D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077571"/>
            <a:ext cx="11370168" cy="3931715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/>
              <a:t>Magic numbers for column indexing</a:t>
            </a:r>
          </a:p>
          <a:p>
            <a:pPr>
              <a:buFont typeface="+mj-lt"/>
              <a:buAutoNum type="arabicPeriod"/>
            </a:pPr>
            <a:r>
              <a:rPr lang="en-US"/>
              <a:t>What if we want to convert to an inverted table?</a:t>
            </a:r>
          </a:p>
          <a:p>
            <a:pPr>
              <a:buFont typeface="+mj-lt"/>
              <a:buAutoNum type="arabicPeriod"/>
            </a:pPr>
            <a:r>
              <a:rPr lang="en-US"/>
              <a:t>Is this a filter or a reduction?</a:t>
            </a:r>
          </a:p>
          <a:p>
            <a:pPr>
              <a:buFont typeface="+mj-lt"/>
              <a:buAutoNum type="arabicPeriod"/>
            </a:pPr>
            <a:r>
              <a:rPr lang="en-US"/>
              <a:t>What if </a:t>
            </a:r>
            <a:r>
              <a:rPr lang="en-US" sz="2400">
                <a:latin typeface="APL385 Unicode" panose="020B0709000202000203" pitchFamily="49" charset="0"/>
              </a:rPr>
              <a:t>QUERY_MASK⌿</a:t>
            </a:r>
            <a:r>
              <a:rPr lang="en-US" sz="2400"/>
              <a:t> </a:t>
            </a:r>
            <a:r>
              <a:rPr lang="en-US"/>
              <a:t>were a complex expression?</a:t>
            </a:r>
          </a:p>
          <a:p>
            <a:pPr>
              <a:buFont typeface="+mj-lt"/>
              <a:buAutoNum type="arabicPeriod"/>
            </a:pPr>
            <a:r>
              <a:rPr lang="en-US" b="1"/>
              <a:t>Empty-array prototypes must be considered</a:t>
            </a:r>
          </a:p>
          <a:p>
            <a:pPr>
              <a:buFont typeface="+mj-lt"/>
              <a:buAutoNum type="arabicPeriod"/>
            </a:pPr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D557536-F5D4-A671-05C9-461CCCA02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382400"/>
          </a:xfrm>
        </p:spPr>
        <p:txBody>
          <a:bodyPr anchor="t"/>
          <a:lstStyle/>
          <a:p>
            <a:r>
              <a:rPr lang="en-US" sz="3200">
                <a:latin typeface="APL385 Unicode" panose="020B0709000202000203" pitchFamily="49" charset="0"/>
              </a:rPr>
              <a:t>+⌿(QUERY_MASK⌿DB)[;AGES]</a:t>
            </a:r>
            <a:br>
              <a:rPr lang="en-US" sz="3200">
                <a:latin typeface="APL385 Unicode" panose="020B0709000202000203" pitchFamily="49" charset="0"/>
              </a:rPr>
            </a:br>
            <a:r>
              <a:rPr lang="en-US" sz="3200">
                <a:latin typeface="APL385 Unicode" panose="020B0709000202000203" pitchFamily="49" charset="0"/>
              </a:rPr>
              <a:t> ↑     ↑     ↑ ↑   ↑</a:t>
            </a:r>
            <a:br>
              <a:rPr lang="en-US" sz="3200">
                <a:latin typeface="APL385 Unicode" panose="020B0709000202000203" pitchFamily="49" charset="0"/>
              </a:rPr>
            </a:br>
            <a:r>
              <a:rPr lang="en-US" sz="3200">
                <a:latin typeface="APL385 Unicode" panose="020B0709000202000203" pitchFamily="49" charset="0"/>
              </a:rPr>
              <a:t> </a:t>
            </a:r>
            <a:r>
              <a:rPr lang="en-US" sz="3200">
                <a:solidFill>
                  <a:schemeClr val="accent1"/>
                </a:solidFill>
                <a:latin typeface="APL385 Unicode" panose="020B0709000202000203" pitchFamily="49" charset="0"/>
              </a:rPr>
              <a:t>5</a:t>
            </a:r>
            <a:r>
              <a:rPr lang="en-US" sz="3200">
                <a:latin typeface="APL385 Unicode" panose="020B0709000202000203" pitchFamily="49" charset="0"/>
              </a:rPr>
              <a:t>     </a:t>
            </a:r>
            <a:r>
              <a:rPr lang="en-US" sz="3200">
                <a:solidFill>
                  <a:schemeClr val="accent1"/>
                </a:solidFill>
                <a:latin typeface="APL385 Unicode" panose="020B0709000202000203" pitchFamily="49" charset="0"/>
              </a:rPr>
              <a:t>4</a:t>
            </a:r>
            <a:r>
              <a:rPr lang="en-US" sz="3200">
                <a:latin typeface="APL385 Unicode" panose="020B0709000202000203" pitchFamily="49" charset="0"/>
              </a:rPr>
              <a:t>     </a:t>
            </a:r>
            <a:r>
              <a:rPr lang="en-US" sz="3200">
                <a:solidFill>
                  <a:schemeClr val="accent1"/>
                </a:solidFill>
                <a:latin typeface="APL385 Unicode" panose="020B0709000202000203" pitchFamily="49" charset="0"/>
              </a:rPr>
              <a:t>3 2   1</a:t>
            </a:r>
            <a:endParaRPr lang="en-US" sz="3200">
              <a:solidFill>
                <a:schemeClr val="accent1"/>
              </a:solidFill>
            </a:endParaRP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FE3B3EF9-E7FA-5FC4-0262-C4848F75FFAD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0095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CDE9860-A2CA-7FA8-9368-6762319A72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Find this code…</a:t>
            </a:r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EBA132A0-6885-DA3A-3739-8A6279D58EEA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910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A1D24F-D97E-CCCB-8C6D-6E429BA97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99E6160-1196-A85E-F675-122DA6A52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356877"/>
            <a:ext cx="11370168" cy="5652410"/>
          </a:xfrm>
        </p:spPr>
        <p:txBody>
          <a:bodyPr>
            <a:normAutofit/>
          </a:bodyPr>
          <a:lstStyle/>
          <a:p>
            <a:r>
              <a:rPr lang="en-US"/>
              <a:t>****** ********</a:t>
            </a:r>
          </a:p>
        </p:txBody>
      </p:sp>
      <p:sp>
        <p:nvSpPr>
          <p:cNvPr id="14" name="Media Placeholder 13">
            <a:extLst>
              <a:ext uri="{FF2B5EF4-FFF2-40B4-BE49-F238E27FC236}">
                <a16:creationId xmlns:a16="http://schemas.microsoft.com/office/drawing/2014/main" id="{D0BA1432-FEFC-CC41-BC26-4D344D29CC20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0696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EADE64-914F-739A-5270-CB33FF7FE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2423799-190C-0F79-5264-101CA70ED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200" dirty="0">
                <a:latin typeface="APL385 Unicode" panose="020B0709000202000203" pitchFamily="49" charset="0"/>
              </a:rPr>
              <a:t>(</a:t>
            </a:r>
            <a:r>
              <a:rPr lang="en-US" sz="2200" dirty="0" err="1">
                <a:latin typeface="APL385 Unicode" panose="020B0709000202000203" pitchFamily="49" charset="0"/>
              </a:rPr>
              <a:t>ast</a:t>
            </a:r>
            <a:r>
              <a:rPr lang="en-US" sz="2200" dirty="0">
                <a:latin typeface="APL385 Unicode" panose="020B0709000202000203" pitchFamily="49" charset="0"/>
              </a:rPr>
              <a:t> _ symbol)←3↑codfns.PS </a:t>
            </a:r>
            <a:r>
              <a:rPr lang="en-US" sz="2200" dirty="0" err="1">
                <a:latin typeface="APL385 Unicode" panose="020B0709000202000203" pitchFamily="49" charset="0"/>
              </a:rPr>
              <a:t>src</a:t>
            </a:r>
            <a:endParaRPr lang="en-US" sz="2200" dirty="0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6A44D6BD-4AD7-D7EA-140B-466653E1A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APL385 Unicode" panose="020B0709000202000203" pitchFamily="49" charset="0"/>
              </a:rPr>
              <a:t>+⌿(QUERY_MASK⌿DATABASE)[;AGES]</a:t>
            </a:r>
            <a:endParaRPr kumimoji="1" lang="ja-JP" altLang="en-US" sz="40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43BED94F-62C5-75D8-F81D-B88FCCC49B63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2997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2F98EE-66E4-332F-D535-EDAA1FE14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2D87C2C-32C8-0C00-F74E-528626ECA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200" dirty="0">
                <a:latin typeface="APL385 Unicode" panose="020B0709000202000203" pitchFamily="49" charset="0"/>
              </a:rPr>
              <a:t>(</a:t>
            </a:r>
            <a:r>
              <a:rPr lang="en-US" sz="2200" dirty="0" err="1">
                <a:latin typeface="APL385 Unicode" panose="020B0709000202000203" pitchFamily="49" charset="0"/>
              </a:rPr>
              <a:t>ast</a:t>
            </a:r>
            <a:r>
              <a:rPr lang="en-US" sz="2200" dirty="0">
                <a:latin typeface="APL385 Unicode" panose="020B0709000202000203" pitchFamily="49" charset="0"/>
              </a:rPr>
              <a:t> _ symbol)←3↑codfns.PS </a:t>
            </a:r>
            <a:r>
              <a:rPr lang="en-US" sz="2200" dirty="0" err="1">
                <a:latin typeface="APL385 Unicode" panose="020B0709000202000203" pitchFamily="49" charset="0"/>
              </a:rPr>
              <a:t>src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>
                <a:latin typeface="APL385 Unicode" panose="020B0709000202000203" pitchFamily="49" charset="0"/>
              </a:rPr>
              <a:t>(parent _ type kind name _ </a:t>
            </a:r>
            <a:r>
              <a:rPr lang="en-US" sz="2200" dirty="0" err="1">
                <a:latin typeface="APL385 Unicode" panose="020B0709000202000203" pitchFamily="49" charset="0"/>
              </a:rPr>
              <a:t>vardef</a:t>
            </a:r>
            <a:r>
              <a:rPr lang="en-US" sz="2200" dirty="0">
                <a:latin typeface="APL385 Unicode" panose="020B0709000202000203" pitchFamily="49" charset="0"/>
              </a:rPr>
              <a:t> _ _)←</a:t>
            </a:r>
            <a:r>
              <a:rPr lang="en-US" sz="2200" dirty="0" err="1">
                <a:latin typeface="APL385 Unicode" panose="020B0709000202000203" pitchFamily="49" charset="0"/>
              </a:rPr>
              <a:t>ast</a:t>
            </a:r>
            <a:endParaRPr lang="en-US" sz="2200" dirty="0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57557E8F-8058-FADC-73B6-4E66DD965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APL385 Unicode" panose="020B0709000202000203" pitchFamily="49" charset="0"/>
              </a:rPr>
              <a:t>+⌿(QUERY_MASK⌿DATABASE)[;AGES]</a:t>
            </a:r>
            <a:endParaRPr kumimoji="1" lang="ja-JP" altLang="en-US" sz="40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BC3BA33E-79A2-ED5D-DB7D-A4E202F3DF26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2872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4682EC-E40F-D635-CFFC-51123CC50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82F4809-D03B-4720-B02E-CA23247D6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200" dirty="0">
                <a:latin typeface="APL385 Unicode" panose="020B0709000202000203" pitchFamily="49" charset="0"/>
              </a:rPr>
              <a:t>(</a:t>
            </a:r>
            <a:r>
              <a:rPr lang="en-US" sz="2200" dirty="0" err="1">
                <a:latin typeface="APL385 Unicode" panose="020B0709000202000203" pitchFamily="49" charset="0"/>
              </a:rPr>
              <a:t>ast</a:t>
            </a:r>
            <a:r>
              <a:rPr lang="en-US" sz="2200" dirty="0">
                <a:latin typeface="APL385 Unicode" panose="020B0709000202000203" pitchFamily="49" charset="0"/>
              </a:rPr>
              <a:t> _ symbol)←3↑codfns.PS </a:t>
            </a:r>
            <a:r>
              <a:rPr lang="en-US" sz="2200" dirty="0" err="1">
                <a:latin typeface="APL385 Unicode" panose="020B0709000202000203" pitchFamily="49" charset="0"/>
              </a:rPr>
              <a:t>src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>
                <a:latin typeface="APL385 Unicode" panose="020B0709000202000203" pitchFamily="49" charset="0"/>
              </a:rPr>
              <a:t>(parent _ type kind name _ </a:t>
            </a:r>
            <a:r>
              <a:rPr lang="en-US" sz="2200" dirty="0" err="1">
                <a:latin typeface="APL385 Unicode" panose="020B0709000202000203" pitchFamily="49" charset="0"/>
              </a:rPr>
              <a:t>vardef</a:t>
            </a:r>
            <a:r>
              <a:rPr lang="en-US" sz="2200" dirty="0">
                <a:latin typeface="APL385 Unicode" panose="020B0709000202000203" pitchFamily="49" charset="0"/>
              </a:rPr>
              <a:t> _ _)←</a:t>
            </a:r>
            <a:r>
              <a:rPr lang="en-US" sz="2200" dirty="0" err="1">
                <a:latin typeface="APL385 Unicode" panose="020B0709000202000203" pitchFamily="49" charset="0"/>
              </a:rPr>
              <a:t>ast</a:t>
            </a:r>
            <a:endParaRPr lang="en-US" sz="22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US" sz="2200" dirty="0" err="1">
                <a:latin typeface="APL385 Unicode" panose="020B0709000202000203" pitchFamily="49" charset="0"/>
              </a:rPr>
              <a:t>expr←type∊Strand</a:t>
            </a:r>
            <a:r>
              <a:rPr lang="en-US" sz="2200" dirty="0">
                <a:latin typeface="APL385 Unicode" panose="020B0709000202000203" pitchFamily="49" charset="0"/>
              </a:rPr>
              <a:t> Expr</a:t>
            </a:r>
            <a:br>
              <a:rPr lang="en-US" sz="2200" dirty="0">
                <a:latin typeface="APL385 Unicode" panose="020B0709000202000203" pitchFamily="49" charset="0"/>
              </a:rPr>
            </a:br>
            <a:endParaRPr lang="en-US" sz="2200" dirty="0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4E6DDEC7-9DEB-6BF4-2A79-B356B44DB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APL385 Unicode" panose="020B0709000202000203" pitchFamily="49" charset="0"/>
              </a:rPr>
              <a:t>+⌿(QUERY_MASK⌿DATABASE)[;AGES]</a:t>
            </a:r>
            <a:endParaRPr kumimoji="1" lang="ja-JP" altLang="en-US" sz="40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5F002ECC-94EE-9364-C871-3C5B765055EF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2438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48D36E-6271-5E72-518F-257F9C92C0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6DAE3A4-0D35-AED6-9641-296A42117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200" dirty="0">
                <a:latin typeface="APL385 Unicode" panose="020B0709000202000203" pitchFamily="49" charset="0"/>
              </a:rPr>
              <a:t>(</a:t>
            </a:r>
            <a:r>
              <a:rPr lang="en-US" sz="2200" dirty="0" err="1">
                <a:latin typeface="APL385 Unicode" panose="020B0709000202000203" pitchFamily="49" charset="0"/>
              </a:rPr>
              <a:t>ast</a:t>
            </a:r>
            <a:r>
              <a:rPr lang="en-US" sz="2200" dirty="0">
                <a:latin typeface="APL385 Unicode" panose="020B0709000202000203" pitchFamily="49" charset="0"/>
              </a:rPr>
              <a:t> _ symbol)←3↑codfns.PS </a:t>
            </a:r>
            <a:r>
              <a:rPr lang="en-US" sz="2200" dirty="0" err="1">
                <a:latin typeface="APL385 Unicode" panose="020B0709000202000203" pitchFamily="49" charset="0"/>
              </a:rPr>
              <a:t>src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>
                <a:latin typeface="APL385 Unicode" panose="020B0709000202000203" pitchFamily="49" charset="0"/>
              </a:rPr>
              <a:t>(parent _ type kind name _ </a:t>
            </a:r>
            <a:r>
              <a:rPr lang="en-US" sz="2200" dirty="0" err="1">
                <a:latin typeface="APL385 Unicode" panose="020B0709000202000203" pitchFamily="49" charset="0"/>
              </a:rPr>
              <a:t>vardef</a:t>
            </a:r>
            <a:r>
              <a:rPr lang="en-US" sz="2200" dirty="0">
                <a:latin typeface="APL385 Unicode" panose="020B0709000202000203" pitchFamily="49" charset="0"/>
              </a:rPr>
              <a:t> _ _)←</a:t>
            </a:r>
            <a:r>
              <a:rPr lang="en-US" sz="2200" dirty="0" err="1">
                <a:latin typeface="APL385 Unicode" panose="020B0709000202000203" pitchFamily="49" charset="0"/>
              </a:rPr>
              <a:t>ast</a:t>
            </a:r>
            <a:endParaRPr lang="en-US" sz="22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US" sz="2200" dirty="0" err="1">
                <a:latin typeface="APL385 Unicode" panose="020B0709000202000203" pitchFamily="49" charset="0"/>
              </a:rPr>
              <a:t>expr←type∊Strand</a:t>
            </a:r>
            <a:r>
              <a:rPr lang="en-US" sz="2200" dirty="0">
                <a:latin typeface="APL385 Unicode" panose="020B0709000202000203" pitchFamily="49" charset="0"/>
              </a:rPr>
              <a:t> Expr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>
                <a:latin typeface="APL385 Unicode" panose="020B0709000202000203" pitchFamily="49" charset="0"/>
              </a:rPr>
              <a:t>roots←⍸parent=⍳≢parent</a:t>
            </a:r>
            <a:br>
              <a:rPr lang="en-US" sz="2200" dirty="0">
                <a:latin typeface="APL385 Unicode" panose="020B0709000202000203" pitchFamily="49" charset="0"/>
              </a:rPr>
            </a:br>
            <a:endParaRPr lang="en-US" sz="2200" dirty="0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32C2FF47-BBC6-DABB-1D44-578570D36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APL385 Unicode" panose="020B0709000202000203" pitchFamily="49" charset="0"/>
              </a:rPr>
              <a:t>+⌿(QUERY_MASK⌿DATABASE)[;AGES]</a:t>
            </a:r>
            <a:endParaRPr kumimoji="1" lang="ja-JP" altLang="en-US" sz="40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14F7C409-A431-9498-5926-03DD4B497350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20699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8C78A-A4C3-B8DA-4E11-A12EBD3BF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6329DF66-F57C-0BA1-1FC0-B0C0765A1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200" dirty="0">
                <a:latin typeface="APL385 Unicode" panose="020B0709000202000203" pitchFamily="49" charset="0"/>
              </a:rPr>
              <a:t>(</a:t>
            </a:r>
            <a:r>
              <a:rPr lang="en-US" sz="2200" dirty="0" err="1">
                <a:latin typeface="APL385 Unicode" panose="020B0709000202000203" pitchFamily="49" charset="0"/>
              </a:rPr>
              <a:t>ast</a:t>
            </a:r>
            <a:r>
              <a:rPr lang="en-US" sz="2200" dirty="0">
                <a:latin typeface="APL385 Unicode" panose="020B0709000202000203" pitchFamily="49" charset="0"/>
              </a:rPr>
              <a:t> _ symbol)←3↑codfns.PS </a:t>
            </a:r>
            <a:r>
              <a:rPr lang="en-US" sz="2200" dirty="0" err="1">
                <a:latin typeface="APL385 Unicode" panose="020B0709000202000203" pitchFamily="49" charset="0"/>
              </a:rPr>
              <a:t>src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>
                <a:latin typeface="APL385 Unicode" panose="020B0709000202000203" pitchFamily="49" charset="0"/>
              </a:rPr>
              <a:t>(parent _ type kind name _ </a:t>
            </a:r>
            <a:r>
              <a:rPr lang="en-US" sz="2200" dirty="0" err="1">
                <a:latin typeface="APL385 Unicode" panose="020B0709000202000203" pitchFamily="49" charset="0"/>
              </a:rPr>
              <a:t>vardef</a:t>
            </a:r>
            <a:r>
              <a:rPr lang="en-US" sz="2200" dirty="0">
                <a:latin typeface="APL385 Unicode" panose="020B0709000202000203" pitchFamily="49" charset="0"/>
              </a:rPr>
              <a:t> _ _)←</a:t>
            </a:r>
            <a:r>
              <a:rPr lang="en-US" sz="2200" dirty="0" err="1">
                <a:latin typeface="APL385 Unicode" panose="020B0709000202000203" pitchFamily="49" charset="0"/>
              </a:rPr>
              <a:t>ast</a:t>
            </a:r>
            <a:endParaRPr lang="en-US" sz="22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US" sz="2200" dirty="0" err="1">
                <a:latin typeface="APL385 Unicode" panose="020B0709000202000203" pitchFamily="49" charset="0"/>
              </a:rPr>
              <a:t>expr←type∊Strand</a:t>
            </a:r>
            <a:r>
              <a:rPr lang="en-US" sz="2200" dirty="0">
                <a:latin typeface="APL385 Unicode" panose="020B0709000202000203" pitchFamily="49" charset="0"/>
              </a:rPr>
              <a:t> Expr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>
                <a:latin typeface="APL385 Unicode" panose="020B0709000202000203" pitchFamily="49" charset="0"/>
              </a:rPr>
              <a:t>roots←⍸parent=⍳≢parent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 err="1">
                <a:latin typeface="APL385 Unicode" panose="020B0709000202000203" pitchFamily="49" charset="0"/>
              </a:rPr>
              <a:t>dexpr</a:t>
            </a:r>
            <a:r>
              <a:rPr lang="en-US" sz="2200" dirty="0">
                <a:latin typeface="APL385 Unicode" panose="020B0709000202000203" pitchFamily="49" charset="0"/>
              </a:rPr>
              <a:t>←(type=Expr)∧kind=2</a:t>
            </a:r>
            <a:br>
              <a:rPr lang="en-US" sz="2200" dirty="0">
                <a:latin typeface="APL385 Unicode" panose="020B0709000202000203" pitchFamily="49" charset="0"/>
              </a:rPr>
            </a:br>
            <a:endParaRPr lang="en-US" sz="2200" dirty="0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0A8D7BE7-3A3B-D182-6713-EF8462AF9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APL385 Unicode" panose="020B0709000202000203" pitchFamily="49" charset="0"/>
              </a:rPr>
              <a:t>+⌿(QUERY_MASK⌿DATABASE)[;AGES]</a:t>
            </a:r>
            <a:endParaRPr kumimoji="1" lang="ja-JP" altLang="en-US" sz="40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8287AE56-CA98-0594-9FFC-46A32EB378DF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082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F805CE-3B9F-9408-CCB7-B8581FB560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A27740C-07C9-579B-8C42-7DCCBA147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200" dirty="0">
                <a:latin typeface="APL385 Unicode" panose="020B0709000202000203" pitchFamily="49" charset="0"/>
              </a:rPr>
              <a:t>(</a:t>
            </a:r>
            <a:r>
              <a:rPr lang="en-US" sz="2200" dirty="0" err="1">
                <a:latin typeface="APL385 Unicode" panose="020B0709000202000203" pitchFamily="49" charset="0"/>
              </a:rPr>
              <a:t>ast</a:t>
            </a:r>
            <a:r>
              <a:rPr lang="en-US" sz="2200" dirty="0">
                <a:latin typeface="APL385 Unicode" panose="020B0709000202000203" pitchFamily="49" charset="0"/>
              </a:rPr>
              <a:t> _ symbol)←3↑codfns.PS </a:t>
            </a:r>
            <a:r>
              <a:rPr lang="en-US" sz="2200" dirty="0" err="1">
                <a:latin typeface="APL385 Unicode" panose="020B0709000202000203" pitchFamily="49" charset="0"/>
              </a:rPr>
              <a:t>src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>
                <a:latin typeface="APL385 Unicode" panose="020B0709000202000203" pitchFamily="49" charset="0"/>
              </a:rPr>
              <a:t>(parent _ type kind name _ </a:t>
            </a:r>
            <a:r>
              <a:rPr lang="en-US" sz="2200" dirty="0" err="1">
                <a:latin typeface="APL385 Unicode" panose="020B0709000202000203" pitchFamily="49" charset="0"/>
              </a:rPr>
              <a:t>vardef</a:t>
            </a:r>
            <a:r>
              <a:rPr lang="en-US" sz="2200" dirty="0">
                <a:latin typeface="APL385 Unicode" panose="020B0709000202000203" pitchFamily="49" charset="0"/>
              </a:rPr>
              <a:t> _ _)←</a:t>
            </a:r>
            <a:r>
              <a:rPr lang="en-US" sz="2200" dirty="0" err="1">
                <a:latin typeface="APL385 Unicode" panose="020B0709000202000203" pitchFamily="49" charset="0"/>
              </a:rPr>
              <a:t>ast</a:t>
            </a:r>
            <a:endParaRPr lang="en-US" sz="22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US" sz="2200" dirty="0" err="1">
                <a:latin typeface="APL385 Unicode" panose="020B0709000202000203" pitchFamily="49" charset="0"/>
              </a:rPr>
              <a:t>expr←type∊Strand</a:t>
            </a:r>
            <a:r>
              <a:rPr lang="en-US" sz="2200" dirty="0">
                <a:latin typeface="APL385 Unicode" panose="020B0709000202000203" pitchFamily="49" charset="0"/>
              </a:rPr>
              <a:t> Expr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>
                <a:latin typeface="APL385 Unicode" panose="020B0709000202000203" pitchFamily="49" charset="0"/>
              </a:rPr>
              <a:t>roots←⍸parent=⍳≢parent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 err="1">
                <a:latin typeface="APL385 Unicode" panose="020B0709000202000203" pitchFamily="49" charset="0"/>
              </a:rPr>
              <a:t>dexpr</a:t>
            </a:r>
            <a:r>
              <a:rPr lang="en-US" sz="2200" dirty="0">
                <a:latin typeface="APL385 Unicode" panose="020B0709000202000203" pitchFamily="49" charset="0"/>
              </a:rPr>
              <a:t>←(type=Expr)∧kind=2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 err="1">
                <a:latin typeface="APL385 Unicode" panose="020B0709000202000203" pitchFamily="49" charset="0"/>
              </a:rPr>
              <a:t>moxpr</a:t>
            </a:r>
            <a:r>
              <a:rPr lang="en-US" sz="2200" dirty="0">
                <a:latin typeface="APL385 Unicode" panose="020B0709000202000203" pitchFamily="49" charset="0"/>
              </a:rPr>
              <a:t>←(type=Oper)∧kind∊1 2</a:t>
            </a:r>
            <a:br>
              <a:rPr lang="en-US" sz="2200" dirty="0">
                <a:latin typeface="APL385 Unicode" panose="020B0709000202000203" pitchFamily="49" charset="0"/>
              </a:rPr>
            </a:br>
            <a:endParaRPr lang="en-US" sz="2200" dirty="0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389F60A7-5AD0-E2A1-336D-2CAD1E9FA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APL385 Unicode" panose="020B0709000202000203" pitchFamily="49" charset="0"/>
              </a:rPr>
              <a:t>+⌿(QUERY_MASK⌿DATABASE)[;AGES]</a:t>
            </a:r>
            <a:endParaRPr kumimoji="1" lang="ja-JP" altLang="en-US" sz="40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68BAE3C0-387A-77BB-A8B6-302CD0EAA10B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2219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34EBCE-A227-18C7-813F-AC6B1E75CF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1A6A190-2D91-11D3-6999-22645F252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200" dirty="0">
                <a:latin typeface="APL385 Unicode" panose="020B0709000202000203" pitchFamily="49" charset="0"/>
              </a:rPr>
              <a:t>(</a:t>
            </a:r>
            <a:r>
              <a:rPr lang="en-US" sz="2200" dirty="0" err="1">
                <a:latin typeface="APL385 Unicode" panose="020B0709000202000203" pitchFamily="49" charset="0"/>
              </a:rPr>
              <a:t>ast</a:t>
            </a:r>
            <a:r>
              <a:rPr lang="en-US" sz="2200" dirty="0">
                <a:latin typeface="APL385 Unicode" panose="020B0709000202000203" pitchFamily="49" charset="0"/>
              </a:rPr>
              <a:t> _ symbol)←3↑codfns.PS </a:t>
            </a:r>
            <a:r>
              <a:rPr lang="en-US" sz="2200" dirty="0" err="1">
                <a:latin typeface="APL385 Unicode" panose="020B0709000202000203" pitchFamily="49" charset="0"/>
              </a:rPr>
              <a:t>src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>
                <a:latin typeface="APL385 Unicode" panose="020B0709000202000203" pitchFamily="49" charset="0"/>
              </a:rPr>
              <a:t>(parent _ type kind name _ </a:t>
            </a:r>
            <a:r>
              <a:rPr lang="en-US" sz="2200" dirty="0" err="1">
                <a:latin typeface="APL385 Unicode" panose="020B0709000202000203" pitchFamily="49" charset="0"/>
              </a:rPr>
              <a:t>vardef</a:t>
            </a:r>
            <a:r>
              <a:rPr lang="en-US" sz="2200" dirty="0">
                <a:latin typeface="APL385 Unicode" panose="020B0709000202000203" pitchFamily="49" charset="0"/>
              </a:rPr>
              <a:t> _ _)←</a:t>
            </a:r>
            <a:r>
              <a:rPr lang="en-US" sz="2200" dirty="0" err="1">
                <a:latin typeface="APL385 Unicode" panose="020B0709000202000203" pitchFamily="49" charset="0"/>
              </a:rPr>
              <a:t>ast</a:t>
            </a:r>
            <a:endParaRPr lang="en-US" sz="22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US" sz="2200" dirty="0" err="1">
                <a:latin typeface="APL385 Unicode" panose="020B0709000202000203" pitchFamily="49" charset="0"/>
              </a:rPr>
              <a:t>expr←type∊Strand</a:t>
            </a:r>
            <a:r>
              <a:rPr lang="en-US" sz="2200" dirty="0">
                <a:latin typeface="APL385 Unicode" panose="020B0709000202000203" pitchFamily="49" charset="0"/>
              </a:rPr>
              <a:t> Expr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>
                <a:latin typeface="APL385 Unicode" panose="020B0709000202000203" pitchFamily="49" charset="0"/>
              </a:rPr>
              <a:t>roots←⍸parent=⍳≢parent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 err="1">
                <a:latin typeface="APL385 Unicode" panose="020B0709000202000203" pitchFamily="49" charset="0"/>
              </a:rPr>
              <a:t>dexpr</a:t>
            </a:r>
            <a:r>
              <a:rPr lang="en-US" sz="2200" dirty="0">
                <a:latin typeface="APL385 Unicode" panose="020B0709000202000203" pitchFamily="49" charset="0"/>
              </a:rPr>
              <a:t>←(type=Expr)∧kind=2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 err="1">
                <a:latin typeface="APL385 Unicode" panose="020B0709000202000203" pitchFamily="49" charset="0"/>
              </a:rPr>
              <a:t>moxpr</a:t>
            </a:r>
            <a:r>
              <a:rPr lang="en-US" sz="2200" dirty="0">
                <a:latin typeface="APL385 Unicode" panose="020B0709000202000203" pitchFamily="49" charset="0"/>
              </a:rPr>
              <a:t>←(type=Oper)∧kind∊1 2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 err="1">
                <a:latin typeface="APL385 Unicode" panose="020B0709000202000203" pitchFamily="49" charset="0"/>
              </a:rPr>
              <a:t>defs</a:t>
            </a:r>
            <a:r>
              <a:rPr lang="en-US" sz="2200" dirty="0">
                <a:latin typeface="APL385 Unicode" panose="020B0709000202000203" pitchFamily="49" charset="0"/>
              </a:rPr>
              <a:t>←(type=Var)∧type[parent]=Header</a:t>
            </a:r>
            <a:br>
              <a:rPr lang="en-US" sz="2200" dirty="0">
                <a:latin typeface="APL385 Unicode" panose="020B0709000202000203" pitchFamily="49" charset="0"/>
              </a:rPr>
            </a:br>
            <a:endParaRPr lang="en-US" sz="2200" dirty="0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2CB4D943-4011-BC17-CAF7-59AD34B02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APL385 Unicode" panose="020B0709000202000203" pitchFamily="49" charset="0"/>
              </a:rPr>
              <a:t>+⌿(QUERY_MASK⌿DATABASE)[;AGES]</a:t>
            </a:r>
            <a:endParaRPr kumimoji="1" lang="ja-JP" altLang="en-US" sz="40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8E64D01C-24F2-9F90-0512-442F2B49C46C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5001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FA9B4-22D5-577B-2954-253BD7F49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3FF7BFF-92AB-0C07-4FA9-6B90127A8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sz="2200" dirty="0">
                <a:latin typeface="APL385 Unicode" panose="020B0709000202000203" pitchFamily="49" charset="0"/>
              </a:rPr>
              <a:t>(</a:t>
            </a:r>
            <a:r>
              <a:rPr lang="en-US" sz="2200" dirty="0" err="1">
                <a:latin typeface="APL385 Unicode" panose="020B0709000202000203" pitchFamily="49" charset="0"/>
              </a:rPr>
              <a:t>ast</a:t>
            </a:r>
            <a:r>
              <a:rPr lang="en-US" sz="2200" dirty="0">
                <a:latin typeface="APL385 Unicode" panose="020B0709000202000203" pitchFamily="49" charset="0"/>
              </a:rPr>
              <a:t> _ symbol)←3↑codfns.PS </a:t>
            </a:r>
            <a:r>
              <a:rPr lang="en-US" sz="2200" dirty="0" err="1">
                <a:latin typeface="APL385 Unicode" panose="020B0709000202000203" pitchFamily="49" charset="0"/>
              </a:rPr>
              <a:t>src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>
                <a:latin typeface="APL385 Unicode" panose="020B0709000202000203" pitchFamily="49" charset="0"/>
              </a:rPr>
              <a:t>(parent _ type kind name _ </a:t>
            </a:r>
            <a:r>
              <a:rPr lang="en-US" sz="2200" dirty="0" err="1">
                <a:latin typeface="APL385 Unicode" panose="020B0709000202000203" pitchFamily="49" charset="0"/>
              </a:rPr>
              <a:t>vardef</a:t>
            </a:r>
            <a:r>
              <a:rPr lang="en-US" sz="2200" dirty="0">
                <a:latin typeface="APL385 Unicode" panose="020B0709000202000203" pitchFamily="49" charset="0"/>
              </a:rPr>
              <a:t> _ _)←</a:t>
            </a:r>
            <a:r>
              <a:rPr lang="en-US" sz="2200" dirty="0" err="1">
                <a:latin typeface="APL385 Unicode" panose="020B0709000202000203" pitchFamily="49" charset="0"/>
              </a:rPr>
              <a:t>ast</a:t>
            </a:r>
            <a:endParaRPr lang="en-US" sz="22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US" sz="2200" dirty="0" err="1">
                <a:latin typeface="APL385 Unicode" panose="020B0709000202000203" pitchFamily="49" charset="0"/>
              </a:rPr>
              <a:t>expr←type∊Strand</a:t>
            </a:r>
            <a:r>
              <a:rPr lang="en-US" sz="2200" dirty="0">
                <a:latin typeface="APL385 Unicode" panose="020B0709000202000203" pitchFamily="49" charset="0"/>
              </a:rPr>
              <a:t> Expr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>
                <a:latin typeface="APL385 Unicode" panose="020B0709000202000203" pitchFamily="49" charset="0"/>
              </a:rPr>
              <a:t>roots←⍸parent=⍳≢parent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 err="1">
                <a:latin typeface="APL385 Unicode" panose="020B0709000202000203" pitchFamily="49" charset="0"/>
              </a:rPr>
              <a:t>dexpr</a:t>
            </a:r>
            <a:r>
              <a:rPr lang="en-US" sz="2200" dirty="0">
                <a:latin typeface="APL385 Unicode" panose="020B0709000202000203" pitchFamily="49" charset="0"/>
              </a:rPr>
              <a:t>←(type=Expr)∧kind=2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 err="1">
                <a:latin typeface="APL385 Unicode" panose="020B0709000202000203" pitchFamily="49" charset="0"/>
              </a:rPr>
              <a:t>moxpr</a:t>
            </a:r>
            <a:r>
              <a:rPr lang="en-US" sz="2200" dirty="0">
                <a:latin typeface="APL385 Unicode" panose="020B0709000202000203" pitchFamily="49" charset="0"/>
              </a:rPr>
              <a:t>←(type=Oper)∧kind∊1 2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altLang="ja-JP" sz="2200" dirty="0" err="1">
                <a:latin typeface="APL385 Unicode" panose="020B0709000202000203" pitchFamily="49" charset="0"/>
              </a:rPr>
              <a:t>defs</a:t>
            </a:r>
            <a:r>
              <a:rPr lang="en-US" altLang="ja-JP" sz="2200" dirty="0">
                <a:latin typeface="APL385 Unicode" panose="020B0709000202000203" pitchFamily="49" charset="0"/>
              </a:rPr>
              <a:t>←(type=Var)∧type[parent]=Header</a:t>
            </a:r>
            <a:br>
              <a:rPr lang="en-US" altLang="ja-JP" sz="2200" dirty="0">
                <a:latin typeface="APL385 Unicode" panose="020B0709000202000203" pitchFamily="49" charset="0"/>
              </a:rPr>
            </a:br>
            <a:r>
              <a:rPr lang="en-US" altLang="ja-JP" sz="2200" dirty="0">
                <a:latin typeface="APL385 Unicode" panose="020B0709000202000203" pitchFamily="49" charset="0"/>
              </a:rPr>
              <a:t>namespace←(type=Trad)∧kind=0</a:t>
            </a:r>
            <a:endParaRPr lang="en-US" sz="2200" dirty="0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5D3FC035-7913-3FB0-5ECA-CB6FFC34D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APL385 Unicode" panose="020B0709000202000203" pitchFamily="49" charset="0"/>
              </a:rPr>
              <a:t>+⌿(QUERY_MASK⌿DATABASE)[;AGES]</a:t>
            </a:r>
            <a:endParaRPr kumimoji="1" lang="ja-JP" altLang="en-US" sz="40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2400484A-85AB-D6FD-EFEF-1F2C3DD5102F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79356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D870C-A023-160E-DEF4-166E8436A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8D00C78-0F12-5E6C-07BA-5CC74566A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sz="2200" dirty="0">
                <a:latin typeface="APL385 Unicode" panose="020B0709000202000203" pitchFamily="49" charset="0"/>
              </a:rPr>
              <a:t>(</a:t>
            </a:r>
            <a:r>
              <a:rPr lang="en-US" sz="2200" dirty="0" err="1">
                <a:latin typeface="APL385 Unicode" panose="020B0709000202000203" pitchFamily="49" charset="0"/>
              </a:rPr>
              <a:t>ast</a:t>
            </a:r>
            <a:r>
              <a:rPr lang="en-US" sz="2200" dirty="0">
                <a:latin typeface="APL385 Unicode" panose="020B0709000202000203" pitchFamily="49" charset="0"/>
              </a:rPr>
              <a:t> _ symbol)←3↑codfns.PS </a:t>
            </a:r>
            <a:r>
              <a:rPr lang="en-US" sz="2200" dirty="0" err="1">
                <a:latin typeface="APL385 Unicode" panose="020B0709000202000203" pitchFamily="49" charset="0"/>
              </a:rPr>
              <a:t>src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>
                <a:latin typeface="APL385 Unicode" panose="020B0709000202000203" pitchFamily="49" charset="0"/>
              </a:rPr>
              <a:t>(parent _ type kind name _ </a:t>
            </a:r>
            <a:r>
              <a:rPr lang="en-US" sz="2200" dirty="0" err="1">
                <a:latin typeface="APL385 Unicode" panose="020B0709000202000203" pitchFamily="49" charset="0"/>
              </a:rPr>
              <a:t>vardef</a:t>
            </a:r>
            <a:r>
              <a:rPr lang="en-US" sz="2200" dirty="0">
                <a:latin typeface="APL385 Unicode" panose="020B0709000202000203" pitchFamily="49" charset="0"/>
              </a:rPr>
              <a:t> _ _)←</a:t>
            </a:r>
            <a:r>
              <a:rPr lang="en-US" sz="2200" dirty="0" err="1">
                <a:latin typeface="APL385 Unicode" panose="020B0709000202000203" pitchFamily="49" charset="0"/>
              </a:rPr>
              <a:t>ast</a:t>
            </a:r>
            <a:endParaRPr lang="en-US" sz="22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US" sz="2200" dirty="0" err="1">
                <a:latin typeface="APL385 Unicode" panose="020B0709000202000203" pitchFamily="49" charset="0"/>
              </a:rPr>
              <a:t>expr←type∊Strand</a:t>
            </a:r>
            <a:r>
              <a:rPr lang="en-US" sz="2200" dirty="0">
                <a:latin typeface="APL385 Unicode" panose="020B0709000202000203" pitchFamily="49" charset="0"/>
              </a:rPr>
              <a:t> Expr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>
                <a:latin typeface="APL385 Unicode" panose="020B0709000202000203" pitchFamily="49" charset="0"/>
              </a:rPr>
              <a:t>roots←⍸parent=⍳≢parent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 err="1">
                <a:latin typeface="APL385 Unicode" panose="020B0709000202000203" pitchFamily="49" charset="0"/>
              </a:rPr>
              <a:t>dexpr</a:t>
            </a:r>
            <a:r>
              <a:rPr lang="en-US" sz="2200" dirty="0">
                <a:latin typeface="APL385 Unicode" panose="020B0709000202000203" pitchFamily="49" charset="0"/>
              </a:rPr>
              <a:t>←(type=Expr)∧kind=2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 err="1">
                <a:latin typeface="APL385 Unicode" panose="020B0709000202000203" pitchFamily="49" charset="0"/>
              </a:rPr>
              <a:t>moxpr</a:t>
            </a:r>
            <a:r>
              <a:rPr lang="en-US" sz="2200" dirty="0">
                <a:latin typeface="APL385 Unicode" panose="020B0709000202000203" pitchFamily="49" charset="0"/>
              </a:rPr>
              <a:t>←(type=Oper)∧kind∊1 2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altLang="ja-JP" sz="2200" dirty="0" err="1">
                <a:latin typeface="APL385 Unicode" panose="020B0709000202000203" pitchFamily="49" charset="0"/>
              </a:rPr>
              <a:t>defs</a:t>
            </a:r>
            <a:r>
              <a:rPr lang="en-US" altLang="ja-JP" sz="2200" dirty="0">
                <a:latin typeface="APL385 Unicode" panose="020B0709000202000203" pitchFamily="49" charset="0"/>
              </a:rPr>
              <a:t>←(type=Var)∧type[parent]=Header</a:t>
            </a:r>
            <a:br>
              <a:rPr lang="en-US" altLang="ja-JP" sz="2200" dirty="0">
                <a:latin typeface="APL385 Unicode" panose="020B0709000202000203" pitchFamily="49" charset="0"/>
              </a:rPr>
            </a:br>
            <a:r>
              <a:rPr lang="en-US" altLang="ja-JP" sz="2200" dirty="0">
                <a:latin typeface="APL385 Unicode" panose="020B0709000202000203" pitchFamily="49" charset="0"/>
              </a:rPr>
              <a:t>namespace←(type=Trad)∧kind=0</a:t>
            </a:r>
            <a:br>
              <a:rPr lang="en-US" altLang="ja-JP" sz="2200" dirty="0">
                <a:latin typeface="APL385 Unicode" panose="020B0709000202000203" pitchFamily="49" charset="0"/>
              </a:rPr>
            </a:br>
            <a:r>
              <a:rPr lang="en-US" sz="2200" dirty="0">
                <a:latin typeface="APL385 Unicode" panose="020B0709000202000203" pitchFamily="49" charset="0"/>
              </a:rPr>
              <a:t>ns←{⍺[⍵]}@{~namespace[⍵]}⍣≡⍨parent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BA5E2238-7903-9664-1943-27135490F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APL385 Unicode" panose="020B0709000202000203" pitchFamily="49" charset="0"/>
              </a:rPr>
              <a:t>+⌿(QUERY_MASK⌿DATABASE)[;AGES]</a:t>
            </a:r>
            <a:endParaRPr kumimoji="1" lang="ja-JP" altLang="en-US" sz="40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6FF0B62C-120E-374C-2264-5A8D778F41E7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2119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B35F53-B176-03F1-7168-8F398603A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8169381-1023-C4A7-232C-2D677DE82E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sz="2200" dirty="0">
                <a:latin typeface="APL385 Unicode" panose="020B0709000202000203" pitchFamily="49" charset="0"/>
              </a:rPr>
              <a:t>(</a:t>
            </a:r>
            <a:r>
              <a:rPr lang="en-US" sz="2200" dirty="0" err="1">
                <a:latin typeface="APL385 Unicode" panose="020B0709000202000203" pitchFamily="49" charset="0"/>
              </a:rPr>
              <a:t>ast</a:t>
            </a:r>
            <a:r>
              <a:rPr lang="en-US" sz="2200" dirty="0">
                <a:latin typeface="APL385 Unicode" panose="020B0709000202000203" pitchFamily="49" charset="0"/>
              </a:rPr>
              <a:t> _ symbol)←3↑codfns.PS </a:t>
            </a:r>
            <a:r>
              <a:rPr lang="en-US" sz="2200" dirty="0" err="1">
                <a:latin typeface="APL385 Unicode" panose="020B0709000202000203" pitchFamily="49" charset="0"/>
              </a:rPr>
              <a:t>src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>
                <a:latin typeface="APL385 Unicode" panose="020B0709000202000203" pitchFamily="49" charset="0"/>
              </a:rPr>
              <a:t>(parent _ type kind name _ </a:t>
            </a:r>
            <a:r>
              <a:rPr lang="en-US" sz="2200" dirty="0" err="1">
                <a:latin typeface="APL385 Unicode" panose="020B0709000202000203" pitchFamily="49" charset="0"/>
              </a:rPr>
              <a:t>vardef</a:t>
            </a:r>
            <a:r>
              <a:rPr lang="en-US" sz="2200" dirty="0">
                <a:latin typeface="APL385 Unicode" panose="020B0709000202000203" pitchFamily="49" charset="0"/>
              </a:rPr>
              <a:t> _ _)←</a:t>
            </a:r>
            <a:r>
              <a:rPr lang="en-US" sz="2200" dirty="0" err="1">
                <a:latin typeface="APL385 Unicode" panose="020B0709000202000203" pitchFamily="49" charset="0"/>
              </a:rPr>
              <a:t>ast</a:t>
            </a:r>
            <a:endParaRPr lang="en-US" sz="22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US" sz="2200" dirty="0" err="1">
                <a:latin typeface="APL385 Unicode" panose="020B0709000202000203" pitchFamily="49" charset="0"/>
              </a:rPr>
              <a:t>expr←type∊Strand</a:t>
            </a:r>
            <a:r>
              <a:rPr lang="en-US" sz="2200" dirty="0">
                <a:latin typeface="APL385 Unicode" panose="020B0709000202000203" pitchFamily="49" charset="0"/>
              </a:rPr>
              <a:t> Expr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>
                <a:latin typeface="APL385 Unicode" panose="020B0709000202000203" pitchFamily="49" charset="0"/>
              </a:rPr>
              <a:t>roots←⍸parent=⍳≢parent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 err="1">
                <a:latin typeface="APL385 Unicode" panose="020B0709000202000203" pitchFamily="49" charset="0"/>
              </a:rPr>
              <a:t>dexpr</a:t>
            </a:r>
            <a:r>
              <a:rPr lang="en-US" sz="2200" dirty="0">
                <a:latin typeface="APL385 Unicode" panose="020B0709000202000203" pitchFamily="49" charset="0"/>
              </a:rPr>
              <a:t>←(type=Expr)∧kind=2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 err="1">
                <a:latin typeface="APL385 Unicode" panose="020B0709000202000203" pitchFamily="49" charset="0"/>
              </a:rPr>
              <a:t>moxpr</a:t>
            </a:r>
            <a:r>
              <a:rPr lang="en-US" sz="2200" dirty="0">
                <a:latin typeface="APL385 Unicode" panose="020B0709000202000203" pitchFamily="49" charset="0"/>
              </a:rPr>
              <a:t>←(type=Oper)∧kind∊1 2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altLang="ja-JP" sz="2200" dirty="0" err="1">
                <a:latin typeface="APL385 Unicode" panose="020B0709000202000203" pitchFamily="49" charset="0"/>
              </a:rPr>
              <a:t>defs</a:t>
            </a:r>
            <a:r>
              <a:rPr lang="en-US" altLang="ja-JP" sz="2200" dirty="0">
                <a:latin typeface="APL385 Unicode" panose="020B0709000202000203" pitchFamily="49" charset="0"/>
              </a:rPr>
              <a:t>←(type=Var)∧type[parent]=Header</a:t>
            </a:r>
            <a:br>
              <a:rPr lang="en-US" altLang="ja-JP" sz="2200" dirty="0">
                <a:latin typeface="APL385 Unicode" panose="020B0709000202000203" pitchFamily="49" charset="0"/>
              </a:rPr>
            </a:br>
            <a:r>
              <a:rPr lang="en-US" altLang="ja-JP" sz="2200" dirty="0">
                <a:latin typeface="APL385 Unicode" panose="020B0709000202000203" pitchFamily="49" charset="0"/>
              </a:rPr>
              <a:t>namespace←(type=Trad)∧kind=0</a:t>
            </a:r>
            <a:br>
              <a:rPr lang="en-US" altLang="ja-JP" sz="2200" dirty="0">
                <a:latin typeface="APL385 Unicode" panose="020B0709000202000203" pitchFamily="49" charset="0"/>
              </a:rPr>
            </a:br>
            <a:r>
              <a:rPr lang="en-US" sz="2200" dirty="0">
                <a:latin typeface="APL385 Unicode" panose="020B0709000202000203" pitchFamily="49" charset="0"/>
              </a:rPr>
              <a:t>ns←{⍺[⍵]}@{~namespace[⍵]}⍣≡⍨parent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 err="1">
                <a:latin typeface="APL385 Unicode" panose="020B0709000202000203" pitchFamily="49" charset="0"/>
              </a:rPr>
              <a:t>prmfn</a:t>
            </a:r>
            <a:r>
              <a:rPr lang="en-US" sz="2200" dirty="0">
                <a:latin typeface="APL385 Unicode" panose="020B0709000202000203" pitchFamily="49" charset="0"/>
              </a:rPr>
              <a:t>←(type=Prim)∧kind=2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AA7AD177-97E9-1A1B-9603-7870FAA50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APL385 Unicode" panose="020B0709000202000203" pitchFamily="49" charset="0"/>
              </a:rPr>
              <a:t>+⌿(QUERY_MASK⌿DATABASE)[;AGES]</a:t>
            </a:r>
            <a:endParaRPr kumimoji="1" lang="ja-JP" altLang="en-US" sz="40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D341E9C3-F4AD-256B-451B-9FD5C2FAB14E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60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B26391-E9B4-D1A0-DB50-DC614A1F31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6945C48-735A-BCFA-8E26-51F57E6C9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356877"/>
            <a:ext cx="11370168" cy="5652410"/>
          </a:xfrm>
        </p:spPr>
        <p:txBody>
          <a:bodyPr>
            <a:normAutofit/>
          </a:bodyPr>
          <a:lstStyle/>
          <a:p>
            <a:r>
              <a:rPr lang="en-US"/>
              <a:t>When running your code isn’t enough</a:t>
            </a:r>
          </a:p>
        </p:txBody>
      </p:sp>
      <p:sp>
        <p:nvSpPr>
          <p:cNvPr id="14" name="Media Placeholder 13">
            <a:extLst>
              <a:ext uri="{FF2B5EF4-FFF2-40B4-BE49-F238E27FC236}">
                <a16:creationId xmlns:a16="http://schemas.microsoft.com/office/drawing/2014/main" id="{8B0107C3-F3FF-F7CB-1516-3D964781B933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41184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117152-504B-C7A5-0E2A-F4C555B1B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B94CCF2-F516-7CD5-6E34-3BC2E198D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sz="2200" dirty="0">
                <a:latin typeface="APL385 Unicode" panose="020B0709000202000203" pitchFamily="49" charset="0"/>
              </a:rPr>
              <a:t>(</a:t>
            </a:r>
            <a:r>
              <a:rPr lang="en-US" sz="2200" dirty="0" err="1">
                <a:latin typeface="APL385 Unicode" panose="020B0709000202000203" pitchFamily="49" charset="0"/>
              </a:rPr>
              <a:t>ast</a:t>
            </a:r>
            <a:r>
              <a:rPr lang="en-US" sz="2200" dirty="0">
                <a:latin typeface="APL385 Unicode" panose="020B0709000202000203" pitchFamily="49" charset="0"/>
              </a:rPr>
              <a:t> _ symbol)←3↑codfns.PS </a:t>
            </a:r>
            <a:r>
              <a:rPr lang="en-US" sz="2200" dirty="0" err="1">
                <a:latin typeface="APL385 Unicode" panose="020B0709000202000203" pitchFamily="49" charset="0"/>
              </a:rPr>
              <a:t>src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>
                <a:latin typeface="APL385 Unicode" panose="020B0709000202000203" pitchFamily="49" charset="0"/>
              </a:rPr>
              <a:t>(parent _ type kind name _ </a:t>
            </a:r>
            <a:r>
              <a:rPr lang="en-US" sz="2200" dirty="0" err="1">
                <a:latin typeface="APL385 Unicode" panose="020B0709000202000203" pitchFamily="49" charset="0"/>
              </a:rPr>
              <a:t>vardef</a:t>
            </a:r>
            <a:r>
              <a:rPr lang="en-US" sz="2200" dirty="0">
                <a:latin typeface="APL385 Unicode" panose="020B0709000202000203" pitchFamily="49" charset="0"/>
              </a:rPr>
              <a:t> _ _)←</a:t>
            </a:r>
            <a:r>
              <a:rPr lang="en-US" sz="2200" dirty="0" err="1">
                <a:latin typeface="APL385 Unicode" panose="020B0709000202000203" pitchFamily="49" charset="0"/>
              </a:rPr>
              <a:t>ast</a:t>
            </a:r>
            <a:endParaRPr lang="en-US" sz="22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US" sz="2200" dirty="0" err="1">
                <a:latin typeface="APL385 Unicode" panose="020B0709000202000203" pitchFamily="49" charset="0"/>
              </a:rPr>
              <a:t>expr←type∊Strand</a:t>
            </a:r>
            <a:r>
              <a:rPr lang="en-US" sz="2200" dirty="0">
                <a:latin typeface="APL385 Unicode" panose="020B0709000202000203" pitchFamily="49" charset="0"/>
              </a:rPr>
              <a:t> Expr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>
                <a:latin typeface="APL385 Unicode" panose="020B0709000202000203" pitchFamily="49" charset="0"/>
              </a:rPr>
              <a:t>roots←⍸parent=⍳≢parent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 err="1">
                <a:latin typeface="APL385 Unicode" panose="020B0709000202000203" pitchFamily="49" charset="0"/>
              </a:rPr>
              <a:t>dexpr</a:t>
            </a:r>
            <a:r>
              <a:rPr lang="en-US" sz="2200" dirty="0">
                <a:latin typeface="APL385 Unicode" panose="020B0709000202000203" pitchFamily="49" charset="0"/>
              </a:rPr>
              <a:t>←(type=Expr)∧kind=2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 err="1">
                <a:latin typeface="APL385 Unicode" panose="020B0709000202000203" pitchFamily="49" charset="0"/>
              </a:rPr>
              <a:t>moxpr</a:t>
            </a:r>
            <a:r>
              <a:rPr lang="en-US" sz="2200" dirty="0">
                <a:latin typeface="APL385 Unicode" panose="020B0709000202000203" pitchFamily="49" charset="0"/>
              </a:rPr>
              <a:t>←(type=Oper)∧kind∊1 2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altLang="ja-JP" sz="2200" dirty="0" err="1">
                <a:latin typeface="APL385 Unicode" panose="020B0709000202000203" pitchFamily="49" charset="0"/>
              </a:rPr>
              <a:t>defs</a:t>
            </a:r>
            <a:r>
              <a:rPr lang="en-US" altLang="ja-JP" sz="2200" dirty="0">
                <a:latin typeface="APL385 Unicode" panose="020B0709000202000203" pitchFamily="49" charset="0"/>
              </a:rPr>
              <a:t>←(type=Var)∧type[parent]=Header</a:t>
            </a:r>
            <a:br>
              <a:rPr lang="en-US" altLang="ja-JP" sz="2200" dirty="0">
                <a:latin typeface="APL385 Unicode" panose="020B0709000202000203" pitchFamily="49" charset="0"/>
              </a:rPr>
            </a:br>
            <a:r>
              <a:rPr lang="en-US" altLang="ja-JP" sz="2200" dirty="0">
                <a:latin typeface="APL385 Unicode" panose="020B0709000202000203" pitchFamily="49" charset="0"/>
              </a:rPr>
              <a:t>namespace←(type=Trad)∧kind=0</a:t>
            </a:r>
            <a:br>
              <a:rPr lang="en-US" altLang="ja-JP" sz="2200" dirty="0">
                <a:latin typeface="APL385 Unicode" panose="020B0709000202000203" pitchFamily="49" charset="0"/>
              </a:rPr>
            </a:br>
            <a:r>
              <a:rPr lang="en-US" sz="2200" dirty="0">
                <a:latin typeface="APL385 Unicode" panose="020B0709000202000203" pitchFamily="49" charset="0"/>
              </a:rPr>
              <a:t>ns←{⍺[⍵]}@{~namespace[⍵]}⍣≡⍨parent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 err="1">
                <a:latin typeface="APL385 Unicode" panose="020B0709000202000203" pitchFamily="49" charset="0"/>
              </a:rPr>
              <a:t>prmfn</a:t>
            </a:r>
            <a:r>
              <a:rPr lang="en-US" sz="2200" dirty="0">
                <a:latin typeface="APL385 Unicode" panose="020B0709000202000203" pitchFamily="49" charset="0"/>
              </a:rPr>
              <a:t>←(type=Prim)∧kind=2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 err="1">
                <a:latin typeface="APL385 Unicode" panose="020B0709000202000203" pitchFamily="49" charset="0"/>
              </a:rPr>
              <a:t>prmop</a:t>
            </a:r>
            <a:r>
              <a:rPr lang="en-US" sz="2200" dirty="0">
                <a:latin typeface="APL385 Unicode" panose="020B0709000202000203" pitchFamily="49" charset="0"/>
              </a:rPr>
              <a:t>←(type=Prim)∧kind=3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4A629873-E9A6-54C5-0969-E78A50027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APL385 Unicode" panose="020B0709000202000203" pitchFamily="49" charset="0"/>
              </a:rPr>
              <a:t>+⌿(QUERY_MASK⌿DATABASE)[;AGES]</a:t>
            </a:r>
            <a:endParaRPr kumimoji="1" lang="ja-JP" altLang="en-US" sz="40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9B0885B0-547A-3397-8290-A5C545964B75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63531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9C4E08-6BEE-D92D-B58F-DE6BECEAD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B28205B-1FD0-DDA6-BABF-82AD34C49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sz="2200" dirty="0">
                <a:latin typeface="APL385 Unicode" panose="020B0709000202000203" pitchFamily="49" charset="0"/>
              </a:rPr>
              <a:t>(</a:t>
            </a:r>
            <a:r>
              <a:rPr lang="en-US" sz="2200" dirty="0" err="1">
                <a:latin typeface="APL385 Unicode" panose="020B0709000202000203" pitchFamily="49" charset="0"/>
              </a:rPr>
              <a:t>ast</a:t>
            </a:r>
            <a:r>
              <a:rPr lang="en-US" sz="2200" dirty="0">
                <a:latin typeface="APL385 Unicode" panose="020B0709000202000203" pitchFamily="49" charset="0"/>
              </a:rPr>
              <a:t> _ symbol)←3↑codfns.PS </a:t>
            </a:r>
            <a:r>
              <a:rPr lang="en-US" sz="2200" dirty="0" err="1">
                <a:latin typeface="APL385 Unicode" panose="020B0709000202000203" pitchFamily="49" charset="0"/>
              </a:rPr>
              <a:t>src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>
                <a:latin typeface="APL385 Unicode" panose="020B0709000202000203" pitchFamily="49" charset="0"/>
              </a:rPr>
              <a:t>(parent _ type kind name _ </a:t>
            </a:r>
            <a:r>
              <a:rPr lang="en-US" sz="2200" dirty="0" err="1">
                <a:latin typeface="APL385 Unicode" panose="020B0709000202000203" pitchFamily="49" charset="0"/>
              </a:rPr>
              <a:t>vardef</a:t>
            </a:r>
            <a:r>
              <a:rPr lang="en-US" sz="2200" dirty="0">
                <a:latin typeface="APL385 Unicode" panose="020B0709000202000203" pitchFamily="49" charset="0"/>
              </a:rPr>
              <a:t> _ _)←</a:t>
            </a:r>
            <a:r>
              <a:rPr lang="en-US" sz="2200" dirty="0" err="1">
                <a:latin typeface="APL385 Unicode" panose="020B0709000202000203" pitchFamily="49" charset="0"/>
              </a:rPr>
              <a:t>ast</a:t>
            </a:r>
            <a:endParaRPr lang="en-US" sz="22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US" sz="2200" dirty="0" err="1">
                <a:latin typeface="APL385 Unicode" panose="020B0709000202000203" pitchFamily="49" charset="0"/>
              </a:rPr>
              <a:t>expr←type∊Strand</a:t>
            </a:r>
            <a:r>
              <a:rPr lang="en-US" sz="2200" dirty="0">
                <a:latin typeface="APL385 Unicode" panose="020B0709000202000203" pitchFamily="49" charset="0"/>
              </a:rPr>
              <a:t> Expr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>
                <a:latin typeface="APL385 Unicode" panose="020B0709000202000203" pitchFamily="49" charset="0"/>
              </a:rPr>
              <a:t>roots←⍸parent=⍳≢parent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 err="1">
                <a:latin typeface="APL385 Unicode" panose="020B0709000202000203" pitchFamily="49" charset="0"/>
              </a:rPr>
              <a:t>dexpr</a:t>
            </a:r>
            <a:r>
              <a:rPr lang="en-US" sz="2200" dirty="0">
                <a:latin typeface="APL385 Unicode" panose="020B0709000202000203" pitchFamily="49" charset="0"/>
              </a:rPr>
              <a:t>←(type=Expr)∧kind=2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 err="1">
                <a:latin typeface="APL385 Unicode" panose="020B0709000202000203" pitchFamily="49" charset="0"/>
              </a:rPr>
              <a:t>moxpr</a:t>
            </a:r>
            <a:r>
              <a:rPr lang="en-US" sz="2200" dirty="0">
                <a:latin typeface="APL385 Unicode" panose="020B0709000202000203" pitchFamily="49" charset="0"/>
              </a:rPr>
              <a:t>←(type=Oper)∧kind∊1 2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altLang="ja-JP" sz="2200" dirty="0" err="1">
                <a:latin typeface="APL385 Unicode" panose="020B0709000202000203" pitchFamily="49" charset="0"/>
              </a:rPr>
              <a:t>defs</a:t>
            </a:r>
            <a:r>
              <a:rPr lang="en-US" altLang="ja-JP" sz="2200" dirty="0">
                <a:latin typeface="APL385 Unicode" panose="020B0709000202000203" pitchFamily="49" charset="0"/>
              </a:rPr>
              <a:t>←(type=Var)∧type[parent]=Header</a:t>
            </a:r>
            <a:br>
              <a:rPr lang="en-US" altLang="ja-JP" sz="2200" dirty="0">
                <a:latin typeface="APL385 Unicode" panose="020B0709000202000203" pitchFamily="49" charset="0"/>
              </a:rPr>
            </a:br>
            <a:r>
              <a:rPr lang="en-US" altLang="ja-JP" sz="2200" dirty="0">
                <a:latin typeface="APL385 Unicode" panose="020B0709000202000203" pitchFamily="49" charset="0"/>
              </a:rPr>
              <a:t>namespace←(type=Trad)∧kind=0</a:t>
            </a:r>
            <a:br>
              <a:rPr lang="en-US" altLang="ja-JP" sz="2200" dirty="0">
                <a:latin typeface="APL385 Unicode" panose="020B0709000202000203" pitchFamily="49" charset="0"/>
              </a:rPr>
            </a:br>
            <a:r>
              <a:rPr lang="en-US" sz="2200" dirty="0">
                <a:latin typeface="APL385 Unicode" panose="020B0709000202000203" pitchFamily="49" charset="0"/>
              </a:rPr>
              <a:t>ns←{⍺[⍵]}@{~namespace[⍵]}⍣≡⍨parent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 err="1">
                <a:latin typeface="APL385 Unicode" panose="020B0709000202000203" pitchFamily="49" charset="0"/>
              </a:rPr>
              <a:t>prmfn</a:t>
            </a:r>
            <a:r>
              <a:rPr lang="en-US" sz="2200" dirty="0">
                <a:latin typeface="APL385 Unicode" panose="020B0709000202000203" pitchFamily="49" charset="0"/>
              </a:rPr>
              <a:t>←(type=Prim)∧kind=2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 err="1">
                <a:latin typeface="APL385 Unicode" panose="020B0709000202000203" pitchFamily="49" charset="0"/>
              </a:rPr>
              <a:t>prmop</a:t>
            </a:r>
            <a:r>
              <a:rPr lang="en-US" sz="2200" dirty="0">
                <a:latin typeface="APL385 Unicode" panose="020B0709000202000203" pitchFamily="49" charset="0"/>
              </a:rPr>
              <a:t>←(type=Prim)∧kind=3</a:t>
            </a:r>
            <a:br>
              <a:rPr lang="en-US" sz="2200" dirty="0">
                <a:latin typeface="APL385 Unicode" panose="020B0709000202000203" pitchFamily="49" charset="0"/>
              </a:rPr>
            </a:br>
            <a:r>
              <a:rPr lang="en-US" sz="2200" dirty="0">
                <a:latin typeface="APL385 Unicode" panose="020B0709000202000203" pitchFamily="49" charset="0"/>
              </a:rPr>
              <a:t>named←{name=symbol⍳⊂,⍵}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11A0D13F-6270-01B3-D8AE-025BA906A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APL385 Unicode" panose="020B0709000202000203" pitchFamily="49" charset="0"/>
              </a:rPr>
              <a:t>+⌿(QUERY_MASK⌿DATABASE)[;AGES]</a:t>
            </a:r>
            <a:endParaRPr kumimoji="1" lang="ja-JP" altLang="en-US" sz="40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1E841A43-66F6-2856-C18B-4855EFE5B221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43521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C8C8D8-322D-D03B-F0C4-A0D85AC7CC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23D93DA-78B4-0D3F-5D68-A592EEEBA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49DB2E1D-923D-3593-7396-30E85B23E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QUERY_MASK←DB[;EMAIL]∊(LD’DYALOG’)[;EMAIL]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+⌿(QUERY_MASK⌿DB)[;AGES]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8C659D31-A632-C3E4-3397-4B5811DA189A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4111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B8140-35E1-0EA1-A5AA-EF08E5DED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B29D33D-E4E5-8BE2-3D31-6125B3248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F10516BA-3273-99B4-DD5E-8D17DB0FE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QUERY_MASK←DB[;EMAIL]∊(LD’DYALOG’)[;EMAIL]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+⌿(QUERY_MASK⌿DB)[;AGES]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23E8900B-A10C-F55B-6150-3B2CEFB4F2CE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9893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E17B91-EF1E-53EE-C12B-D9065ACD1B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0DBFB92-56B9-1D8D-400B-1A00CE397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970F2707-F1C3-D190-E3D8-1A52D101B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</a:t>
            </a:r>
            <a:r>
              <a:rPr lang="en-US" sz="2400">
                <a:latin typeface="APL385 Unicode" panose="020B0709000202000203" pitchFamily="49" charset="0"/>
              </a:rPr>
              <a:t>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QUERY_MASK</a:t>
            </a:r>
            <a:r>
              <a:rPr lang="en-US" sz="2400">
                <a:latin typeface="APL385 Unicode" panose="020B0709000202000203" pitchFamily="49" charset="0"/>
              </a:rPr>
              <a:t>←DB[;EMAIL]∊(LD’DYALOG’)[;EMAIL]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+⌿(QUERY_MASK⌿DB)[;AGES]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9A5F7E1A-03C3-D7C6-22B0-BEDC3E9EC689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9441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F54BD7-B437-C40B-738B-EFB1F4E13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620DD24A-9654-69D8-C8BD-4FFFEFBE4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92592D61-1279-DF4E-1F93-BC5F9C148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∘</a:t>
            </a:r>
            <a:r>
              <a:rPr lang="en-US" sz="2400">
                <a:latin typeface="APL385 Unicode" panose="020B0709000202000203" pitchFamily="49" charset="0"/>
              </a:rPr>
              <a:t>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∘</a:t>
            </a:r>
            <a:r>
              <a:rPr lang="en-US" sz="2400">
                <a:latin typeface="APL385 Unicode" panose="020B0709000202000203" pitchFamily="49" charset="0"/>
              </a:rPr>
              <a:t>QUERY_MASK←DB[;EMAIL]∊(LD’DYALOG’)[;EMAIL]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∘</a:t>
            </a:r>
            <a:r>
              <a:rPr lang="en-US" sz="2400">
                <a:latin typeface="APL385 Unicode" panose="020B0709000202000203" pitchFamily="49" charset="0"/>
              </a:rPr>
              <a:t>+⌿(QUERY_MASK⌿DB)[;AGES]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D5FB4D49-79D0-6526-5108-FD76D9FBD020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02975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0839CD-6FBF-CE7E-C549-6D808B2E9F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09F9294-DCBA-D9FD-A148-2205FFFFF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named’DB</a:t>
            </a:r>
            <a: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  <a:t>’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9922C058-6784-9384-B98C-54082866A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</a:t>
            </a:r>
            <a:r>
              <a:rPr lang="en-US" sz="2400">
                <a:latin typeface="APL385 Unicode" panose="020B0709000202000203" pitchFamily="49" charset="0"/>
              </a:rPr>
              <a:t>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</a:t>
            </a:r>
            <a:r>
              <a:rPr lang="en-US" sz="2400">
                <a:latin typeface="APL385 Unicode" panose="020B0709000202000203" pitchFamily="49" charset="0"/>
              </a:rPr>
              <a:t>[;EMAIL]∊(LD’DYALOG’)[;EMAIL]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+⌿(QUERY_MASK⌿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</a:t>
            </a:r>
            <a:r>
              <a:rPr lang="en-US" sz="2400">
                <a:latin typeface="APL385 Unicode" panose="020B0709000202000203" pitchFamily="49" charset="0"/>
              </a:rPr>
              <a:t>)[;AGES]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A40476AD-71D6-4C88-09D1-DAFDD5C6629B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90699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AA5C9F-17E4-260D-7427-FCA640B210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65BAD7A-13AC-ED9D-3996-68798834E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5576E4E7-B1A2-977F-2864-28DC9C6DB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</a:t>
            </a:r>
            <a:r>
              <a:rPr lang="en-US" sz="2400">
                <a:latin typeface="APL385 Unicode" panose="020B0709000202000203" pitchFamily="49" charset="0"/>
              </a:rPr>
              <a:t>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QUERY_MASK←DB[;EMAIL]∊(LD’DYALOG’)[;EMAIL]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+⌿(QUERY_MASK⌿DB)[;AGES]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29395807-CAD3-70BB-18EF-1F8201701429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82874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4DFB2-01F7-BB3B-4CE1-C3730AA31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19FEEA3-559E-7F5C-0386-2FF967674E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EAA3BFC9-FAC1-823E-8F88-A22066A2E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QUERY_MASK←DB[;EMAIL]∊(LD’DYALOG’)[;EMAIL]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+⌿(QUERY_MASK⌿DB)[;AGES]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864580EA-E183-D0FF-EBDA-F46CCABDD2AE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5392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023912-B557-54A8-3A86-001C982F94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DD77247-F60F-A4C9-A000-62BA099B5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</a:t>
            </a:r>
            <a: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  <a:t>type=Var</a:t>
            </a:r>
            <a:r>
              <a:rPr lang="en-US">
                <a:latin typeface="APL385 Unicode" panose="020B0709000202000203" pitchFamily="49" charset="0"/>
              </a:rPr>
              <a:t>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9A79DF9B-7403-5D94-123D-D8D784B35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</a:t>
            </a:r>
            <a:r>
              <a:rPr lang="en-US" sz="2400">
                <a:latin typeface="APL385 Unicode" panose="020B0709000202000203" pitchFamily="49" charset="0"/>
              </a:rPr>
              <a:t>←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LD</a:t>
            </a:r>
            <a:r>
              <a:rPr lang="en-US" sz="2400">
                <a:latin typeface="APL385 Unicode" panose="020B0709000202000203" pitchFamily="49" charset="0"/>
              </a:rPr>
              <a:t>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QUERY_MASK</a:t>
            </a:r>
            <a:r>
              <a:rPr lang="en-US" sz="2400">
                <a:latin typeface="APL385 Unicode" panose="020B0709000202000203" pitchFamily="49" charset="0"/>
              </a:rPr>
              <a:t>←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</a:t>
            </a:r>
            <a:r>
              <a:rPr lang="en-US" sz="2400">
                <a:latin typeface="APL385 Unicode" panose="020B0709000202000203" pitchFamily="49" charset="0"/>
              </a:rPr>
              <a:t>[;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EMAIL</a:t>
            </a:r>
            <a:r>
              <a:rPr lang="en-US" sz="2400">
                <a:latin typeface="APL385 Unicode" panose="020B0709000202000203" pitchFamily="49" charset="0"/>
              </a:rPr>
              <a:t>]∊(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LD</a:t>
            </a:r>
            <a:r>
              <a:rPr lang="en-US" sz="2400">
                <a:latin typeface="APL385 Unicode" panose="020B0709000202000203" pitchFamily="49" charset="0"/>
              </a:rPr>
              <a:t>’DYALOG’)[;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EMAIL</a:t>
            </a:r>
            <a:r>
              <a:rPr lang="en-US" sz="2400">
                <a:latin typeface="APL385 Unicode" panose="020B0709000202000203" pitchFamily="49" charset="0"/>
              </a:rPr>
              <a:t>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+⌿(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QUERY_MASK</a:t>
            </a:r>
            <a:r>
              <a:rPr lang="en-US" sz="2400">
                <a:latin typeface="APL385 Unicode" panose="020B0709000202000203" pitchFamily="49" charset="0"/>
              </a:rPr>
              <a:t>⌿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</a:t>
            </a:r>
            <a:r>
              <a:rPr lang="en-US" sz="2400">
                <a:latin typeface="APL385 Unicode" panose="020B0709000202000203" pitchFamily="49" charset="0"/>
              </a:rPr>
              <a:t>)[;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AGES</a:t>
            </a:r>
            <a:r>
              <a:rPr lang="en-US" sz="2400">
                <a:latin typeface="APL385 Unicode" panose="020B0709000202000203" pitchFamily="49" charset="0"/>
              </a:rPr>
              <a:t>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50C3AEFA-7260-567B-4234-110D6D4E00BD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437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021460-F9E2-3CF7-4E84-3E4BAF9285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71FB056-CC7A-50DC-FC2A-79DE05C9E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356877"/>
            <a:ext cx="11370168" cy="5652410"/>
          </a:xfrm>
        </p:spPr>
        <p:txBody>
          <a:bodyPr>
            <a:normAutofit/>
          </a:bodyPr>
          <a:lstStyle/>
          <a:p>
            <a:r>
              <a:rPr lang="en-US"/>
              <a:t>“Reading your code”</a:t>
            </a:r>
          </a:p>
        </p:txBody>
      </p:sp>
      <p:sp>
        <p:nvSpPr>
          <p:cNvPr id="14" name="Media Placeholder 13">
            <a:extLst>
              <a:ext uri="{FF2B5EF4-FFF2-40B4-BE49-F238E27FC236}">
                <a16:creationId xmlns:a16="http://schemas.microsoft.com/office/drawing/2014/main" id="{D0C1DE36-162A-FDF9-2BFB-202EFC70DD72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0478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5CB63B-D1B3-9C6E-D774-9DE5E38CB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903DEA5-7668-80D7-2FCB-939B53C75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E8188679-7AD4-F868-399E-F1A510D39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</a:t>
            </a:r>
            <a:r>
              <a:rPr lang="en-US" sz="2400">
                <a:latin typeface="APL385 Unicode" panose="020B0709000202000203" pitchFamily="49" charset="0"/>
              </a:rPr>
              <a:t>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</a:t>
            </a:r>
            <a:r>
              <a:rPr lang="en-US" sz="2400">
                <a:latin typeface="APL385 Unicode" panose="020B0709000202000203" pitchFamily="49" charset="0"/>
              </a:rPr>
              <a:t>[;EMAIL]∊(LD’DYALOG’)[;EMAIL]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+⌿(QUERY_MASK⌿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</a:t>
            </a:r>
            <a:r>
              <a:rPr lang="en-US" sz="2400">
                <a:latin typeface="APL385 Unicode" panose="020B0709000202000203" pitchFamily="49" charset="0"/>
              </a:rPr>
              <a:t>)[;AGES]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5FE9223F-470F-4E03-9643-D2BC0D39AADC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2397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A1E1CB-4A44-7FAF-BA7F-D746AFE2C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91D3C32-4017-DDA5-661D-36299F9B5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  <a:t>expr[parent]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4992EF2C-1E05-BF43-6AE8-CDAEBC368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DB[;EMAIL]∊(LD’DYALOG’)[;EMAIL]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+⌿(QUERY_MASK⌿DB)[;AGES]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89E756DE-A2BE-261B-F0D8-43A45727EFB6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22014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FECC63-7F4E-DE73-86D3-BC7F55F745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A3F412E-F91C-0B07-5A5D-854E58D35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F21A1CAD-FD27-3330-DAF1-E664F408D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</a:t>
            </a:r>
            <a:r>
              <a:rPr lang="en-US" sz="2400">
                <a:latin typeface="APL385 Unicode" panose="020B0709000202000203" pitchFamily="49" charset="0"/>
              </a:rPr>
              <a:t>[;EMAIL]∊(LD’DYALOG’)[;EMAIL]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+⌿(QUERY_MASK⌿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</a:t>
            </a:r>
            <a:r>
              <a:rPr lang="en-US" sz="2400">
                <a:latin typeface="APL385 Unicode" panose="020B0709000202000203" pitchFamily="49" charset="0"/>
              </a:rPr>
              <a:t>)[;AGES]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37E7E4A7-1DF5-039F-9B92-ABDECA4FC68D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64729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A27903-95A4-5149-DB0E-803E2FF98C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6251431A-DDFE-F783-D6E6-003AA2F930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{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[parent]∨←</a:t>
            </a:r>
            <a:r>
              <a:rPr lang="en-US" err="1">
                <a:latin typeface="APL385 Unicode" panose="020B0709000202000203" pitchFamily="49" charset="0"/>
              </a:rPr>
              <a:t>dbex∧expr</a:t>
            </a:r>
            <a:r>
              <a:rPr lang="en-US">
                <a:latin typeface="APL385 Unicode" panose="020B0709000202000203" pitchFamily="49" charset="0"/>
              </a:rPr>
              <a:t>[parent]}⍣≡⍬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D3CB5896-08F3-3022-1A20-4C6985805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QUERY_MASK←DB[;EMAIL]∊(LD’DYALOG’)[;EMAIL]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+⌿(QUERY_MASK⌿DB)[;AGES]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30BC1319-E561-6338-20A5-EB44D7E10003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69534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BFAB78-B070-8EB3-9268-0CC6DDD0A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7D870CC-755A-910E-026A-36857F5E8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{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[parent]∨←</a:t>
            </a: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dbex∧expr</a:t>
            </a:r>
            <a: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  <a:t>[parent]</a:t>
            </a:r>
            <a:r>
              <a:rPr lang="en-US">
                <a:latin typeface="APL385 Unicode" panose="020B0709000202000203" pitchFamily="49" charset="0"/>
              </a:rPr>
              <a:t>}⍣≡⍬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24A10182-72E4-7127-A327-DDF2B4BC7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</a:t>
            </a:r>
            <a:r>
              <a:rPr lang="en-US" sz="2400">
                <a:latin typeface="APL385 Unicode" panose="020B0709000202000203" pitchFamily="49" charset="0"/>
              </a:rPr>
              <a:t>[;EMAIL]∊(LD’DYALOG’)[;EMAIL]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+⌿(QUERY_MASK⌿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</a:t>
            </a:r>
            <a:r>
              <a:rPr lang="en-US" sz="2400">
                <a:latin typeface="APL385 Unicode" panose="020B0709000202000203" pitchFamily="49" charset="0"/>
              </a:rPr>
              <a:t>)[;AGES]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D906DDBD-3124-9ADC-7701-DFE2A6E0206D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08105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DFC72A-CDCD-0715-1431-B0C1D4039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0A0209C-A942-5A50-93D9-C6D131C043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{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[parent]∨←</a:t>
            </a: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dbex∧expr</a:t>
            </a:r>
            <a: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  <a:t>[parent]</a:t>
            </a:r>
            <a:r>
              <a:rPr lang="en-US">
                <a:latin typeface="APL385 Unicode" panose="020B0709000202000203" pitchFamily="49" charset="0"/>
              </a:rPr>
              <a:t>}⍣≡⍬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4106E6C4-379D-5AC5-2E19-50A21FD32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DB[;EMAIL]</a:t>
            </a:r>
            <a:r>
              <a:rPr lang="en-US" sz="2400">
                <a:latin typeface="APL385 Unicode" panose="020B0709000202000203" pitchFamily="49" charset="0"/>
              </a:rPr>
              <a:t>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+⌿(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QUERY_MASK⌿DB</a:t>
            </a:r>
            <a:r>
              <a:rPr lang="en-US" sz="2400">
                <a:latin typeface="APL385 Unicode" panose="020B0709000202000203" pitchFamily="49" charset="0"/>
              </a:rPr>
              <a:t>)[;AGES]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39A98B10-30ED-0AD0-7E5F-D65508DA589E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03584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C179D5-2AC6-E9B9-A534-0CFDBA9078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9FC221B-FAB1-D178-B9D8-05B79E0A5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{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[parent]∨←</a:t>
            </a: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dbex∧expr</a:t>
            </a:r>
            <a: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  <a:t>[parent]</a:t>
            </a:r>
            <a:r>
              <a:rPr lang="en-US">
                <a:latin typeface="APL385 Unicode" panose="020B0709000202000203" pitchFamily="49" charset="0"/>
              </a:rPr>
              <a:t>}⍣≡⍬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7AE7F384-B995-9807-7AB6-75013D6A0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DB[;EMAIL]∊(LD’DYALOG’)[;EMAIL]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+⌿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(QUERY_MASK⌿DB)[;AGES]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C835CFEF-B661-5A57-A20A-43A7FAE74D0F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9242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96104-B060-A70A-EAD8-7ECCA1F44E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A2F3EA8-7C89-E4E9-3629-204CA4A4D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{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[parent]∨←</a:t>
            </a: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dbex∧expr</a:t>
            </a:r>
            <a: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  <a:t>[parent]</a:t>
            </a:r>
            <a:r>
              <a:rPr lang="en-US">
                <a:latin typeface="APL385 Unicode" panose="020B0709000202000203" pitchFamily="49" charset="0"/>
              </a:rPr>
              <a:t>}⍣≡⍬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EDEAE8A6-F97A-6370-D56C-8838A1856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DB[;EMAIL]∊(LD’DYALOG’)[;EMAIL]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+⌿(QUERY_MASK⌿DB)[;AGES]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42C98A9A-86F8-32D0-EC0C-6984422DAE4D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66599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BC5BB2-A115-0BC2-C910-C6D92A2133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7B7C106-211E-3A09-D43F-54CF64507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{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[parent]∨←</a:t>
            </a:r>
            <a:r>
              <a:rPr lang="en-US" err="1">
                <a:latin typeface="APL385 Unicode" panose="020B0709000202000203" pitchFamily="49" charset="0"/>
              </a:rPr>
              <a:t>dbex∧expr</a:t>
            </a:r>
            <a:r>
              <a:rPr lang="en-US">
                <a:latin typeface="APL385 Unicode" panose="020B0709000202000203" pitchFamily="49" charset="0"/>
              </a:rPr>
              <a:t>[parent]}⍣≡⍬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F2568F5C-F216-D7F3-1CB9-0AC1AE75A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DB[;EMAIL]∊(LD’DYALOG’)[;EMAIL]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+⌿(QUERY_MASK⌿DB)[;AGES]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43C4F769-DB71-7C7C-7DB2-F6FE35E1E8FA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16793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DD7A0-7653-64A7-D9D3-85F3CD9B3C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B247AC5-A91A-9833-5042-27103E504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{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[parent]∨←</a:t>
            </a:r>
            <a:r>
              <a:rPr lang="en-US" err="1">
                <a:latin typeface="APL385 Unicode" panose="020B0709000202000203" pitchFamily="49" charset="0"/>
              </a:rPr>
              <a:t>dbex∧expr</a:t>
            </a:r>
            <a:r>
              <a:rPr lang="en-US">
                <a:latin typeface="APL385 Unicode" panose="020B0709000202000203" pitchFamily="49" charset="0"/>
              </a:rPr>
              <a:t>[parent]}⍣≡⍬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prmfn</a:t>
            </a:r>
            <a:r>
              <a:rPr lang="en-US">
                <a:latin typeface="APL385 Unicode" panose="020B0709000202000203" pitchFamily="49" charset="0"/>
              </a:rPr>
              <a:t>∧(named’[‘)∧</a:t>
            </a:r>
            <a:r>
              <a:rPr lang="en-US" err="1">
                <a:latin typeface="APL385 Unicode" panose="020B0709000202000203" pitchFamily="49" charset="0"/>
              </a:rPr>
              <a:t>dexpr</a:t>
            </a:r>
            <a:r>
              <a:rPr lang="en-US">
                <a:latin typeface="APL385 Unicode" panose="020B0709000202000203" pitchFamily="49" charset="0"/>
              </a:rPr>
              <a:t>[parent]]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C997864C-7333-65C7-1302-9BE04C7C7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QUERY_MASK←DB[;EMAIL]∊(LD’DYALOG’)[;EMAIL]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+⌿(QUERY_MASK⌿DB)[;AGES]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9DDB3EB9-82EB-69EE-41D1-A38E0739DDEC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37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FF276C-905D-DDEF-0233-C719A10CA6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B45A10F-6A53-5682-6B24-40B05DBAAE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356877"/>
            <a:ext cx="11370168" cy="5652410"/>
          </a:xfrm>
        </p:spPr>
        <p:txBody>
          <a:bodyPr>
            <a:normAutofit/>
          </a:bodyPr>
          <a:lstStyle/>
          <a:p>
            <a:r>
              <a:rPr lang="en-US"/>
              <a:t>Checking</a:t>
            </a:r>
          </a:p>
          <a:p>
            <a:r>
              <a:rPr lang="en-US"/>
              <a:t>Changing</a:t>
            </a:r>
          </a:p>
        </p:txBody>
      </p:sp>
      <p:sp>
        <p:nvSpPr>
          <p:cNvPr id="14" name="Media Placeholder 13">
            <a:extLst>
              <a:ext uri="{FF2B5EF4-FFF2-40B4-BE49-F238E27FC236}">
                <a16:creationId xmlns:a16="http://schemas.microsoft.com/office/drawing/2014/main" id="{0DD02576-DC39-2CAA-5771-212D93BAA08D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37182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BE0C90-BB9B-5B9D-2A6F-B0A3726F9E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884C817-9761-D543-12E7-9F4F52296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{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[parent]∨←</a:t>
            </a:r>
            <a:r>
              <a:rPr lang="en-US" err="1">
                <a:latin typeface="APL385 Unicode" panose="020B0709000202000203" pitchFamily="49" charset="0"/>
              </a:rPr>
              <a:t>dbex∧expr</a:t>
            </a:r>
            <a:r>
              <a:rPr lang="en-US">
                <a:latin typeface="APL385 Unicode" panose="020B0709000202000203" pitchFamily="49" charset="0"/>
              </a:rPr>
              <a:t>[parent]}⍣≡⍬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prmfn</a:t>
            </a:r>
            <a:r>
              <a:rPr lang="en-US">
                <a:latin typeface="APL385 Unicode" panose="020B0709000202000203" pitchFamily="49" charset="0"/>
              </a:rPr>
              <a:t>∧(named’[‘)∧</a:t>
            </a:r>
            <a:r>
              <a:rPr lang="en-US" err="1">
                <a:latin typeface="APL385 Unicode" panose="020B0709000202000203" pitchFamily="49" charset="0"/>
              </a:rPr>
              <a:t>dexpr</a:t>
            </a:r>
            <a:r>
              <a:rPr lang="en-US">
                <a:latin typeface="APL385 Unicode" panose="020B0709000202000203" pitchFamily="49" charset="0"/>
              </a:rPr>
              <a:t>[parent]]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6E3CC02B-6B42-0945-6703-FBAE6B97C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←</a:t>
            </a:r>
            <a:r>
              <a:rPr lang="en-US" sz="2400">
                <a:latin typeface="APL385 Unicode" panose="020B0709000202000203" pitchFamily="49" charset="0"/>
              </a:rPr>
              <a:t>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←</a:t>
            </a:r>
            <a:r>
              <a:rPr lang="en-US" sz="2400">
                <a:latin typeface="APL385 Unicode" panose="020B0709000202000203" pitchFamily="49" charset="0"/>
              </a:rPr>
              <a:t>DB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[</a:t>
            </a:r>
            <a:r>
              <a:rPr lang="en-US" sz="2400">
                <a:latin typeface="APL385 Unicode" panose="020B0709000202000203" pitchFamily="49" charset="0"/>
              </a:rPr>
              <a:t>;EMAIL]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∊</a:t>
            </a:r>
            <a:r>
              <a:rPr lang="en-US" sz="2400">
                <a:latin typeface="APL385 Unicode" panose="020B0709000202000203" pitchFamily="49" charset="0"/>
              </a:rPr>
              <a:t>(LD’DYALOG’)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[</a:t>
            </a:r>
            <a:r>
              <a:rPr lang="en-US" sz="2400">
                <a:latin typeface="APL385 Unicode" panose="020B0709000202000203" pitchFamily="49" charset="0"/>
              </a:rPr>
              <a:t>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+</a:t>
            </a:r>
            <a:r>
              <a:rPr lang="en-US" sz="2400">
                <a:latin typeface="APL385 Unicode" panose="020B0709000202000203" pitchFamily="49" charset="0"/>
              </a:rPr>
              <a:t>⌿(QUERY_MASK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⌿</a:t>
            </a:r>
            <a:r>
              <a:rPr lang="en-US" sz="2400">
                <a:latin typeface="APL385 Unicode" panose="020B0709000202000203" pitchFamily="49" charset="0"/>
              </a:rPr>
              <a:t>DB)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[</a:t>
            </a:r>
            <a:r>
              <a:rPr lang="en-US" sz="2400">
                <a:latin typeface="APL385 Unicode" panose="020B0709000202000203" pitchFamily="49" charset="0"/>
              </a:rPr>
              <a:t>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519AFDAF-F314-794B-5961-116B5D3E2066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82650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1578DD-F675-AA66-137F-3A2FFB0DF3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4A418BC-40B5-367B-309A-22DC7101A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{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[parent]∨←</a:t>
            </a:r>
            <a:r>
              <a:rPr lang="en-US" err="1">
                <a:latin typeface="APL385 Unicode" panose="020B0709000202000203" pitchFamily="49" charset="0"/>
              </a:rPr>
              <a:t>dbex∧expr</a:t>
            </a:r>
            <a:r>
              <a:rPr lang="en-US">
                <a:latin typeface="APL385 Unicode" panose="020B0709000202000203" pitchFamily="49" charset="0"/>
              </a:rPr>
              <a:t>[parent]}⍣≡⍬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prmfn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  <a:t>named’[‘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dexpr</a:t>
            </a:r>
            <a:r>
              <a:rPr lang="en-US">
                <a:latin typeface="APL385 Unicode" panose="020B0709000202000203" pitchFamily="49" charset="0"/>
              </a:rPr>
              <a:t>[parent]]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F82CB3C3-D62E-82A9-64DF-103E1C0B9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QUERY_MASK←DB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[</a:t>
            </a:r>
            <a:r>
              <a:rPr lang="en-US" sz="2400">
                <a:latin typeface="APL385 Unicode" panose="020B0709000202000203" pitchFamily="49" charset="0"/>
              </a:rPr>
              <a:t>;EMAIL]∊(LD’DYALOG’)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[</a:t>
            </a:r>
            <a:r>
              <a:rPr lang="en-US" sz="2400">
                <a:latin typeface="APL385 Unicode" panose="020B0709000202000203" pitchFamily="49" charset="0"/>
              </a:rPr>
              <a:t>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+⌿(QUERY_MASK⌿DB)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[</a:t>
            </a:r>
            <a:r>
              <a:rPr lang="en-US" sz="2400">
                <a:latin typeface="APL385 Unicode" panose="020B0709000202000203" pitchFamily="49" charset="0"/>
              </a:rPr>
              <a:t>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176BE89E-9A46-423B-665C-DBFFDD5DD10F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6502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099AF-A868-6E8F-3D74-4DEFA7677F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FBC66FA-1D71-1EDB-2F7C-5EED41D7B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{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[parent]∨←</a:t>
            </a:r>
            <a:r>
              <a:rPr lang="en-US" err="1">
                <a:latin typeface="APL385 Unicode" panose="020B0709000202000203" pitchFamily="49" charset="0"/>
              </a:rPr>
              <a:t>dbex∧expr</a:t>
            </a:r>
            <a:r>
              <a:rPr lang="en-US">
                <a:latin typeface="APL385 Unicode" panose="020B0709000202000203" pitchFamily="49" charset="0"/>
              </a:rPr>
              <a:t>[parent]}⍣≡⍬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prmfn</a:t>
            </a:r>
            <a:r>
              <a:rPr lang="en-US">
                <a:latin typeface="APL385 Unicode" panose="020B0709000202000203" pitchFamily="49" charset="0"/>
              </a:rPr>
              <a:t>∧(named’[‘)∧</a:t>
            </a: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dexpr</a:t>
            </a:r>
            <a: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  <a:t>[parent]</a:t>
            </a:r>
            <a:r>
              <a:rPr lang="en-US">
                <a:latin typeface="APL385 Unicode" panose="020B0709000202000203" pitchFamily="49" charset="0"/>
              </a:rPr>
              <a:t>]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2F946311-0D83-FB43-A095-C8928A4AC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DB[</a:t>
            </a:r>
            <a:r>
              <a:rPr lang="en-US" sz="2400">
                <a:latin typeface="APL385 Unicode" panose="020B0709000202000203" pitchFamily="49" charset="0"/>
              </a:rPr>
              <a:t>;EMAIL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]∊</a:t>
            </a:r>
            <a:r>
              <a:rPr lang="en-US" sz="2400">
                <a:latin typeface="APL385 Unicode" panose="020B0709000202000203" pitchFamily="49" charset="0"/>
              </a:rPr>
              <a:t>(LD’DYALOG’)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[</a:t>
            </a:r>
            <a:r>
              <a:rPr lang="en-US" sz="2400">
                <a:latin typeface="APL385 Unicode" panose="020B0709000202000203" pitchFamily="49" charset="0"/>
              </a:rPr>
              <a:t>;EMAIL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+⌿(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QUERY_MASK⌿DB</a:t>
            </a:r>
            <a:r>
              <a:rPr lang="en-US" sz="2400">
                <a:latin typeface="APL385 Unicode" panose="020B0709000202000203" pitchFamily="49" charset="0"/>
              </a:rPr>
              <a:t>)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[</a:t>
            </a:r>
            <a:r>
              <a:rPr lang="en-US" sz="2400">
                <a:latin typeface="APL385 Unicode" panose="020B0709000202000203" pitchFamily="49" charset="0"/>
              </a:rPr>
              <a:t>;AGES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6836A57A-3380-2ECC-5AB8-B35A81C3A919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74927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0E250D-44CD-59FE-28DD-EA957EA789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A48C1D5-CE33-01D2-85F7-C512A0338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{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[parent]∨←</a:t>
            </a:r>
            <a:r>
              <a:rPr lang="en-US" err="1">
                <a:latin typeface="APL385 Unicode" panose="020B0709000202000203" pitchFamily="49" charset="0"/>
              </a:rPr>
              <a:t>dbex∧expr</a:t>
            </a:r>
            <a:r>
              <a:rPr lang="en-US">
                <a:latin typeface="APL385 Unicode" panose="020B0709000202000203" pitchFamily="49" charset="0"/>
              </a:rPr>
              <a:t>[parent]}⍣≡⍬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prmfn</a:t>
            </a:r>
            <a: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  <a:t>∧(named’[‘)∧</a:t>
            </a: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dexpr</a:t>
            </a:r>
            <a: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  <a:t>[parent]</a:t>
            </a:r>
            <a:r>
              <a:rPr lang="en-US">
                <a:latin typeface="APL385 Unicode" panose="020B0709000202000203" pitchFamily="49" charset="0"/>
              </a:rPr>
              <a:t>]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7AEC32FF-A6A8-5D26-F10C-57FD7CEE0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QUERY_MASK←DB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[</a:t>
            </a:r>
            <a:r>
              <a:rPr lang="en-US" sz="2400">
                <a:latin typeface="APL385 Unicode" panose="020B0709000202000203" pitchFamily="49" charset="0"/>
              </a:rPr>
              <a:t>;EMAIL]∊(LD’DYALOG’)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[</a:t>
            </a:r>
            <a:r>
              <a:rPr lang="en-US" sz="2400">
                <a:latin typeface="APL385 Unicode" panose="020B0709000202000203" pitchFamily="49" charset="0"/>
              </a:rPr>
              <a:t>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+⌿(QUERY_MASK⌿DB)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[</a:t>
            </a:r>
            <a:r>
              <a:rPr lang="en-US" sz="2400">
                <a:latin typeface="APL385 Unicode" panose="020B0709000202000203" pitchFamily="49" charset="0"/>
              </a:rPr>
              <a:t>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0ECD050C-DC3E-90E1-BE7F-E13241888A41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88188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2EAA8C-F5FC-09E3-3321-EE17374197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918FD7D-2AC6-71EF-7EB0-623D7B0B8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{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[parent]∨←</a:t>
            </a:r>
            <a:r>
              <a:rPr lang="en-US" err="1">
                <a:latin typeface="APL385 Unicode" panose="020B0709000202000203" pitchFamily="49" charset="0"/>
              </a:rPr>
              <a:t>dbex∧expr</a:t>
            </a:r>
            <a:r>
              <a:rPr lang="en-US">
                <a:latin typeface="APL385 Unicode" panose="020B0709000202000203" pitchFamily="49" charset="0"/>
              </a:rPr>
              <a:t>[parent]}⍣≡⍬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idxpr</a:t>
            </a:r>
            <a:r>
              <a:rPr lang="en-US" err="1">
                <a:latin typeface="APL385 Unicode" panose="020B0709000202000203" pitchFamily="49" charset="0"/>
              </a:rPr>
              <a:t>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prmfn</a:t>
            </a:r>
            <a:r>
              <a:rPr lang="en-US">
                <a:latin typeface="APL385 Unicode" panose="020B0709000202000203" pitchFamily="49" charset="0"/>
              </a:rPr>
              <a:t>∧(named’[‘)∧</a:t>
            </a:r>
            <a:r>
              <a:rPr lang="en-US" err="1">
                <a:latin typeface="APL385 Unicode" panose="020B0709000202000203" pitchFamily="49" charset="0"/>
              </a:rPr>
              <a:t>dexpr</a:t>
            </a:r>
            <a:r>
              <a:rPr lang="en-US">
                <a:latin typeface="APL385 Unicode" panose="020B0709000202000203" pitchFamily="49" charset="0"/>
              </a:rPr>
              <a:t>[parent]]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5ECF9B1A-3CFA-8984-0001-D67195974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DB[;EMAIL]</a:t>
            </a:r>
            <a:r>
              <a:rPr lang="en-US" sz="2400">
                <a:latin typeface="APL385 Unicode" panose="020B0709000202000203" pitchFamily="49" charset="0"/>
              </a:rPr>
              <a:t>∊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+⌿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(QUERY_MASK⌿DB)[;AGES]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D22168E0-193C-16AE-C52D-E8BB9325FC65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62744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E4B6EE-7ECD-0812-406D-FF0C75BA92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58C9FE8-3B33-077B-C851-DA905D9947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{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[parent]∨←</a:t>
            </a:r>
            <a:r>
              <a:rPr lang="en-US" err="1">
                <a:latin typeface="APL385 Unicode" panose="020B0709000202000203" pitchFamily="49" charset="0"/>
              </a:rPr>
              <a:t>dbex∧expr</a:t>
            </a:r>
            <a:r>
              <a:rPr lang="en-US">
                <a:latin typeface="APL385 Unicode" panose="020B0709000202000203" pitchFamily="49" charset="0"/>
              </a:rPr>
              <a:t>[parent]}⍣≡⍬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prmfn</a:t>
            </a:r>
            <a:r>
              <a:rPr lang="en-US">
                <a:latin typeface="APL385 Unicode" panose="020B0709000202000203" pitchFamily="49" charset="0"/>
              </a:rPr>
              <a:t>∧(named’[‘)∧</a:t>
            </a:r>
            <a:r>
              <a:rPr lang="en-US" err="1">
                <a:latin typeface="APL385 Unicode" panose="020B0709000202000203" pitchFamily="49" charset="0"/>
              </a:rPr>
              <a:t>dexpr</a:t>
            </a:r>
            <a:r>
              <a:rPr lang="en-US">
                <a:latin typeface="APL385 Unicode" panose="020B0709000202000203" pitchFamily="49" charset="0"/>
              </a:rPr>
              <a:t>[parent]]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idxpr_db←parent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∧(≠parent)∧</a:t>
            </a:r>
            <a:r>
              <a:rPr lang="en-US" err="1">
                <a:latin typeface="APL385 Unicode" panose="020B0709000202000203" pitchFamily="49" charset="0"/>
              </a:rPr>
              <a:t>parent∊idxpr</a:t>
            </a:r>
            <a:r>
              <a:rPr lang="en-US">
                <a:latin typeface="APL385 Unicode" panose="020B0709000202000203" pitchFamily="49" charset="0"/>
              </a:rPr>
              <a:t>]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44155F94-081F-53F8-6966-869D477C7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QUERY_MASK←DB[;EMAIL]∊(LD’DYALOG’)[;EMAIL]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+⌿(QUERY_MASK⌿DB)[;AGES]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97BBC58D-EE59-F28C-7CD1-466C0CD549A1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01596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CA7494-166C-3D4B-C7D4-2FA69782C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D5FC2DB-57FF-DA6D-23C2-7D7C72AA1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{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[parent]∨←</a:t>
            </a:r>
            <a:r>
              <a:rPr lang="en-US" err="1">
                <a:latin typeface="APL385 Unicode" panose="020B0709000202000203" pitchFamily="49" charset="0"/>
              </a:rPr>
              <a:t>dbex∧expr</a:t>
            </a:r>
            <a:r>
              <a:rPr lang="en-US">
                <a:latin typeface="APL385 Unicode" panose="020B0709000202000203" pitchFamily="49" charset="0"/>
              </a:rPr>
              <a:t>[parent]}⍣≡⍬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prmfn</a:t>
            </a:r>
            <a:r>
              <a:rPr lang="en-US">
                <a:latin typeface="APL385 Unicode" panose="020B0709000202000203" pitchFamily="49" charset="0"/>
              </a:rPr>
              <a:t>∧(named’[‘)∧</a:t>
            </a:r>
            <a:r>
              <a:rPr lang="en-US" err="1">
                <a:latin typeface="APL385 Unicode" panose="020B0709000202000203" pitchFamily="49" charset="0"/>
              </a:rPr>
              <a:t>dexpr</a:t>
            </a:r>
            <a:r>
              <a:rPr lang="en-US">
                <a:latin typeface="APL385 Unicode" panose="020B0709000202000203" pitchFamily="49" charset="0"/>
              </a:rPr>
              <a:t>[parent]]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idxpr_db←parent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∧(≠parent)∧</a:t>
            </a:r>
            <a:r>
              <a:rPr lang="en-US" err="1">
                <a:latin typeface="APL385 Unicode" panose="020B0709000202000203" pitchFamily="49" charset="0"/>
              </a:rPr>
              <a:t>parent∊idxpr</a:t>
            </a:r>
            <a:r>
              <a:rPr lang="en-US">
                <a:latin typeface="APL385 Unicode" panose="020B0709000202000203" pitchFamily="49" charset="0"/>
              </a:rPr>
              <a:t>]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66C89470-3DBC-EF89-4C51-F4A0359D8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DB[;EMAIL]∊(LD’DYALOG’)[;EMAIL]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+⌿(QUERY_MASK⌿DB)[;AGES]</a:t>
            </a:r>
            <a:b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362B1B8C-0741-D88A-9150-A2B660DB6CEF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9482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B0125D-792C-E45B-0EFF-198B0A271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24D25B7-C826-F50B-422D-1D04063276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{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[parent]∨←</a:t>
            </a:r>
            <a:r>
              <a:rPr lang="en-US" err="1">
                <a:latin typeface="APL385 Unicode" panose="020B0709000202000203" pitchFamily="49" charset="0"/>
              </a:rPr>
              <a:t>dbex∧expr</a:t>
            </a:r>
            <a:r>
              <a:rPr lang="en-US">
                <a:latin typeface="APL385 Unicode" panose="020B0709000202000203" pitchFamily="49" charset="0"/>
              </a:rPr>
              <a:t>[parent]}⍣≡⍬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prmfn</a:t>
            </a:r>
            <a:r>
              <a:rPr lang="en-US">
                <a:latin typeface="APL385 Unicode" panose="020B0709000202000203" pitchFamily="49" charset="0"/>
              </a:rPr>
              <a:t>∧(named’[‘)∧</a:t>
            </a:r>
            <a:r>
              <a:rPr lang="en-US" err="1">
                <a:latin typeface="APL385 Unicode" panose="020B0709000202000203" pitchFamily="49" charset="0"/>
              </a:rPr>
              <a:t>dexpr</a:t>
            </a:r>
            <a:r>
              <a:rPr lang="en-US">
                <a:latin typeface="APL385 Unicode" panose="020B0709000202000203" pitchFamily="49" charset="0"/>
              </a:rPr>
              <a:t>[parent]]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idxpr_db←parent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  <a:t>≠parent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parent∊idxpr</a:t>
            </a:r>
            <a:r>
              <a:rPr lang="en-US">
                <a:latin typeface="APL385 Unicode" panose="020B0709000202000203" pitchFamily="49" charset="0"/>
              </a:rPr>
              <a:t>]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C2FDEB07-F5E0-8EC3-57BF-5BA468155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</a:t>
            </a:r>
            <a:r>
              <a:rPr lang="en-US" sz="2400">
                <a:latin typeface="APL385 Unicode" panose="020B0709000202000203" pitchFamily="49" charset="0"/>
              </a:rPr>
              <a:t>←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LD</a:t>
            </a:r>
            <a:r>
              <a:rPr lang="en-US" sz="2400">
                <a:latin typeface="APL385 Unicode" panose="020B0709000202000203" pitchFamily="49" charset="0"/>
              </a:rPr>
              <a:t>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QUERY_MASK</a:t>
            </a:r>
            <a:r>
              <a:rPr lang="en-US" sz="2400">
                <a:latin typeface="APL385 Unicode" panose="020B0709000202000203" pitchFamily="49" charset="0"/>
              </a:rPr>
              <a:t>←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</a:t>
            </a:r>
            <a:r>
              <a:rPr lang="en-US" sz="2400">
                <a:latin typeface="APL385 Unicode" panose="020B0709000202000203" pitchFamily="49" charset="0"/>
              </a:rPr>
              <a:t>[;EMAIL]∊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(LD</a:t>
            </a:r>
            <a:r>
              <a:rPr lang="en-US" sz="2400">
                <a:latin typeface="APL385 Unicode" panose="020B0709000202000203" pitchFamily="49" charset="0"/>
              </a:rPr>
              <a:t>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+</a:t>
            </a:r>
            <a:r>
              <a:rPr lang="en-US" sz="2400">
                <a:latin typeface="APL385 Unicode" panose="020B0709000202000203" pitchFamily="49" charset="0"/>
              </a:rPr>
              <a:t>⌿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(QUERY_MASK</a:t>
            </a:r>
            <a:r>
              <a:rPr lang="en-US" sz="2400">
                <a:latin typeface="APL385 Unicode" panose="020B0709000202000203" pitchFamily="49" charset="0"/>
              </a:rPr>
              <a:t>⌿DB)[;AGES]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4273E0BB-A38B-3D85-C524-2E06C8415819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27035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C1E28-3255-0918-B8BF-8683CD262A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BCE6501-FEDF-2255-8290-EA4207563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{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[parent]∨←</a:t>
            </a:r>
            <a:r>
              <a:rPr lang="en-US" err="1">
                <a:latin typeface="APL385 Unicode" panose="020B0709000202000203" pitchFamily="49" charset="0"/>
              </a:rPr>
              <a:t>dbex∧expr</a:t>
            </a:r>
            <a:r>
              <a:rPr lang="en-US">
                <a:latin typeface="APL385 Unicode" panose="020B0709000202000203" pitchFamily="49" charset="0"/>
              </a:rPr>
              <a:t>[parent]}⍣≡⍬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prmfn</a:t>
            </a:r>
            <a:r>
              <a:rPr lang="en-US">
                <a:latin typeface="APL385 Unicode" panose="020B0709000202000203" pitchFamily="49" charset="0"/>
              </a:rPr>
              <a:t>∧(named’[‘)∧</a:t>
            </a:r>
            <a:r>
              <a:rPr lang="en-US" err="1">
                <a:latin typeface="APL385 Unicode" panose="020B0709000202000203" pitchFamily="49" charset="0"/>
              </a:rPr>
              <a:t>dexpr</a:t>
            </a:r>
            <a:r>
              <a:rPr lang="en-US">
                <a:latin typeface="APL385 Unicode" panose="020B0709000202000203" pitchFamily="49" charset="0"/>
              </a:rPr>
              <a:t>[parent]]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idxpr_db←parent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∧(≠parent)∧</a:t>
            </a: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parent∊idxpr</a:t>
            </a:r>
            <a:r>
              <a:rPr lang="en-US">
                <a:latin typeface="APL385 Unicode" panose="020B0709000202000203" pitchFamily="49" charset="0"/>
              </a:rPr>
              <a:t>]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9EEBAFB8-F058-6E8A-2E6D-DC21ECBCA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</a:t>
            </a:r>
            <a:r>
              <a:rPr lang="en-US" sz="2400">
                <a:latin typeface="APL385 Unicode" panose="020B0709000202000203" pitchFamily="49" charset="0"/>
              </a:rPr>
              <a:t>[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;EMAIL</a:t>
            </a:r>
            <a:r>
              <a:rPr lang="en-US" sz="2400">
                <a:latin typeface="APL385 Unicode" panose="020B0709000202000203" pitchFamily="49" charset="0"/>
              </a:rPr>
              <a:t>]∊(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LD’DYALOG’</a:t>
            </a:r>
            <a:r>
              <a:rPr lang="en-US" sz="2400">
                <a:latin typeface="APL385 Unicode" panose="020B0709000202000203" pitchFamily="49" charset="0"/>
              </a:rPr>
              <a:t>)[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;EMAIL</a:t>
            </a:r>
            <a:r>
              <a:rPr lang="en-US" sz="2400">
                <a:latin typeface="APL385 Unicode" panose="020B0709000202000203" pitchFamily="49" charset="0"/>
              </a:rPr>
              <a:t>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+⌿(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QUERY_MASK⌿DB</a:t>
            </a:r>
            <a:r>
              <a:rPr lang="en-US" sz="2400">
                <a:latin typeface="APL385 Unicode" panose="020B0709000202000203" pitchFamily="49" charset="0"/>
              </a:rPr>
              <a:t>)[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;AGES</a:t>
            </a:r>
            <a:r>
              <a:rPr lang="en-US" sz="2400">
                <a:latin typeface="APL385 Unicode" panose="020B0709000202000203" pitchFamily="49" charset="0"/>
              </a:rPr>
              <a:t>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DA2B81F9-FA3B-EDFF-AA52-03BC0EEF340B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0481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D9F78F-75F1-3917-DC73-ED8A5E9C4B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62753B4-8299-5E50-EAF7-10211DA0B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{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[parent]∨←</a:t>
            </a:r>
            <a:r>
              <a:rPr lang="en-US" err="1">
                <a:latin typeface="APL385 Unicode" panose="020B0709000202000203" pitchFamily="49" charset="0"/>
              </a:rPr>
              <a:t>dbex∧expr</a:t>
            </a:r>
            <a:r>
              <a:rPr lang="en-US">
                <a:latin typeface="APL385 Unicode" panose="020B0709000202000203" pitchFamily="49" charset="0"/>
              </a:rPr>
              <a:t>[parent]}⍣≡⍬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prmfn</a:t>
            </a:r>
            <a:r>
              <a:rPr lang="en-US">
                <a:latin typeface="APL385 Unicode" panose="020B0709000202000203" pitchFamily="49" charset="0"/>
              </a:rPr>
              <a:t>∧(named’[‘)∧</a:t>
            </a:r>
            <a:r>
              <a:rPr lang="en-US" err="1">
                <a:latin typeface="APL385 Unicode" panose="020B0709000202000203" pitchFamily="49" charset="0"/>
              </a:rPr>
              <a:t>dexpr</a:t>
            </a:r>
            <a:r>
              <a:rPr lang="en-US">
                <a:latin typeface="APL385 Unicode" panose="020B0709000202000203" pitchFamily="49" charset="0"/>
              </a:rPr>
              <a:t>[parent]]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idxpr_db←parent</a:t>
            </a:r>
            <a:r>
              <a:rPr lang="en-US">
                <a:latin typeface="APL385 Unicode" panose="020B0709000202000203" pitchFamily="49" charset="0"/>
              </a:rPr>
              <a:t>[</a:t>
            </a:r>
            <a: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  <a:t>⍸</a:t>
            </a: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dbex</a:t>
            </a:r>
            <a: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  <a:t>∧(≠parent)∧</a:t>
            </a: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parent∊idxpr</a:t>
            </a:r>
            <a:r>
              <a:rPr lang="en-US">
                <a:latin typeface="APL385 Unicode" panose="020B0709000202000203" pitchFamily="49" charset="0"/>
              </a:rPr>
              <a:t>]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98E283AD-1319-44AC-2669-7A3C1C552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</a:t>
            </a:r>
            <a:r>
              <a:rPr lang="en-US" sz="2400">
                <a:latin typeface="APL385 Unicode" panose="020B0709000202000203" pitchFamily="49" charset="0"/>
              </a:rPr>
              <a:t>[;EMAIL]∊(LD’DYALOG’)[;EMAIL]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+⌿(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QUERY_MASK⌿DB</a:t>
            </a:r>
            <a:r>
              <a:rPr lang="en-US" sz="2400">
                <a:latin typeface="APL385 Unicode" panose="020B0709000202000203" pitchFamily="49" charset="0"/>
              </a:rPr>
              <a:t>)[;AGES]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206385DC-492B-ABB9-9F6F-C0BD54ED67D6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167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6F5D383-0594-2C21-C439-C681E3F4F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Tool Support </a:t>
            </a:r>
          </a:p>
          <a:p>
            <a:r>
              <a:rPr lang="en-US"/>
              <a:t>for Static Analysis</a:t>
            </a:r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B4A7F45B-CDFF-9D59-6C6E-5697D73ABFD1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6547635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85697-782B-B740-92FA-8325AC501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2F6CBE7-91E8-87BD-1411-9A09A4E16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{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[parent]∨←</a:t>
            </a:r>
            <a:r>
              <a:rPr lang="en-US" err="1">
                <a:latin typeface="APL385 Unicode" panose="020B0709000202000203" pitchFamily="49" charset="0"/>
              </a:rPr>
              <a:t>dbex∧expr</a:t>
            </a:r>
            <a:r>
              <a:rPr lang="en-US">
                <a:latin typeface="APL385 Unicode" panose="020B0709000202000203" pitchFamily="49" charset="0"/>
              </a:rPr>
              <a:t>[parent]}⍣≡⍬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prmfn</a:t>
            </a:r>
            <a:r>
              <a:rPr lang="en-US">
                <a:latin typeface="APL385 Unicode" panose="020B0709000202000203" pitchFamily="49" charset="0"/>
              </a:rPr>
              <a:t>∧(named’[‘)∧</a:t>
            </a:r>
            <a:r>
              <a:rPr lang="en-US" err="1">
                <a:latin typeface="APL385 Unicode" panose="020B0709000202000203" pitchFamily="49" charset="0"/>
              </a:rPr>
              <a:t>dexpr</a:t>
            </a:r>
            <a:r>
              <a:rPr lang="en-US">
                <a:latin typeface="APL385 Unicode" panose="020B0709000202000203" pitchFamily="49" charset="0"/>
              </a:rPr>
              <a:t>[parent]]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idxpr_db</a:t>
            </a:r>
            <a:r>
              <a:rPr lang="en-US" err="1">
                <a:latin typeface="APL385 Unicode" panose="020B0709000202000203" pitchFamily="49" charset="0"/>
              </a:rPr>
              <a:t>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∧(≠parent)∧</a:t>
            </a:r>
            <a:r>
              <a:rPr lang="en-US" err="1">
                <a:latin typeface="APL385 Unicode" panose="020B0709000202000203" pitchFamily="49" charset="0"/>
              </a:rPr>
              <a:t>parent∊idxpr</a:t>
            </a:r>
            <a:r>
              <a:rPr lang="en-US">
                <a:latin typeface="APL385 Unicode" panose="020B0709000202000203" pitchFamily="49" charset="0"/>
              </a:rPr>
              <a:t>]</a:t>
            </a:r>
            <a:br>
              <a:rPr lang="en-US">
                <a:latin typeface="APL385 Unicode" panose="020B0709000202000203" pitchFamily="49" charset="0"/>
              </a:rPr>
            </a:br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96994430-9E47-7A0C-D0A7-7F684D4C1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DB[;EMAIL]</a:t>
            </a:r>
            <a:r>
              <a:rPr lang="en-US" sz="2400">
                <a:latin typeface="APL385 Unicode" panose="020B0709000202000203" pitchFamily="49" charset="0"/>
              </a:rPr>
              <a:t>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+⌿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(QUERY_MASK⌿DB)[;AGES]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BCF03E23-E486-C4D1-A7D3-5E2FCE239536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36000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ADE345-9932-F6FE-A773-0B3D579367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40CAE4F-CA27-B8CA-52E8-F5D9B691A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{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[parent]∨←</a:t>
            </a:r>
            <a:r>
              <a:rPr lang="en-US" err="1">
                <a:latin typeface="APL385 Unicode" panose="020B0709000202000203" pitchFamily="49" charset="0"/>
              </a:rPr>
              <a:t>dbex∧expr</a:t>
            </a:r>
            <a:r>
              <a:rPr lang="en-US">
                <a:latin typeface="APL385 Unicode" panose="020B0709000202000203" pitchFamily="49" charset="0"/>
              </a:rPr>
              <a:t>[parent]}⍣≡⍬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prmfn</a:t>
            </a:r>
            <a:r>
              <a:rPr lang="en-US">
                <a:latin typeface="APL385 Unicode" panose="020B0709000202000203" pitchFamily="49" charset="0"/>
              </a:rPr>
              <a:t>∧(named’[‘)∧</a:t>
            </a:r>
            <a:r>
              <a:rPr lang="en-US" err="1">
                <a:latin typeface="APL385 Unicode" panose="020B0709000202000203" pitchFamily="49" charset="0"/>
              </a:rPr>
              <a:t>dexpr</a:t>
            </a:r>
            <a:r>
              <a:rPr lang="en-US">
                <a:latin typeface="APL385 Unicode" panose="020B0709000202000203" pitchFamily="49" charset="0"/>
              </a:rPr>
              <a:t>[parent]]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idxpr_db←parent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∧(≠parent)∧</a:t>
            </a:r>
            <a:r>
              <a:rPr lang="en-US" err="1">
                <a:latin typeface="APL385 Unicode" panose="020B0709000202000203" pitchFamily="49" charset="0"/>
              </a:rPr>
              <a:t>parent∊idxpr</a:t>
            </a:r>
            <a:r>
              <a:rPr lang="en-US">
                <a:latin typeface="APL385 Unicode" panose="020B0709000202000203" pitchFamily="49" charset="0"/>
              </a:rPr>
              <a:t>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redox←parent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prmop</a:t>
            </a:r>
            <a:r>
              <a:rPr lang="en-US">
                <a:latin typeface="APL385 Unicode" panose="020B0709000202000203" pitchFamily="49" charset="0"/>
              </a:rPr>
              <a:t>∧(named’⌿’)∧</a:t>
            </a:r>
            <a:r>
              <a:rPr lang="en-US" err="1">
                <a:latin typeface="APL385 Unicode" panose="020B0709000202000203" pitchFamily="49" charset="0"/>
              </a:rPr>
              <a:t>moxpr</a:t>
            </a:r>
            <a:r>
              <a:rPr lang="en-US">
                <a:latin typeface="APL385 Unicode" panose="020B0709000202000203" pitchFamily="49" charset="0"/>
              </a:rPr>
              <a:t>[parent]]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E8BA9071-5BA3-3A4B-C4F0-4AD43615C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QUERY_MASK←DB[;EMAIL]∊(LD’DYALOG’)[;EMAIL]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+⌿(QUERY_MASK⌿DB)[;AGES]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AF7BAAEA-C7B9-1FA3-E090-FCDAA1F541D5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27896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8D5060-F8A2-56BD-E41F-C11DB77EF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5FC3D59-F644-97E9-49D2-9B3F00ED3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{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[parent]∨←</a:t>
            </a:r>
            <a:r>
              <a:rPr lang="en-US" err="1">
                <a:latin typeface="APL385 Unicode" panose="020B0709000202000203" pitchFamily="49" charset="0"/>
              </a:rPr>
              <a:t>dbex∧expr</a:t>
            </a:r>
            <a:r>
              <a:rPr lang="en-US">
                <a:latin typeface="APL385 Unicode" panose="020B0709000202000203" pitchFamily="49" charset="0"/>
              </a:rPr>
              <a:t>[parent]}⍣≡⍬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prmfn</a:t>
            </a:r>
            <a:r>
              <a:rPr lang="en-US">
                <a:latin typeface="APL385 Unicode" panose="020B0709000202000203" pitchFamily="49" charset="0"/>
              </a:rPr>
              <a:t>∧(named’[‘)∧</a:t>
            </a:r>
            <a:r>
              <a:rPr lang="en-US" err="1">
                <a:latin typeface="APL385 Unicode" panose="020B0709000202000203" pitchFamily="49" charset="0"/>
              </a:rPr>
              <a:t>dexpr</a:t>
            </a:r>
            <a:r>
              <a:rPr lang="en-US">
                <a:latin typeface="APL385 Unicode" panose="020B0709000202000203" pitchFamily="49" charset="0"/>
              </a:rPr>
              <a:t>[parent]]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idxpr_db←parent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∧(≠parent)∧</a:t>
            </a:r>
            <a:r>
              <a:rPr lang="en-US" err="1">
                <a:latin typeface="APL385 Unicode" panose="020B0709000202000203" pitchFamily="49" charset="0"/>
              </a:rPr>
              <a:t>parent∊idxpr</a:t>
            </a:r>
            <a:r>
              <a:rPr lang="en-US">
                <a:latin typeface="APL385 Unicode" panose="020B0709000202000203" pitchFamily="49" charset="0"/>
              </a:rPr>
              <a:t>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redox←parent</a:t>
            </a:r>
            <a:r>
              <a:rPr lang="en-US">
                <a:latin typeface="APL385 Unicode" panose="020B0709000202000203" pitchFamily="49" charset="0"/>
              </a:rPr>
              <a:t>[</a:t>
            </a:r>
            <a: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  <a:t>⍸</a:t>
            </a: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prmop</a:t>
            </a:r>
            <a: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  <a:t>∧(named’⌿’)∧</a:t>
            </a: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moxpr</a:t>
            </a:r>
            <a: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  <a:t>[parent]</a:t>
            </a:r>
            <a:r>
              <a:rPr lang="en-US">
                <a:latin typeface="APL385 Unicode" panose="020B0709000202000203" pitchFamily="49" charset="0"/>
              </a:rPr>
              <a:t>]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07376AD9-6A55-3F64-0EC3-B56AE73D9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QUERY_MASK←DB[;EMAIL]∊(LD’DYALOG’)[;EMAIL]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+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⌿</a:t>
            </a:r>
            <a:r>
              <a:rPr lang="en-US" sz="2400">
                <a:latin typeface="APL385 Unicode" panose="020B0709000202000203" pitchFamily="49" charset="0"/>
              </a:rPr>
              <a:t>(QUERY_MASK⌿DB)[;AGES]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6F9B3A30-C3DB-4DE7-D8F6-9C21E8D21F60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92300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933EE2-1628-D907-9F0F-1CB6283D6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DE86922-1DD4-CB36-824D-36858506A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{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[parent]∨←</a:t>
            </a:r>
            <a:r>
              <a:rPr lang="en-US" err="1">
                <a:latin typeface="APL385 Unicode" panose="020B0709000202000203" pitchFamily="49" charset="0"/>
              </a:rPr>
              <a:t>dbex∧expr</a:t>
            </a:r>
            <a:r>
              <a:rPr lang="en-US">
                <a:latin typeface="APL385 Unicode" panose="020B0709000202000203" pitchFamily="49" charset="0"/>
              </a:rPr>
              <a:t>[parent]}⍣≡⍬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prmfn</a:t>
            </a:r>
            <a:r>
              <a:rPr lang="en-US">
                <a:latin typeface="APL385 Unicode" panose="020B0709000202000203" pitchFamily="49" charset="0"/>
              </a:rPr>
              <a:t>∧(named’[‘)∧</a:t>
            </a:r>
            <a:r>
              <a:rPr lang="en-US" err="1">
                <a:latin typeface="APL385 Unicode" panose="020B0709000202000203" pitchFamily="49" charset="0"/>
              </a:rPr>
              <a:t>dexpr</a:t>
            </a:r>
            <a:r>
              <a:rPr lang="en-US">
                <a:latin typeface="APL385 Unicode" panose="020B0709000202000203" pitchFamily="49" charset="0"/>
              </a:rPr>
              <a:t>[parent]]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idxpr_db←parent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∧(≠parent)∧</a:t>
            </a:r>
            <a:r>
              <a:rPr lang="en-US" err="1">
                <a:latin typeface="APL385 Unicode" panose="020B0709000202000203" pitchFamily="49" charset="0"/>
              </a:rPr>
              <a:t>parent∊idxpr</a:t>
            </a:r>
            <a:r>
              <a:rPr lang="en-US">
                <a:latin typeface="APL385 Unicode" panose="020B0709000202000203" pitchFamily="49" charset="0"/>
              </a:rPr>
              <a:t>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redox</a:t>
            </a:r>
            <a:r>
              <a:rPr lang="en-US" err="1">
                <a:latin typeface="APL385 Unicode" panose="020B0709000202000203" pitchFamily="49" charset="0"/>
              </a:rPr>
              <a:t>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prmop</a:t>
            </a:r>
            <a:r>
              <a:rPr lang="en-US">
                <a:latin typeface="APL385 Unicode" panose="020B0709000202000203" pitchFamily="49" charset="0"/>
              </a:rPr>
              <a:t>∧(named’⌿’)∧</a:t>
            </a:r>
            <a:r>
              <a:rPr lang="en-US" err="1">
                <a:latin typeface="APL385 Unicode" panose="020B0709000202000203" pitchFamily="49" charset="0"/>
              </a:rPr>
              <a:t>moxpr</a:t>
            </a:r>
            <a:r>
              <a:rPr lang="en-US">
                <a:latin typeface="APL385 Unicode" panose="020B0709000202000203" pitchFamily="49" charset="0"/>
              </a:rPr>
              <a:t>[parent]]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8AA04192-7DDB-3054-CF15-2158DFACF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QUERY_MASK←DB[;EMAIL]∊(LD’DYALOG’)[;EMAIL]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+⌿</a:t>
            </a:r>
            <a:r>
              <a:rPr lang="en-US" sz="2400">
                <a:latin typeface="APL385 Unicode" panose="020B0709000202000203" pitchFamily="49" charset="0"/>
              </a:rPr>
              <a:t>(QUERY_MASK⌿DB)[;AGES]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460C0CB3-EB39-4C81-C1EC-F964890AAC8B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25745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65604-B219-C233-3CEF-6F2E1A055B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24925E6-F46A-DCFA-399B-AF48D91AF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{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[parent]∨←</a:t>
            </a:r>
            <a:r>
              <a:rPr lang="en-US" err="1">
                <a:latin typeface="APL385 Unicode" panose="020B0709000202000203" pitchFamily="49" charset="0"/>
              </a:rPr>
              <a:t>dbex∧expr</a:t>
            </a:r>
            <a:r>
              <a:rPr lang="en-US">
                <a:latin typeface="APL385 Unicode" panose="020B0709000202000203" pitchFamily="49" charset="0"/>
              </a:rPr>
              <a:t>[parent]}⍣≡⍬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prmfn</a:t>
            </a:r>
            <a:r>
              <a:rPr lang="en-US">
                <a:latin typeface="APL385 Unicode" panose="020B0709000202000203" pitchFamily="49" charset="0"/>
              </a:rPr>
              <a:t>∧(named’[‘)∧</a:t>
            </a:r>
            <a:r>
              <a:rPr lang="en-US" err="1">
                <a:latin typeface="APL385 Unicode" panose="020B0709000202000203" pitchFamily="49" charset="0"/>
              </a:rPr>
              <a:t>dexpr</a:t>
            </a:r>
            <a:r>
              <a:rPr lang="en-US">
                <a:latin typeface="APL385 Unicode" panose="020B0709000202000203" pitchFamily="49" charset="0"/>
              </a:rPr>
              <a:t>[parent]]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idxpr_db←parent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∧(≠parent)∧</a:t>
            </a:r>
            <a:r>
              <a:rPr lang="en-US" err="1">
                <a:latin typeface="APL385 Unicode" panose="020B0709000202000203" pitchFamily="49" charset="0"/>
              </a:rPr>
              <a:t>parent∊idxpr</a:t>
            </a:r>
            <a:r>
              <a:rPr lang="en-US">
                <a:latin typeface="APL385 Unicode" panose="020B0709000202000203" pitchFamily="49" charset="0"/>
              </a:rPr>
              <a:t>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redox←parent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prmop</a:t>
            </a:r>
            <a:r>
              <a:rPr lang="en-US">
                <a:latin typeface="APL385 Unicode" panose="020B0709000202000203" pitchFamily="49" charset="0"/>
              </a:rPr>
              <a:t>∧(named’⌿’)∧</a:t>
            </a:r>
            <a:r>
              <a:rPr lang="en-US" err="1">
                <a:latin typeface="APL385 Unicode" panose="020B0709000202000203" pitchFamily="49" charset="0"/>
              </a:rPr>
              <a:t>moxpr</a:t>
            </a:r>
            <a:r>
              <a:rPr lang="en-US">
                <a:latin typeface="APL385 Unicode" panose="020B0709000202000203" pitchFamily="49" charset="0"/>
              </a:rPr>
              <a:t>[parent]]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parent[redox]∩parent[</a:t>
            </a:r>
            <a:r>
              <a:rPr lang="en-US" err="1">
                <a:latin typeface="APL385 Unicode" panose="020B0709000202000203" pitchFamily="49" charset="0"/>
              </a:rPr>
              <a:t>idxpr_db</a:t>
            </a:r>
            <a:r>
              <a:rPr lang="en-US">
                <a:latin typeface="APL385 Unicode" panose="020B0709000202000203" pitchFamily="49" charset="0"/>
              </a:rPr>
              <a:t>]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1D47FD69-4356-7DDF-8BB9-4ED5B8310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QUERY_MASK←DB[;EMAIL]∊(LD’DYALOG’)[;EMAIL]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+⌿(QUERY_MASK⌿DB)[;AGES]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8936DAFE-1D8B-8147-337A-B69A9DF97FD0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90371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F1D1BB-5DE3-5E2B-3421-B50B0919C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FBAB00B-1354-3FC0-0C4B-DDDE1DA4A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{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[parent]∨←</a:t>
            </a:r>
            <a:r>
              <a:rPr lang="en-US" err="1">
                <a:latin typeface="APL385 Unicode" panose="020B0709000202000203" pitchFamily="49" charset="0"/>
              </a:rPr>
              <a:t>dbex∧expr</a:t>
            </a:r>
            <a:r>
              <a:rPr lang="en-US">
                <a:latin typeface="APL385 Unicode" panose="020B0709000202000203" pitchFamily="49" charset="0"/>
              </a:rPr>
              <a:t>[parent]}⍣≡⍬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prmfn</a:t>
            </a:r>
            <a:r>
              <a:rPr lang="en-US">
                <a:latin typeface="APL385 Unicode" panose="020B0709000202000203" pitchFamily="49" charset="0"/>
              </a:rPr>
              <a:t>∧(named’[‘)∧</a:t>
            </a:r>
            <a:r>
              <a:rPr lang="en-US" err="1">
                <a:latin typeface="APL385 Unicode" panose="020B0709000202000203" pitchFamily="49" charset="0"/>
              </a:rPr>
              <a:t>dexpr</a:t>
            </a:r>
            <a:r>
              <a:rPr lang="en-US">
                <a:latin typeface="APL385 Unicode" panose="020B0709000202000203" pitchFamily="49" charset="0"/>
              </a:rPr>
              <a:t>[parent]]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idxpr_db←parent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∧(≠parent)∧</a:t>
            </a:r>
            <a:r>
              <a:rPr lang="en-US" err="1">
                <a:latin typeface="APL385 Unicode" panose="020B0709000202000203" pitchFamily="49" charset="0"/>
              </a:rPr>
              <a:t>parent∊idxpr</a:t>
            </a:r>
            <a:r>
              <a:rPr lang="en-US">
                <a:latin typeface="APL385 Unicode" panose="020B0709000202000203" pitchFamily="49" charset="0"/>
              </a:rPr>
              <a:t>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redox←parent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prmop</a:t>
            </a:r>
            <a:r>
              <a:rPr lang="en-US">
                <a:latin typeface="APL385 Unicode" panose="020B0709000202000203" pitchFamily="49" charset="0"/>
              </a:rPr>
              <a:t>∧(named’⌿’)∧</a:t>
            </a:r>
            <a:r>
              <a:rPr lang="en-US" err="1">
                <a:latin typeface="APL385 Unicode" panose="020B0709000202000203" pitchFamily="49" charset="0"/>
              </a:rPr>
              <a:t>moxpr</a:t>
            </a:r>
            <a:r>
              <a:rPr lang="en-US">
                <a:latin typeface="APL385 Unicode" panose="020B0709000202000203" pitchFamily="49" charset="0"/>
              </a:rPr>
              <a:t>[parent]]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parent[</a:t>
            </a:r>
            <a: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  <a:t>redox</a:t>
            </a:r>
            <a:r>
              <a:rPr lang="en-US">
                <a:latin typeface="APL385 Unicode" panose="020B0709000202000203" pitchFamily="49" charset="0"/>
              </a:rPr>
              <a:t>]∩parent[</a:t>
            </a:r>
            <a:r>
              <a:rPr lang="en-US" err="1">
                <a:latin typeface="APL385 Unicode" panose="020B0709000202000203" pitchFamily="49" charset="0"/>
              </a:rPr>
              <a:t>idxpr_db</a:t>
            </a:r>
            <a:r>
              <a:rPr lang="en-US">
                <a:latin typeface="APL385 Unicode" panose="020B0709000202000203" pitchFamily="49" charset="0"/>
              </a:rPr>
              <a:t>]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4DED3728-1C5B-8D9C-F6EB-0426EBD75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QUERY_MASK←DB[;EMAIL]∊(LD’DYALOG’)[;EMAIL]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+⌿</a:t>
            </a:r>
            <a:r>
              <a:rPr lang="en-US" sz="2400">
                <a:latin typeface="APL385 Unicode" panose="020B0709000202000203" pitchFamily="49" charset="0"/>
              </a:rPr>
              <a:t>(QUERY_MASK⌿DB)[;AGES]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E54B2D85-C1B9-46F6-6417-CE247021001C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99213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199F26-174B-8DAA-950D-B809016507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2BD20F6-7DDD-9511-312E-9F2A69C375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{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[parent]∨←</a:t>
            </a:r>
            <a:r>
              <a:rPr lang="en-US" err="1">
                <a:latin typeface="APL385 Unicode" panose="020B0709000202000203" pitchFamily="49" charset="0"/>
              </a:rPr>
              <a:t>dbex∧expr</a:t>
            </a:r>
            <a:r>
              <a:rPr lang="en-US">
                <a:latin typeface="APL385 Unicode" panose="020B0709000202000203" pitchFamily="49" charset="0"/>
              </a:rPr>
              <a:t>[parent]}⍣≡⍬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prmfn</a:t>
            </a:r>
            <a:r>
              <a:rPr lang="en-US">
                <a:latin typeface="APL385 Unicode" panose="020B0709000202000203" pitchFamily="49" charset="0"/>
              </a:rPr>
              <a:t>∧(named’[‘)∧</a:t>
            </a:r>
            <a:r>
              <a:rPr lang="en-US" err="1">
                <a:latin typeface="APL385 Unicode" panose="020B0709000202000203" pitchFamily="49" charset="0"/>
              </a:rPr>
              <a:t>dexpr</a:t>
            </a:r>
            <a:r>
              <a:rPr lang="en-US">
                <a:latin typeface="APL385 Unicode" panose="020B0709000202000203" pitchFamily="49" charset="0"/>
              </a:rPr>
              <a:t>[parent]]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idxpr_db←parent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∧(≠parent)∧</a:t>
            </a:r>
            <a:r>
              <a:rPr lang="en-US" err="1">
                <a:latin typeface="APL385 Unicode" panose="020B0709000202000203" pitchFamily="49" charset="0"/>
              </a:rPr>
              <a:t>parent∊idxpr</a:t>
            </a:r>
            <a:r>
              <a:rPr lang="en-US">
                <a:latin typeface="APL385 Unicode" panose="020B0709000202000203" pitchFamily="49" charset="0"/>
              </a:rPr>
              <a:t>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redox←parent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prmop</a:t>
            </a:r>
            <a:r>
              <a:rPr lang="en-US">
                <a:latin typeface="APL385 Unicode" panose="020B0709000202000203" pitchFamily="49" charset="0"/>
              </a:rPr>
              <a:t>∧(named’⌿’)∧</a:t>
            </a:r>
            <a:r>
              <a:rPr lang="en-US" err="1">
                <a:latin typeface="APL385 Unicode" panose="020B0709000202000203" pitchFamily="49" charset="0"/>
              </a:rPr>
              <a:t>moxpr</a:t>
            </a:r>
            <a:r>
              <a:rPr lang="en-US">
                <a:latin typeface="APL385 Unicode" panose="020B0709000202000203" pitchFamily="49" charset="0"/>
              </a:rPr>
              <a:t>[parent]]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parent[redox]∩parent[</a:t>
            </a: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idxpr_db</a:t>
            </a:r>
            <a:r>
              <a:rPr lang="en-US">
                <a:latin typeface="APL385 Unicode" panose="020B0709000202000203" pitchFamily="49" charset="0"/>
              </a:rPr>
              <a:t>]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8634CCF8-8A09-B5F2-8773-48FF1D7A9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QUERY_MASK←DB[;EMAIL]∊(LD’DYALOG’)[;EMAIL]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+⌿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(QUERY_MASK⌿DB)[;AGES]</a:t>
            </a:r>
            <a:b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368F5727-E38C-3F83-FC7C-C829111D9060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1396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99A370-BE7F-FD17-15B8-A9DA4E47BE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E60C521-1389-0516-673C-ADB7224AC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2386853"/>
            <a:ext cx="11370168" cy="362243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</a:t>
            </a:r>
            <a:r>
              <a:rPr lang="en-US" err="1">
                <a:latin typeface="APL385 Unicode" panose="020B0709000202000203" pitchFamily="49" charset="0"/>
              </a:rPr>
              <a:t>defs</a:t>
            </a:r>
            <a:r>
              <a:rPr lang="en-US">
                <a:latin typeface="APL385 Unicode" panose="020B0709000202000203" pitchFamily="49" charset="0"/>
              </a:rPr>
              <a:t>∧(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named’DB</a:t>
            </a:r>
            <a:r>
              <a:rPr lang="en-US">
                <a:latin typeface="APL385 Unicode" panose="020B0709000202000203" pitchFamily="49" charset="0"/>
              </a:rPr>
              <a:t>’ 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{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[parent]∨←</a:t>
            </a:r>
            <a:r>
              <a:rPr lang="en-US" err="1">
                <a:latin typeface="APL385 Unicode" panose="020B0709000202000203" pitchFamily="49" charset="0"/>
              </a:rPr>
              <a:t>dbex∧expr</a:t>
            </a:r>
            <a:r>
              <a:rPr lang="en-US">
                <a:latin typeface="APL385 Unicode" panose="020B0709000202000203" pitchFamily="49" charset="0"/>
              </a:rPr>
              <a:t>[parent]}⍣≡⍬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prmfn</a:t>
            </a:r>
            <a:r>
              <a:rPr lang="en-US">
                <a:latin typeface="APL385 Unicode" panose="020B0709000202000203" pitchFamily="49" charset="0"/>
              </a:rPr>
              <a:t>∧(named’[‘)∧</a:t>
            </a:r>
            <a:r>
              <a:rPr lang="en-US" err="1">
                <a:latin typeface="APL385 Unicode" panose="020B0709000202000203" pitchFamily="49" charset="0"/>
              </a:rPr>
              <a:t>dexpr</a:t>
            </a:r>
            <a:r>
              <a:rPr lang="en-US">
                <a:latin typeface="APL385 Unicode" panose="020B0709000202000203" pitchFamily="49" charset="0"/>
              </a:rPr>
              <a:t>[parent]]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idxpr_db←parent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∧(≠parent)∧</a:t>
            </a:r>
            <a:r>
              <a:rPr lang="en-US" err="1">
                <a:latin typeface="APL385 Unicode" panose="020B0709000202000203" pitchFamily="49" charset="0"/>
              </a:rPr>
              <a:t>parent∊idxpr</a:t>
            </a:r>
            <a:r>
              <a:rPr lang="en-US">
                <a:latin typeface="APL385 Unicode" panose="020B0709000202000203" pitchFamily="49" charset="0"/>
              </a:rPr>
              <a:t>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redox←parent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prmop</a:t>
            </a:r>
            <a:r>
              <a:rPr lang="en-US">
                <a:latin typeface="APL385 Unicode" panose="020B0709000202000203" pitchFamily="49" charset="0"/>
              </a:rPr>
              <a:t>∧(named’⌿’)∧</a:t>
            </a:r>
            <a:r>
              <a:rPr lang="en-US" err="1">
                <a:latin typeface="APL385 Unicode" panose="020B0709000202000203" pitchFamily="49" charset="0"/>
              </a:rPr>
              <a:t>moxpr</a:t>
            </a:r>
            <a:r>
              <a:rPr lang="en-US">
                <a:latin typeface="APL385 Unicode" panose="020B0709000202000203" pitchFamily="49" charset="0"/>
              </a:rPr>
              <a:t>[parent]]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  <a:t>parent[redox]∩parent[</a:t>
            </a: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idxpr_db</a:t>
            </a:r>
            <a: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  <a:t>]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63AC4E40-F45E-05FD-F6E5-A5CDA6561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908952"/>
          </a:xfrm>
        </p:spPr>
        <p:txBody>
          <a:bodyPr anchor="t"/>
          <a:lstStyle/>
          <a:p>
            <a:r>
              <a:rPr lang="en-US" sz="2400">
                <a:latin typeface="APL385 Unicode" panose="020B0709000202000203" pitchFamily="49" charset="0"/>
              </a:rPr>
              <a:t>:Namespace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DB←LD‘DYNA’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QUERY_MASK←DB[;EMAIL]∊(LD’DYALOG’)[;EMAIL]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  </a:t>
            </a:r>
            <a: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  <a:t>+⌿(QUERY_MASK⌿DB)[;AGES]</a:t>
            </a:r>
            <a:br>
              <a:rPr lang="en-US" sz="2400">
                <a:solidFill>
                  <a:schemeClr val="accent1"/>
                </a:solidFill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:</a:t>
            </a:r>
            <a:r>
              <a:rPr lang="en-US" sz="2400" err="1">
                <a:latin typeface="APL385 Unicode" panose="020B0709000202000203" pitchFamily="49" charset="0"/>
              </a:rPr>
              <a:t>EndNamespace</a:t>
            </a:r>
            <a:endParaRPr kumimoji="1" lang="ja-JP" altLang="en-US" sz="240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86647F4A-D8A7-6795-978F-9562A4778839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30700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91A51-DFAE-A931-E243-C3D9C6595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AA8A1CF-9CA6-CB38-1C50-C4C685C164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PL385 Unicode" panose="020B0709000202000203" pitchFamily="49" charset="0"/>
              </a:rPr>
              <a:t>(QUERY_MASK⌿DATABASE)[;AGES]</a:t>
            </a:r>
          </a:p>
          <a:p>
            <a:r>
              <a:rPr lang="en-US" dirty="0">
                <a:latin typeface="APL385 Unicode" panose="020B0709000202000203" pitchFamily="49" charset="0"/>
              </a:rPr>
              <a:t>QUERY_MASK⌿DATABASE[;AGES]</a:t>
            </a:r>
          </a:p>
          <a:p>
            <a:r>
              <a:rPr lang="en-US" dirty="0">
                <a:latin typeface="APL385 Unicode" panose="020B0709000202000203" pitchFamily="49" charset="0"/>
              </a:rPr>
              <a:t>AGES⊃QUERY_MASK</a:t>
            </a:r>
            <a:r>
              <a:rPr lang="en-US">
                <a:latin typeface="APL385 Unicode" panose="020B0709000202000203" pitchFamily="49" charset="0"/>
              </a:rPr>
              <a:t>∘⌿¨DATABASE</a:t>
            </a:r>
            <a:endParaRPr lang="en-US" dirty="0">
              <a:latin typeface="APL385 Unicode" panose="020B0709000202000203" pitchFamily="49" charset="0"/>
            </a:endParaRPr>
          </a:p>
          <a:p>
            <a:endParaRPr lang="en-US" dirty="0">
              <a:latin typeface="APL385 Unicode" panose="020B0709000202000203" pitchFamily="49" charset="0"/>
            </a:endParaRPr>
          </a:p>
          <a:p>
            <a:r>
              <a:rPr lang="en-US">
                <a:latin typeface="APL385 Unicode" panose="020B0709000202000203" pitchFamily="49" charset="0"/>
              </a:rPr>
              <a:t>C.f. – Asher on Trees/Parent Vectors</a:t>
            </a:r>
          </a:p>
          <a:p>
            <a:endParaRPr lang="en-US"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9BDBD102-B86B-1D53-2EFF-0F82B5319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We could refactor…</a:t>
            </a:r>
            <a:endParaRPr kumimoji="1" lang="ja-JP" altLang="en-US" dirty="0"/>
          </a:p>
        </p:txBody>
      </p:sp>
      <p:sp>
        <p:nvSpPr>
          <p:cNvPr id="11" name="Media Placeholder 10">
            <a:extLst>
              <a:ext uri="{FF2B5EF4-FFF2-40B4-BE49-F238E27FC236}">
                <a16:creationId xmlns:a16="http://schemas.microsoft.com/office/drawing/2014/main" id="{EE077CD0-A092-13F6-A255-A762447F98F6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50493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E1849F-FF4C-FFEE-9E4F-7C86E25E2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3432167-B39C-E3A3-A6B1-032CC71EE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>
                <a:latin typeface="APL385 Unicode" panose="020B0709000202000203" pitchFamily="49" charset="0"/>
              </a:rPr>
              <a:t>	QUERY_SAVE←{‘Q1’STORE ⍺⌿⍵}</a:t>
            </a:r>
            <a:br>
              <a:rPr lang="en-US" sz="3200">
                <a:latin typeface="APL385 Unicode" panose="020B0709000202000203" pitchFamily="49" charset="0"/>
              </a:rPr>
            </a:br>
            <a:r>
              <a:rPr lang="en-US" sz="3200">
                <a:latin typeface="APL385 Unicode" panose="020B0709000202000203" pitchFamily="49" charset="0"/>
              </a:rPr>
              <a:t>	RESULTS←MASK QUERY_SAVE DATABASE</a:t>
            </a:r>
            <a:br>
              <a:rPr lang="en-US" sz="3200">
                <a:latin typeface="APL385 Unicode" panose="020B0709000202000203" pitchFamily="49" charset="0"/>
              </a:rPr>
            </a:br>
            <a:r>
              <a:rPr lang="en-US" sz="3200">
                <a:latin typeface="APL385 Unicode" panose="020B0709000202000203" pitchFamily="49" charset="0"/>
              </a:rPr>
              <a:t>	AVG_AGES←(+⌿÷≢)(LOAD ‘Q1’)[;AGES]</a:t>
            </a:r>
            <a:endParaRPr lang="en-US" sz="3200"/>
          </a:p>
        </p:txBody>
      </p:sp>
      <p:sp>
        <p:nvSpPr>
          <p:cNvPr id="8" name="Media Placeholder 7">
            <a:extLst>
              <a:ext uri="{FF2B5EF4-FFF2-40B4-BE49-F238E27FC236}">
                <a16:creationId xmlns:a16="http://schemas.microsoft.com/office/drawing/2014/main" id="{A4F54824-38EC-1D25-3717-8D9453916F98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668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E24E5-9182-B9C6-7FDF-E1284A447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D049CE4-2EFE-61B3-400F-AA0E01722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Getting you started now…</a:t>
            </a:r>
          </a:p>
          <a:p>
            <a:r>
              <a:rPr lang="en-US" dirty="0"/>
              <a:t>And a peek at the future</a:t>
            </a:r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F75211D9-1635-7A57-5C44-46045DD9D068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5397644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3C549-1AE0-7C27-2691-8F4C23B85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A49082A-9AB1-B952-D52C-16313BEF8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1969993"/>
            <a:ext cx="11370168" cy="40392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defs∧named’DB</a:t>
            </a:r>
            <a:r>
              <a:rPr lang="en-US">
                <a:latin typeface="APL385 Unicode" panose="020B0709000202000203" pitchFamily="49" charset="0"/>
              </a:rPr>
              <a:t>’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←(type=Var)∧(</a:t>
            </a:r>
            <a:r>
              <a:rPr lang="en-US" err="1">
                <a:latin typeface="APL385 Unicode" panose="020B0709000202000203" pitchFamily="49" charset="0"/>
              </a:rPr>
              <a:t>vardef∊db</a:t>
            </a:r>
            <a:r>
              <a:rPr lang="en-US">
                <a:latin typeface="APL385 Unicode" panose="020B0709000202000203" pitchFamily="49" charset="0"/>
              </a:rPr>
              <a:t>)∧expr[parent]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{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[parent]∨←</a:t>
            </a:r>
            <a:r>
              <a:rPr lang="en-US" err="1">
                <a:latin typeface="APL385 Unicode" panose="020B0709000202000203" pitchFamily="49" charset="0"/>
              </a:rPr>
              <a:t>dbex∧expr</a:t>
            </a:r>
            <a:r>
              <a:rPr lang="en-US">
                <a:latin typeface="APL385 Unicode" panose="020B0709000202000203" pitchFamily="49" charset="0"/>
              </a:rPr>
              <a:t>[parent]}⍣≡⍬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prmfn</a:t>
            </a:r>
            <a:r>
              <a:rPr lang="en-US">
                <a:latin typeface="APL385 Unicode" panose="020B0709000202000203" pitchFamily="49" charset="0"/>
              </a:rPr>
              <a:t>∧(named’[‘)∧</a:t>
            </a:r>
            <a:r>
              <a:rPr lang="en-US" err="1">
                <a:latin typeface="APL385 Unicode" panose="020B0709000202000203" pitchFamily="49" charset="0"/>
              </a:rPr>
              <a:t>dexpr</a:t>
            </a:r>
            <a:r>
              <a:rPr lang="en-US">
                <a:latin typeface="APL385 Unicode" panose="020B0709000202000203" pitchFamily="49" charset="0"/>
              </a:rPr>
              <a:t>[parent]]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idxpr_db←parent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∧(≠parent)∧</a:t>
            </a:r>
            <a:r>
              <a:rPr lang="en-US" err="1">
                <a:latin typeface="APL385 Unicode" panose="020B0709000202000203" pitchFamily="49" charset="0"/>
              </a:rPr>
              <a:t>parent∊idxpr</a:t>
            </a:r>
            <a:r>
              <a:rPr lang="en-US">
                <a:latin typeface="APL385 Unicode" panose="020B0709000202000203" pitchFamily="49" charset="0"/>
              </a:rPr>
              <a:t>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redox←parent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prmop</a:t>
            </a:r>
            <a:r>
              <a:rPr lang="en-US">
                <a:latin typeface="APL385 Unicode" panose="020B0709000202000203" pitchFamily="49" charset="0"/>
              </a:rPr>
              <a:t>∧(named’⌿’)∧</a:t>
            </a:r>
            <a:r>
              <a:rPr lang="en-US" err="1">
                <a:latin typeface="APL385 Unicode" panose="020B0709000202000203" pitchFamily="49" charset="0"/>
              </a:rPr>
              <a:t>moxpr</a:t>
            </a:r>
            <a:r>
              <a:rPr lang="en-US">
                <a:latin typeface="APL385 Unicode" panose="020B0709000202000203" pitchFamily="49" charset="0"/>
              </a:rPr>
              <a:t>[parent]]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latin typeface="APL385 Unicode" panose="020B0709000202000203" pitchFamily="49" charset="0"/>
              </a:rPr>
              <a:t>parent[redox]∩parent[</a:t>
            </a:r>
            <a:r>
              <a:rPr lang="en-US" err="1">
                <a:latin typeface="APL385 Unicode" panose="020B0709000202000203" pitchFamily="49" charset="0"/>
              </a:rPr>
              <a:t>idxpr_db</a:t>
            </a:r>
            <a:r>
              <a:rPr lang="en-US">
                <a:latin typeface="APL385 Unicode" panose="020B0709000202000203" pitchFamily="49" charset="0"/>
              </a:rPr>
              <a:t>]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CA0529F4-6938-6BBD-3073-8C7189000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169364"/>
          </a:xfrm>
        </p:spPr>
        <p:txBody>
          <a:bodyPr/>
          <a:lstStyle/>
          <a:p>
            <a:r>
              <a:rPr lang="en-US" sz="2400">
                <a:latin typeface="APL385 Unicode" panose="020B0709000202000203" pitchFamily="49" charset="0"/>
              </a:rPr>
              <a:t>QUERY_SAVE←{‘Q1’STORE ⍺⌿⍵}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RESULTS←MASK QUERY_SAVE DATABASE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AVG_AGES←(+⌿÷≢)(LOAD ‘Q1’)[;AGES]</a:t>
            </a:r>
          </a:p>
        </p:txBody>
      </p:sp>
      <p:sp>
        <p:nvSpPr>
          <p:cNvPr id="11" name="Media Placeholder 10">
            <a:extLst>
              <a:ext uri="{FF2B5EF4-FFF2-40B4-BE49-F238E27FC236}">
                <a16:creationId xmlns:a16="http://schemas.microsoft.com/office/drawing/2014/main" id="{1BCE8E9C-A2E9-B1C2-0560-490D85463F25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33573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ACAB52-8898-7766-4009-3166E69488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0F90FC8-1CB5-113C-AE7A-3E073DA5A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1969993"/>
            <a:ext cx="11370168" cy="40392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err="1">
                <a:latin typeface="APL385 Unicode" panose="020B0709000202000203" pitchFamily="49" charset="0"/>
              </a:rPr>
              <a:t>db</a:t>
            </a:r>
            <a:r>
              <a:rPr lang="en-US">
                <a:latin typeface="APL385 Unicode" panose="020B0709000202000203" pitchFamily="49" charset="0"/>
              </a:rPr>
              <a:t>←⍸(</a:t>
            </a:r>
            <a:r>
              <a:rPr lang="en-US" err="1">
                <a:latin typeface="APL385 Unicode" panose="020B0709000202000203" pitchFamily="49" charset="0"/>
              </a:rPr>
              <a:t>ns∊roots</a:t>
            </a:r>
            <a:r>
              <a:rPr lang="en-US">
                <a:latin typeface="APL385 Unicode" panose="020B0709000202000203" pitchFamily="49" charset="0"/>
              </a:rPr>
              <a:t>)∧</a:t>
            </a:r>
            <a:r>
              <a:rPr lang="en-US" err="1">
                <a:latin typeface="APL385 Unicode" panose="020B0709000202000203" pitchFamily="49" charset="0"/>
              </a:rPr>
              <a:t>defs∧named’DB</a:t>
            </a:r>
            <a:r>
              <a:rPr lang="en-US">
                <a:latin typeface="APL385 Unicode" panose="020B0709000202000203" pitchFamily="49" charset="0"/>
              </a:rPr>
              <a:t>’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dbex</a:t>
            </a:r>
            <a: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  <a:t>←(type=Var)∧(</a:t>
            </a: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vardef∊db</a:t>
            </a:r>
            <a: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  <a:t>)∧expr[parent]</a:t>
            </a:r>
            <a:b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</a:br>
            <a: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  <a:t>{</a:t>
            </a: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dbex</a:t>
            </a:r>
            <a: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  <a:t>[parent]∨←</a:t>
            </a: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dbex∧expr</a:t>
            </a:r>
            <a: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  <a:t>[parent]}⍣≡⍬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prmfn</a:t>
            </a:r>
            <a:r>
              <a:rPr lang="en-US">
                <a:latin typeface="APL385 Unicode" panose="020B0709000202000203" pitchFamily="49" charset="0"/>
              </a:rPr>
              <a:t>∧(named’[‘)∧</a:t>
            </a:r>
            <a:r>
              <a:rPr lang="en-US" err="1">
                <a:latin typeface="APL385 Unicode" panose="020B0709000202000203" pitchFamily="49" charset="0"/>
              </a:rPr>
              <a:t>dexpr</a:t>
            </a:r>
            <a:r>
              <a:rPr lang="en-US">
                <a:latin typeface="APL385 Unicode" panose="020B0709000202000203" pitchFamily="49" charset="0"/>
              </a:rPr>
              <a:t>[parent]]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idxpr_db←parent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dbex</a:t>
            </a:r>
            <a:r>
              <a:rPr lang="en-US">
                <a:latin typeface="APL385 Unicode" panose="020B0709000202000203" pitchFamily="49" charset="0"/>
              </a:rPr>
              <a:t>∧(≠parent)∧</a:t>
            </a:r>
            <a:r>
              <a:rPr lang="en-US" err="1">
                <a:latin typeface="APL385 Unicode" panose="020B0709000202000203" pitchFamily="49" charset="0"/>
              </a:rPr>
              <a:t>parent∊idxpr</a:t>
            </a:r>
            <a:r>
              <a:rPr lang="en-US">
                <a:latin typeface="APL385 Unicode" panose="020B0709000202000203" pitchFamily="49" charset="0"/>
              </a:rPr>
              <a:t>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 err="1">
                <a:latin typeface="APL385 Unicode" panose="020B0709000202000203" pitchFamily="49" charset="0"/>
              </a:rPr>
              <a:t>redox←parent</a:t>
            </a:r>
            <a:r>
              <a:rPr lang="en-US">
                <a:latin typeface="APL385 Unicode" panose="020B0709000202000203" pitchFamily="49" charset="0"/>
              </a:rPr>
              <a:t>[⍸</a:t>
            </a:r>
            <a:r>
              <a:rPr lang="en-US" err="1">
                <a:latin typeface="APL385 Unicode" panose="020B0709000202000203" pitchFamily="49" charset="0"/>
              </a:rPr>
              <a:t>prmop</a:t>
            </a:r>
            <a:r>
              <a:rPr lang="en-US">
                <a:latin typeface="APL385 Unicode" panose="020B0709000202000203" pitchFamily="49" charset="0"/>
              </a:rPr>
              <a:t>∧(named’⌿’)∧</a:t>
            </a:r>
            <a:r>
              <a:rPr lang="en-US" err="1">
                <a:latin typeface="APL385 Unicode" panose="020B0709000202000203" pitchFamily="49" charset="0"/>
              </a:rPr>
              <a:t>moxpr</a:t>
            </a:r>
            <a:r>
              <a:rPr lang="en-US">
                <a:latin typeface="APL385 Unicode" panose="020B0709000202000203" pitchFamily="49" charset="0"/>
              </a:rPr>
              <a:t>[parent]]</a:t>
            </a:r>
            <a:br>
              <a:rPr lang="en-US">
                <a:latin typeface="APL385 Unicode" panose="020B0709000202000203" pitchFamily="49" charset="0"/>
              </a:rPr>
            </a:br>
            <a: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  <a:t>parent[redox]∩parent[</a:t>
            </a:r>
            <a:r>
              <a:rPr lang="en-US" err="1">
                <a:solidFill>
                  <a:schemeClr val="accent1"/>
                </a:solidFill>
                <a:latin typeface="APL385 Unicode" panose="020B0709000202000203" pitchFamily="49" charset="0"/>
              </a:rPr>
              <a:t>idxpr_db</a:t>
            </a:r>
            <a:r>
              <a:rPr lang="en-US">
                <a:solidFill>
                  <a:schemeClr val="accent1"/>
                </a:solidFill>
                <a:latin typeface="APL385 Unicode" panose="020B0709000202000203" pitchFamily="49" charset="0"/>
              </a:rPr>
              <a:t>]</a:t>
            </a: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DC7FA199-C1AE-4B8B-B9B9-9EC1239A4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169364"/>
          </a:xfrm>
        </p:spPr>
        <p:txBody>
          <a:bodyPr/>
          <a:lstStyle/>
          <a:p>
            <a:r>
              <a:rPr lang="en-US" sz="2400">
                <a:latin typeface="APL385 Unicode" panose="020B0709000202000203" pitchFamily="49" charset="0"/>
              </a:rPr>
              <a:t>QUERY_SAVE←{‘Q1’STORE ⍺⌿⍵}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RESULTS←MASK QUERY_SAVE DATABASE</a:t>
            </a:r>
            <a:br>
              <a:rPr lang="en-US" sz="2400">
                <a:latin typeface="APL385 Unicode" panose="020B0709000202000203" pitchFamily="49" charset="0"/>
              </a:rPr>
            </a:br>
            <a:r>
              <a:rPr lang="en-US" sz="2400">
                <a:latin typeface="APL385 Unicode" panose="020B0709000202000203" pitchFamily="49" charset="0"/>
              </a:rPr>
              <a:t>AVG_AGES←(+⌿÷≢)(LOAD ‘Q1’)[;AGES]</a:t>
            </a:r>
          </a:p>
        </p:txBody>
      </p:sp>
      <p:sp>
        <p:nvSpPr>
          <p:cNvPr id="11" name="Media Placeholder 10">
            <a:extLst>
              <a:ext uri="{FF2B5EF4-FFF2-40B4-BE49-F238E27FC236}">
                <a16:creationId xmlns:a16="http://schemas.microsoft.com/office/drawing/2014/main" id="{8FB7D8F4-950B-F6AE-0AC8-2F37FA7736A0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56810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9091A-8AB5-7165-478B-A89CD8697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7459AE1-85D3-8D8F-1CA4-25B2ACC7B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1969993"/>
            <a:ext cx="11370168" cy="40392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latin typeface="APL385 Unicode" panose="020B0709000202000203" pitchFamily="49" charset="0"/>
              </a:rPr>
              <a:t>db</a:t>
            </a:r>
            <a:r>
              <a:rPr lang="en-US" dirty="0">
                <a:latin typeface="APL385 Unicode" panose="020B0709000202000203" pitchFamily="49" charset="0"/>
              </a:rPr>
              <a:t>←⍸(</a:t>
            </a:r>
            <a:r>
              <a:rPr lang="en-US" dirty="0" err="1">
                <a:latin typeface="APL385 Unicode" panose="020B0709000202000203" pitchFamily="49" charset="0"/>
              </a:rPr>
              <a:t>ns∊roots</a:t>
            </a:r>
            <a:r>
              <a:rPr lang="en-US" dirty="0">
                <a:latin typeface="APL385 Unicode" panose="020B0709000202000203" pitchFamily="49" charset="0"/>
              </a:rPr>
              <a:t>)∧</a:t>
            </a:r>
            <a:r>
              <a:rPr lang="en-US" dirty="0" err="1">
                <a:latin typeface="APL385 Unicode" panose="020B0709000202000203" pitchFamily="49" charset="0"/>
              </a:rPr>
              <a:t>defs∧named’DB</a:t>
            </a:r>
            <a:r>
              <a:rPr lang="en-US" dirty="0">
                <a:latin typeface="APL385 Unicode" panose="020B0709000202000203" pitchFamily="49" charset="0"/>
              </a:rPr>
              <a:t>’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 err="1">
                <a:solidFill>
                  <a:schemeClr val="accent1"/>
                </a:solidFill>
                <a:latin typeface="APL385 Unicode" panose="020B0709000202000203" pitchFamily="49" charset="0"/>
              </a:rPr>
              <a:t>dbex←expr∧uses</a:t>
            </a:r>
            <a:r>
              <a:rPr lang="en-US" dirty="0">
                <a:solidFill>
                  <a:schemeClr val="accent1"/>
                </a:solidFill>
                <a:latin typeface="APL385 Unicode" panose="020B0709000202000203" pitchFamily="49" charset="0"/>
              </a:rPr>
              <a:t>∨.∧</a:t>
            </a:r>
            <a:r>
              <a:rPr lang="en-US" dirty="0" err="1">
                <a:solidFill>
                  <a:schemeClr val="accent1"/>
                </a:solidFill>
                <a:latin typeface="APL385 Unicode" panose="020B0709000202000203" pitchFamily="49" charset="0"/>
              </a:rPr>
              <a:t>used∊db</a:t>
            </a:r>
            <a:br>
              <a:rPr lang="en-US" dirty="0">
                <a:solidFill>
                  <a:schemeClr val="accent1"/>
                </a:solidFill>
                <a:latin typeface="APL385 Unicode" panose="020B0709000202000203" pitchFamily="49" charset="0"/>
              </a:rPr>
            </a:b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 err="1">
                <a:latin typeface="APL385 Unicode" panose="020B0709000202000203" pitchFamily="49" charset="0"/>
              </a:rPr>
              <a:t>idxpr←parent</a:t>
            </a:r>
            <a:r>
              <a:rPr lang="en-US" dirty="0">
                <a:latin typeface="APL385 Unicode" panose="020B0709000202000203" pitchFamily="49" charset="0"/>
              </a:rPr>
              <a:t>[⍸</a:t>
            </a:r>
            <a:r>
              <a:rPr lang="en-US" dirty="0" err="1">
                <a:latin typeface="APL385 Unicode" panose="020B0709000202000203" pitchFamily="49" charset="0"/>
              </a:rPr>
              <a:t>prmfn</a:t>
            </a:r>
            <a:r>
              <a:rPr lang="en-US" dirty="0">
                <a:latin typeface="APL385 Unicode" panose="020B0709000202000203" pitchFamily="49" charset="0"/>
              </a:rPr>
              <a:t>∧(named’[‘)∧</a:t>
            </a:r>
            <a:r>
              <a:rPr lang="en-US" dirty="0" err="1">
                <a:latin typeface="APL385 Unicode" panose="020B0709000202000203" pitchFamily="49" charset="0"/>
              </a:rPr>
              <a:t>dexpr</a:t>
            </a:r>
            <a:r>
              <a:rPr lang="en-US" dirty="0">
                <a:latin typeface="APL385 Unicode" panose="020B0709000202000203" pitchFamily="49" charset="0"/>
              </a:rPr>
              <a:t>[parent]]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 err="1">
                <a:latin typeface="APL385 Unicode" panose="020B0709000202000203" pitchFamily="49" charset="0"/>
              </a:rPr>
              <a:t>idxpr_db←parent</a:t>
            </a:r>
            <a:r>
              <a:rPr lang="en-US" dirty="0">
                <a:latin typeface="APL385 Unicode" panose="020B0709000202000203" pitchFamily="49" charset="0"/>
              </a:rPr>
              <a:t>[⍸</a:t>
            </a:r>
            <a:r>
              <a:rPr lang="en-US" dirty="0" err="1">
                <a:latin typeface="APL385 Unicode" panose="020B0709000202000203" pitchFamily="49" charset="0"/>
              </a:rPr>
              <a:t>dbex</a:t>
            </a:r>
            <a:r>
              <a:rPr lang="en-US" dirty="0">
                <a:latin typeface="APL385 Unicode" panose="020B0709000202000203" pitchFamily="49" charset="0"/>
              </a:rPr>
              <a:t>∧(≠parent)∧</a:t>
            </a:r>
            <a:r>
              <a:rPr lang="en-US" dirty="0" err="1">
                <a:latin typeface="APL385 Unicode" panose="020B0709000202000203" pitchFamily="49" charset="0"/>
              </a:rPr>
              <a:t>parent∊idxpr</a:t>
            </a:r>
            <a:r>
              <a:rPr lang="en-US" dirty="0">
                <a:latin typeface="APL385 Unicode" panose="020B0709000202000203" pitchFamily="49" charset="0"/>
              </a:rPr>
              <a:t>]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 err="1">
                <a:latin typeface="APL385 Unicode" panose="020B0709000202000203" pitchFamily="49" charset="0"/>
              </a:rPr>
              <a:t>redox←parent</a:t>
            </a:r>
            <a:r>
              <a:rPr lang="en-US" dirty="0">
                <a:latin typeface="APL385 Unicode" panose="020B0709000202000203" pitchFamily="49" charset="0"/>
              </a:rPr>
              <a:t>[⍸</a:t>
            </a:r>
            <a:r>
              <a:rPr lang="en-US" dirty="0" err="1">
                <a:latin typeface="APL385 Unicode" panose="020B0709000202000203" pitchFamily="49" charset="0"/>
              </a:rPr>
              <a:t>prmop</a:t>
            </a:r>
            <a:r>
              <a:rPr lang="en-US" dirty="0">
                <a:latin typeface="APL385 Unicode" panose="020B0709000202000203" pitchFamily="49" charset="0"/>
              </a:rPr>
              <a:t>∧(named’⌿’)∧</a:t>
            </a:r>
            <a:r>
              <a:rPr lang="en-US" dirty="0" err="1">
                <a:latin typeface="APL385 Unicode" panose="020B0709000202000203" pitchFamily="49" charset="0"/>
              </a:rPr>
              <a:t>moxpr</a:t>
            </a:r>
            <a:r>
              <a:rPr lang="en-US" dirty="0">
                <a:latin typeface="APL385 Unicode" panose="020B0709000202000203" pitchFamily="49" charset="0"/>
              </a:rPr>
              <a:t>[parent]]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>
                <a:solidFill>
                  <a:schemeClr val="accent1"/>
                </a:solidFill>
                <a:latin typeface="APL385 Unicode" panose="020B0709000202000203" pitchFamily="49" charset="0"/>
              </a:rPr>
              <a:t>⍸(</a:t>
            </a:r>
            <a:r>
              <a:rPr lang="en-US" dirty="0" err="1">
                <a:solidFill>
                  <a:schemeClr val="accent1"/>
                </a:solidFill>
                <a:latin typeface="APL385 Unicode" panose="020B0709000202000203" pitchFamily="49" charset="0"/>
              </a:rPr>
              <a:t>uses∊redox</a:t>
            </a:r>
            <a:r>
              <a:rPr lang="en-US" dirty="0">
                <a:solidFill>
                  <a:schemeClr val="accent1"/>
                </a:solidFill>
                <a:latin typeface="APL385 Unicode" panose="020B0709000202000203" pitchFamily="49" charset="0"/>
              </a:rPr>
              <a:t>)∧uses∨.∧</a:t>
            </a:r>
            <a:r>
              <a:rPr lang="en-US" dirty="0" err="1">
                <a:solidFill>
                  <a:schemeClr val="accent1"/>
                </a:solidFill>
                <a:latin typeface="APL385 Unicode" panose="020B0709000202000203" pitchFamily="49" charset="0"/>
              </a:rPr>
              <a:t>used∊idxpr_db</a:t>
            </a:r>
            <a:endParaRPr lang="en-US" dirty="0">
              <a:solidFill>
                <a:schemeClr val="accent1"/>
              </a:solidFill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C30711F0-7566-CC38-1B16-634161968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169364"/>
          </a:xfrm>
        </p:spPr>
        <p:txBody>
          <a:bodyPr/>
          <a:lstStyle/>
          <a:p>
            <a:r>
              <a:rPr lang="en-US" sz="2400" dirty="0">
                <a:latin typeface="APL385 Unicode" panose="020B0709000202000203" pitchFamily="49" charset="0"/>
              </a:rPr>
              <a:t>QUERY_SAVE←{‘Q1’STORE ⍺⌿⍵}</a:t>
            </a:r>
            <a:br>
              <a:rPr lang="en-US" sz="2400" dirty="0">
                <a:latin typeface="APL385 Unicode" panose="020B0709000202000203" pitchFamily="49" charset="0"/>
              </a:rPr>
            </a:br>
            <a:r>
              <a:rPr lang="en-US" sz="2400" dirty="0">
                <a:latin typeface="APL385 Unicode" panose="020B0709000202000203" pitchFamily="49" charset="0"/>
              </a:rPr>
              <a:t>RESULTS←MASK QUERY_SAVE DB</a:t>
            </a:r>
            <a:br>
              <a:rPr lang="en-US" sz="2400" dirty="0">
                <a:latin typeface="APL385 Unicode" panose="020B0709000202000203" pitchFamily="49" charset="0"/>
              </a:rPr>
            </a:br>
            <a:r>
              <a:rPr lang="en-US" sz="2400" dirty="0">
                <a:latin typeface="APL385 Unicode" panose="020B0709000202000203" pitchFamily="49" charset="0"/>
              </a:rPr>
              <a:t>AVG_AGES←(+⌿÷≢)(LOAD ‘Q1’)[;AGES]</a:t>
            </a:r>
          </a:p>
        </p:txBody>
      </p:sp>
      <p:sp>
        <p:nvSpPr>
          <p:cNvPr id="11" name="Media Placeholder 10">
            <a:extLst>
              <a:ext uri="{FF2B5EF4-FFF2-40B4-BE49-F238E27FC236}">
                <a16:creationId xmlns:a16="http://schemas.microsoft.com/office/drawing/2014/main" id="{747B1031-8801-7AFF-98A5-E0C48CF049B9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26759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5408C9-11D0-F2B6-4B90-47A06E7D8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F205DFD-2600-EAC8-C4DC-90B1FAFDC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1969993"/>
            <a:ext cx="11370168" cy="40392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latin typeface="APL385 Unicode" panose="020B0709000202000203" pitchFamily="49" charset="0"/>
              </a:rPr>
              <a:t>db</a:t>
            </a:r>
            <a:r>
              <a:rPr lang="en-US" dirty="0">
                <a:latin typeface="APL385 Unicode" panose="020B0709000202000203" pitchFamily="49" charset="0"/>
              </a:rPr>
              <a:t>←⍸(</a:t>
            </a:r>
            <a:r>
              <a:rPr lang="en-US" dirty="0" err="1">
                <a:latin typeface="APL385 Unicode" panose="020B0709000202000203" pitchFamily="49" charset="0"/>
              </a:rPr>
              <a:t>ns∊roots</a:t>
            </a:r>
            <a:r>
              <a:rPr lang="en-US" dirty="0">
                <a:latin typeface="APL385 Unicode" panose="020B0709000202000203" pitchFamily="49" charset="0"/>
              </a:rPr>
              <a:t>)∧</a:t>
            </a:r>
            <a:r>
              <a:rPr lang="en-US" dirty="0" err="1">
                <a:latin typeface="APL385 Unicode" panose="020B0709000202000203" pitchFamily="49" charset="0"/>
              </a:rPr>
              <a:t>defs∧named’DB</a:t>
            </a:r>
            <a:r>
              <a:rPr lang="en-US" dirty="0">
                <a:latin typeface="APL385 Unicode" panose="020B0709000202000203" pitchFamily="49" charset="0"/>
              </a:rPr>
              <a:t>’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 err="1">
                <a:solidFill>
                  <a:schemeClr val="accent3"/>
                </a:solidFill>
                <a:latin typeface="APL385 Unicode" panose="020B0709000202000203" pitchFamily="49" charset="0"/>
              </a:rPr>
              <a:t>dbex←expr∧uses</a:t>
            </a:r>
            <a:r>
              <a:rPr lang="en-US" dirty="0">
                <a:solidFill>
                  <a:schemeClr val="accent3"/>
                </a:solidFill>
                <a:latin typeface="APL385 Unicode" panose="020B0709000202000203" pitchFamily="49" charset="0"/>
              </a:rPr>
              <a:t>∨.∧</a:t>
            </a:r>
            <a:r>
              <a:rPr lang="en-US" dirty="0" err="1">
                <a:solidFill>
                  <a:schemeClr val="accent1"/>
                </a:solidFill>
                <a:latin typeface="APL385 Unicode" panose="020B0709000202000203" pitchFamily="49" charset="0"/>
              </a:rPr>
              <a:t>used∊db</a:t>
            </a:r>
            <a:br>
              <a:rPr lang="en-US" dirty="0">
                <a:solidFill>
                  <a:schemeClr val="accent1"/>
                </a:solidFill>
                <a:latin typeface="APL385 Unicode" panose="020B0709000202000203" pitchFamily="49" charset="0"/>
              </a:rPr>
            </a:b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 err="1">
                <a:latin typeface="APL385 Unicode" panose="020B0709000202000203" pitchFamily="49" charset="0"/>
              </a:rPr>
              <a:t>idxpr←parent</a:t>
            </a:r>
            <a:r>
              <a:rPr lang="en-US" dirty="0">
                <a:latin typeface="APL385 Unicode" panose="020B0709000202000203" pitchFamily="49" charset="0"/>
              </a:rPr>
              <a:t>[⍸</a:t>
            </a:r>
            <a:r>
              <a:rPr lang="en-US" dirty="0" err="1">
                <a:latin typeface="APL385 Unicode" panose="020B0709000202000203" pitchFamily="49" charset="0"/>
              </a:rPr>
              <a:t>prmfn</a:t>
            </a:r>
            <a:r>
              <a:rPr lang="en-US" dirty="0">
                <a:latin typeface="APL385 Unicode" panose="020B0709000202000203" pitchFamily="49" charset="0"/>
              </a:rPr>
              <a:t>∧(named’[‘)∧</a:t>
            </a:r>
            <a:r>
              <a:rPr lang="en-US" dirty="0" err="1">
                <a:latin typeface="APL385 Unicode" panose="020B0709000202000203" pitchFamily="49" charset="0"/>
              </a:rPr>
              <a:t>dexpr</a:t>
            </a:r>
            <a:r>
              <a:rPr lang="en-US" dirty="0">
                <a:latin typeface="APL385 Unicode" panose="020B0709000202000203" pitchFamily="49" charset="0"/>
              </a:rPr>
              <a:t>[parent]]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 err="1">
                <a:latin typeface="APL385 Unicode" panose="020B0709000202000203" pitchFamily="49" charset="0"/>
              </a:rPr>
              <a:t>idxpr_db←parent</a:t>
            </a:r>
            <a:r>
              <a:rPr lang="en-US" dirty="0">
                <a:latin typeface="APL385 Unicode" panose="020B0709000202000203" pitchFamily="49" charset="0"/>
              </a:rPr>
              <a:t>[⍸</a:t>
            </a:r>
            <a:r>
              <a:rPr lang="en-US" dirty="0" err="1">
                <a:latin typeface="APL385 Unicode" panose="020B0709000202000203" pitchFamily="49" charset="0"/>
              </a:rPr>
              <a:t>dbex</a:t>
            </a:r>
            <a:r>
              <a:rPr lang="en-US" dirty="0">
                <a:latin typeface="APL385 Unicode" panose="020B0709000202000203" pitchFamily="49" charset="0"/>
              </a:rPr>
              <a:t>∧(≠parent)∧</a:t>
            </a:r>
            <a:r>
              <a:rPr lang="en-US" dirty="0" err="1">
                <a:latin typeface="APL385 Unicode" panose="020B0709000202000203" pitchFamily="49" charset="0"/>
              </a:rPr>
              <a:t>parent∊idxpr</a:t>
            </a:r>
            <a:r>
              <a:rPr lang="en-US" dirty="0">
                <a:latin typeface="APL385 Unicode" panose="020B0709000202000203" pitchFamily="49" charset="0"/>
              </a:rPr>
              <a:t>]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 err="1">
                <a:latin typeface="APL385 Unicode" panose="020B0709000202000203" pitchFamily="49" charset="0"/>
              </a:rPr>
              <a:t>redox←parent</a:t>
            </a:r>
            <a:r>
              <a:rPr lang="en-US" dirty="0">
                <a:latin typeface="APL385 Unicode" panose="020B0709000202000203" pitchFamily="49" charset="0"/>
              </a:rPr>
              <a:t>[⍸</a:t>
            </a:r>
            <a:r>
              <a:rPr lang="en-US" dirty="0" err="1">
                <a:latin typeface="APL385 Unicode" panose="020B0709000202000203" pitchFamily="49" charset="0"/>
              </a:rPr>
              <a:t>prmop</a:t>
            </a:r>
            <a:r>
              <a:rPr lang="en-US" dirty="0">
                <a:latin typeface="APL385 Unicode" panose="020B0709000202000203" pitchFamily="49" charset="0"/>
              </a:rPr>
              <a:t>∧(named’⌿’)∧</a:t>
            </a:r>
            <a:r>
              <a:rPr lang="en-US" dirty="0" err="1">
                <a:latin typeface="APL385 Unicode" panose="020B0709000202000203" pitchFamily="49" charset="0"/>
              </a:rPr>
              <a:t>moxpr</a:t>
            </a:r>
            <a:r>
              <a:rPr lang="en-US" dirty="0">
                <a:latin typeface="APL385 Unicode" panose="020B0709000202000203" pitchFamily="49" charset="0"/>
              </a:rPr>
              <a:t>[parent]]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>
                <a:solidFill>
                  <a:schemeClr val="accent3"/>
                </a:solidFill>
                <a:latin typeface="APL385 Unicode" panose="020B0709000202000203" pitchFamily="49" charset="0"/>
              </a:rPr>
              <a:t>⍸(</a:t>
            </a:r>
            <a:r>
              <a:rPr lang="en-US" dirty="0" err="1">
                <a:solidFill>
                  <a:schemeClr val="accent3"/>
                </a:solidFill>
                <a:latin typeface="APL385 Unicode" panose="020B0709000202000203" pitchFamily="49" charset="0"/>
              </a:rPr>
              <a:t>uses∊redox</a:t>
            </a:r>
            <a:r>
              <a:rPr lang="en-US" dirty="0">
                <a:solidFill>
                  <a:schemeClr val="accent3"/>
                </a:solidFill>
                <a:latin typeface="APL385 Unicode" panose="020B0709000202000203" pitchFamily="49" charset="0"/>
              </a:rPr>
              <a:t>)∧uses∨.∧</a:t>
            </a:r>
            <a:r>
              <a:rPr lang="en-US" dirty="0" err="1">
                <a:solidFill>
                  <a:schemeClr val="accent3"/>
                </a:solidFill>
                <a:latin typeface="APL385 Unicode" panose="020B0709000202000203" pitchFamily="49" charset="0"/>
              </a:rPr>
              <a:t>used∊idxpr_db</a:t>
            </a:r>
            <a:endParaRPr lang="en-US" dirty="0">
              <a:solidFill>
                <a:schemeClr val="accent3"/>
              </a:solidFill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E25239AB-6493-7CDD-938C-95C093AEA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169364"/>
          </a:xfrm>
        </p:spPr>
        <p:txBody>
          <a:bodyPr/>
          <a:lstStyle/>
          <a:p>
            <a:r>
              <a:rPr lang="en-US" sz="2400" dirty="0">
                <a:latin typeface="APL385 Unicode" panose="020B0709000202000203" pitchFamily="49" charset="0"/>
              </a:rPr>
              <a:t>QUERY_SAVE←{‘Q1’STORE ⍺⌿⍵}</a:t>
            </a:r>
            <a:br>
              <a:rPr lang="en-US" sz="2400" dirty="0">
                <a:latin typeface="APL385 Unicode" panose="020B0709000202000203" pitchFamily="49" charset="0"/>
              </a:rPr>
            </a:br>
            <a:r>
              <a:rPr lang="en-US" sz="2400" dirty="0">
                <a:latin typeface="APL385 Unicode" panose="020B0709000202000203" pitchFamily="49" charset="0"/>
              </a:rPr>
              <a:t>RESULTS←</a:t>
            </a:r>
            <a:r>
              <a:rPr lang="en-US" sz="2400" dirty="0">
                <a:solidFill>
                  <a:schemeClr val="accent3"/>
                </a:solidFill>
                <a:latin typeface="APL385 Unicode" panose="020B0709000202000203" pitchFamily="49" charset="0"/>
              </a:rPr>
              <a:t>MASK QUERY_SAVE </a:t>
            </a:r>
            <a:r>
              <a:rPr lang="en-US" sz="2400" dirty="0">
                <a:solidFill>
                  <a:schemeClr val="accent1"/>
                </a:solidFill>
                <a:latin typeface="APL385 Unicode" panose="020B0709000202000203" pitchFamily="49" charset="0"/>
              </a:rPr>
              <a:t>DB</a:t>
            </a:r>
            <a:br>
              <a:rPr lang="en-US" sz="2400" dirty="0">
                <a:latin typeface="APL385 Unicode" panose="020B0709000202000203" pitchFamily="49" charset="0"/>
              </a:rPr>
            </a:br>
            <a:r>
              <a:rPr lang="en-US" sz="2400" dirty="0">
                <a:latin typeface="APL385 Unicode" panose="020B0709000202000203" pitchFamily="49" charset="0"/>
              </a:rPr>
              <a:t>AVG_AGES←</a:t>
            </a:r>
            <a:r>
              <a:rPr lang="en-US" sz="2400" dirty="0">
                <a:solidFill>
                  <a:schemeClr val="accent3"/>
                </a:solidFill>
                <a:latin typeface="APL385 Unicode" panose="020B0709000202000203" pitchFamily="49" charset="0"/>
              </a:rPr>
              <a:t>(+⌿÷≢)(LOAD ‘Q1’)[;AGES]</a:t>
            </a:r>
          </a:p>
        </p:txBody>
      </p:sp>
      <p:sp>
        <p:nvSpPr>
          <p:cNvPr id="11" name="Media Placeholder 10">
            <a:extLst>
              <a:ext uri="{FF2B5EF4-FFF2-40B4-BE49-F238E27FC236}">
                <a16:creationId xmlns:a16="http://schemas.microsoft.com/office/drawing/2014/main" id="{4BE75D41-0684-A79E-8D70-22B6C5B78AA6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11145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4D037E-A43F-9094-4015-1B5AB4FD22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E918A241-BF1C-89F9-87CD-EA6859187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1969993"/>
            <a:ext cx="11370168" cy="40392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latin typeface="APL385 Unicode" panose="020B0709000202000203" pitchFamily="49" charset="0"/>
              </a:rPr>
              <a:t>db</a:t>
            </a:r>
            <a:r>
              <a:rPr lang="en-US" dirty="0">
                <a:latin typeface="APL385 Unicode" panose="020B0709000202000203" pitchFamily="49" charset="0"/>
              </a:rPr>
              <a:t>←⍸(</a:t>
            </a:r>
            <a:r>
              <a:rPr lang="en-US" dirty="0" err="1">
                <a:latin typeface="APL385 Unicode" panose="020B0709000202000203" pitchFamily="49" charset="0"/>
              </a:rPr>
              <a:t>ns∊roots</a:t>
            </a:r>
            <a:r>
              <a:rPr lang="en-US" dirty="0">
                <a:latin typeface="APL385 Unicode" panose="020B0709000202000203" pitchFamily="49" charset="0"/>
              </a:rPr>
              <a:t>)∧</a:t>
            </a:r>
            <a:r>
              <a:rPr lang="en-US" dirty="0" err="1">
                <a:latin typeface="APL385 Unicode" panose="020B0709000202000203" pitchFamily="49" charset="0"/>
              </a:rPr>
              <a:t>defs∧named’DB</a:t>
            </a:r>
            <a:r>
              <a:rPr lang="en-US" dirty="0">
                <a:latin typeface="APL385 Unicode" panose="020B0709000202000203" pitchFamily="49" charset="0"/>
              </a:rPr>
              <a:t>’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 err="1">
                <a:solidFill>
                  <a:schemeClr val="accent1"/>
                </a:solidFill>
                <a:latin typeface="APL385 Unicode" panose="020B0709000202000203" pitchFamily="49" charset="0"/>
              </a:rPr>
              <a:t>dbex←expr∧uses</a:t>
            </a:r>
            <a:r>
              <a:rPr lang="en-US" dirty="0">
                <a:solidFill>
                  <a:schemeClr val="accent1"/>
                </a:solidFill>
                <a:latin typeface="APL385 Unicode" panose="020B0709000202000203" pitchFamily="49" charset="0"/>
              </a:rPr>
              <a:t>∨.∧</a:t>
            </a:r>
            <a:r>
              <a:rPr lang="en-US" dirty="0" err="1">
                <a:solidFill>
                  <a:schemeClr val="accent1"/>
                </a:solidFill>
                <a:latin typeface="APL385 Unicode" panose="020B0709000202000203" pitchFamily="49" charset="0"/>
              </a:rPr>
              <a:t>used∊db</a:t>
            </a:r>
            <a:br>
              <a:rPr lang="en-US" dirty="0">
                <a:solidFill>
                  <a:schemeClr val="accent1"/>
                </a:solidFill>
                <a:latin typeface="APL385 Unicode" panose="020B0709000202000203" pitchFamily="49" charset="0"/>
              </a:rPr>
            </a:b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 err="1">
                <a:latin typeface="APL385 Unicode" panose="020B0709000202000203" pitchFamily="49" charset="0"/>
              </a:rPr>
              <a:t>idxpr←parent</a:t>
            </a:r>
            <a:r>
              <a:rPr lang="en-US" dirty="0">
                <a:latin typeface="APL385 Unicode" panose="020B0709000202000203" pitchFamily="49" charset="0"/>
              </a:rPr>
              <a:t>[⍸</a:t>
            </a:r>
            <a:r>
              <a:rPr lang="en-US" dirty="0" err="1">
                <a:latin typeface="APL385 Unicode" panose="020B0709000202000203" pitchFamily="49" charset="0"/>
              </a:rPr>
              <a:t>prmfn</a:t>
            </a:r>
            <a:r>
              <a:rPr lang="en-US" dirty="0">
                <a:latin typeface="APL385 Unicode" panose="020B0709000202000203" pitchFamily="49" charset="0"/>
              </a:rPr>
              <a:t>∧(named’[‘)∧</a:t>
            </a:r>
            <a:r>
              <a:rPr lang="en-US" dirty="0" err="1">
                <a:latin typeface="APL385 Unicode" panose="020B0709000202000203" pitchFamily="49" charset="0"/>
              </a:rPr>
              <a:t>dexpr</a:t>
            </a:r>
            <a:r>
              <a:rPr lang="en-US" dirty="0">
                <a:latin typeface="APL385 Unicode" panose="020B0709000202000203" pitchFamily="49" charset="0"/>
              </a:rPr>
              <a:t>[parent]]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 err="1">
                <a:latin typeface="APL385 Unicode" panose="020B0709000202000203" pitchFamily="49" charset="0"/>
              </a:rPr>
              <a:t>idxpr_db←parent</a:t>
            </a:r>
            <a:r>
              <a:rPr lang="en-US" dirty="0">
                <a:latin typeface="APL385 Unicode" panose="020B0709000202000203" pitchFamily="49" charset="0"/>
              </a:rPr>
              <a:t>[⍸</a:t>
            </a:r>
            <a:r>
              <a:rPr lang="en-US" dirty="0" err="1">
                <a:latin typeface="APL385 Unicode" panose="020B0709000202000203" pitchFamily="49" charset="0"/>
              </a:rPr>
              <a:t>dbex</a:t>
            </a:r>
            <a:r>
              <a:rPr lang="en-US" dirty="0">
                <a:latin typeface="APL385 Unicode" panose="020B0709000202000203" pitchFamily="49" charset="0"/>
              </a:rPr>
              <a:t>∧(≠parent)∧</a:t>
            </a:r>
            <a:r>
              <a:rPr lang="en-US" dirty="0" err="1">
                <a:latin typeface="APL385 Unicode" panose="020B0709000202000203" pitchFamily="49" charset="0"/>
              </a:rPr>
              <a:t>parent∊idxpr</a:t>
            </a:r>
            <a:r>
              <a:rPr lang="en-US" dirty="0">
                <a:latin typeface="APL385 Unicode" panose="020B0709000202000203" pitchFamily="49" charset="0"/>
              </a:rPr>
              <a:t>]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 err="1">
                <a:latin typeface="APL385 Unicode" panose="020B0709000202000203" pitchFamily="49" charset="0"/>
              </a:rPr>
              <a:t>redox←parent</a:t>
            </a:r>
            <a:r>
              <a:rPr lang="en-US" dirty="0">
                <a:latin typeface="APL385 Unicode" panose="020B0709000202000203" pitchFamily="49" charset="0"/>
              </a:rPr>
              <a:t>[⍸</a:t>
            </a:r>
            <a:r>
              <a:rPr lang="en-US" dirty="0" err="1">
                <a:latin typeface="APL385 Unicode" panose="020B0709000202000203" pitchFamily="49" charset="0"/>
              </a:rPr>
              <a:t>prmop</a:t>
            </a:r>
            <a:r>
              <a:rPr lang="en-US" dirty="0">
                <a:latin typeface="APL385 Unicode" panose="020B0709000202000203" pitchFamily="49" charset="0"/>
              </a:rPr>
              <a:t>∧(named’⌿’)∧</a:t>
            </a:r>
            <a:r>
              <a:rPr lang="en-US" dirty="0" err="1">
                <a:latin typeface="APL385 Unicode" panose="020B0709000202000203" pitchFamily="49" charset="0"/>
              </a:rPr>
              <a:t>moxpr</a:t>
            </a:r>
            <a:r>
              <a:rPr lang="en-US" dirty="0">
                <a:latin typeface="APL385 Unicode" panose="020B0709000202000203" pitchFamily="49" charset="0"/>
              </a:rPr>
              <a:t>[parent]]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>
                <a:solidFill>
                  <a:schemeClr val="accent3"/>
                </a:solidFill>
                <a:latin typeface="APL385 Unicode" panose="020B0709000202000203" pitchFamily="49" charset="0"/>
              </a:rPr>
              <a:t>⍸(</a:t>
            </a:r>
            <a:r>
              <a:rPr lang="en-US" dirty="0" err="1">
                <a:solidFill>
                  <a:schemeClr val="accent3"/>
                </a:solidFill>
                <a:latin typeface="APL385 Unicode" panose="020B0709000202000203" pitchFamily="49" charset="0"/>
              </a:rPr>
              <a:t>uses∊redox</a:t>
            </a:r>
            <a:r>
              <a:rPr lang="en-US" dirty="0">
                <a:solidFill>
                  <a:schemeClr val="accent3"/>
                </a:solidFill>
                <a:latin typeface="APL385 Unicode" panose="020B0709000202000203" pitchFamily="49" charset="0"/>
              </a:rPr>
              <a:t>)∧uses∨.∧</a:t>
            </a:r>
            <a:r>
              <a:rPr lang="en-US" dirty="0" err="1">
                <a:solidFill>
                  <a:schemeClr val="accent3"/>
                </a:solidFill>
                <a:latin typeface="APL385 Unicode" panose="020B0709000202000203" pitchFamily="49" charset="0"/>
              </a:rPr>
              <a:t>used∊idxpr_db</a:t>
            </a:r>
            <a:endParaRPr lang="en-US" dirty="0">
              <a:solidFill>
                <a:schemeClr val="accent3"/>
              </a:solidFill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D2BE2306-3CA5-4668-ED37-BBAC414A3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169364"/>
          </a:xfrm>
        </p:spPr>
        <p:txBody>
          <a:bodyPr/>
          <a:lstStyle/>
          <a:p>
            <a:r>
              <a:rPr lang="en-US" sz="2400" dirty="0">
                <a:latin typeface="APL385 Unicode" panose="020B0709000202000203" pitchFamily="49" charset="0"/>
              </a:rPr>
              <a:t>QUERY_SAVE←{‘Q1’STORE ⍺⌿⍵}</a:t>
            </a:r>
            <a:br>
              <a:rPr lang="en-US" sz="2400" dirty="0">
                <a:latin typeface="APL385 Unicode" panose="020B0709000202000203" pitchFamily="49" charset="0"/>
              </a:rPr>
            </a:br>
            <a:r>
              <a:rPr lang="en-US" sz="2400" dirty="0">
                <a:latin typeface="APL385 Unicode" panose="020B0709000202000203" pitchFamily="49" charset="0"/>
              </a:rPr>
              <a:t>RESULTS←</a:t>
            </a:r>
            <a:r>
              <a:rPr lang="en-US" sz="2400" dirty="0">
                <a:solidFill>
                  <a:schemeClr val="accent1"/>
                </a:solidFill>
                <a:latin typeface="APL385 Unicode" panose="020B0709000202000203" pitchFamily="49" charset="0"/>
              </a:rPr>
              <a:t>MASK QUERY_SAVE DB</a:t>
            </a:r>
            <a:br>
              <a:rPr lang="en-US" sz="2400" dirty="0">
                <a:latin typeface="APL385 Unicode" panose="020B0709000202000203" pitchFamily="49" charset="0"/>
              </a:rPr>
            </a:br>
            <a:r>
              <a:rPr lang="en-US" sz="2400" dirty="0">
                <a:latin typeface="APL385 Unicode" panose="020B0709000202000203" pitchFamily="49" charset="0"/>
              </a:rPr>
              <a:t>AVG_AGES←</a:t>
            </a:r>
            <a:r>
              <a:rPr lang="en-US" sz="2400" dirty="0">
                <a:solidFill>
                  <a:schemeClr val="accent1"/>
                </a:solidFill>
                <a:latin typeface="APL385 Unicode" panose="020B0709000202000203" pitchFamily="49" charset="0"/>
              </a:rPr>
              <a:t>(+⌿÷≢)(LOAD ‘Q1’)[;AGES]</a:t>
            </a:r>
          </a:p>
        </p:txBody>
      </p:sp>
      <p:sp>
        <p:nvSpPr>
          <p:cNvPr id="11" name="Media Placeholder 10">
            <a:extLst>
              <a:ext uri="{FF2B5EF4-FFF2-40B4-BE49-F238E27FC236}">
                <a16:creationId xmlns:a16="http://schemas.microsoft.com/office/drawing/2014/main" id="{D1CD0928-D0E0-6353-C531-F4B39AABEFBC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679163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58FDE-1490-582F-0E20-9A7ADACA53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6A105855-B209-CB97-01CF-915841F294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1969993"/>
            <a:ext cx="11370168" cy="40392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latin typeface="APL385 Unicode" panose="020B0709000202000203" pitchFamily="49" charset="0"/>
              </a:rPr>
              <a:t>db</a:t>
            </a:r>
            <a:r>
              <a:rPr lang="en-US" dirty="0">
                <a:latin typeface="APL385 Unicode" panose="020B0709000202000203" pitchFamily="49" charset="0"/>
              </a:rPr>
              <a:t>←⍸(</a:t>
            </a:r>
            <a:r>
              <a:rPr lang="en-US" dirty="0" err="1">
                <a:latin typeface="APL385 Unicode" panose="020B0709000202000203" pitchFamily="49" charset="0"/>
              </a:rPr>
              <a:t>ns∊roots</a:t>
            </a:r>
            <a:r>
              <a:rPr lang="en-US" dirty="0">
                <a:latin typeface="APL385 Unicode" panose="020B0709000202000203" pitchFamily="49" charset="0"/>
              </a:rPr>
              <a:t>)∧</a:t>
            </a:r>
            <a:r>
              <a:rPr lang="en-US" dirty="0" err="1">
                <a:latin typeface="APL385 Unicode" panose="020B0709000202000203" pitchFamily="49" charset="0"/>
              </a:rPr>
              <a:t>defs∧named’DB</a:t>
            </a:r>
            <a:r>
              <a:rPr lang="en-US" dirty="0">
                <a:latin typeface="APL385 Unicode" panose="020B0709000202000203" pitchFamily="49" charset="0"/>
              </a:rPr>
              <a:t>’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 err="1">
                <a:solidFill>
                  <a:schemeClr val="accent3"/>
                </a:solidFill>
                <a:latin typeface="APL385 Unicode" panose="020B0709000202000203" pitchFamily="49" charset="0"/>
              </a:rPr>
              <a:t>dbex←expr∧uses</a:t>
            </a:r>
            <a:r>
              <a:rPr lang="en-US" dirty="0">
                <a:solidFill>
                  <a:schemeClr val="accent3"/>
                </a:solidFill>
                <a:latin typeface="APL385 Unicode" panose="020B0709000202000203" pitchFamily="49" charset="0"/>
              </a:rPr>
              <a:t>∨.∧</a:t>
            </a:r>
            <a:r>
              <a:rPr lang="en-US" dirty="0" err="1">
                <a:solidFill>
                  <a:schemeClr val="accent3"/>
                </a:solidFill>
                <a:latin typeface="APL385 Unicode" panose="020B0709000202000203" pitchFamily="49" charset="0"/>
              </a:rPr>
              <a:t>used∊db</a:t>
            </a:r>
            <a:br>
              <a:rPr lang="en-US" dirty="0">
                <a:solidFill>
                  <a:schemeClr val="accent1"/>
                </a:solidFill>
                <a:latin typeface="APL385 Unicode" panose="020B0709000202000203" pitchFamily="49" charset="0"/>
              </a:rPr>
            </a:b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 err="1">
                <a:latin typeface="APL385 Unicode" panose="020B0709000202000203" pitchFamily="49" charset="0"/>
              </a:rPr>
              <a:t>idxpr←parent</a:t>
            </a:r>
            <a:r>
              <a:rPr lang="en-US" dirty="0">
                <a:latin typeface="APL385 Unicode" panose="020B0709000202000203" pitchFamily="49" charset="0"/>
              </a:rPr>
              <a:t>[⍸</a:t>
            </a:r>
            <a:r>
              <a:rPr lang="en-US" dirty="0" err="1">
                <a:latin typeface="APL385 Unicode" panose="020B0709000202000203" pitchFamily="49" charset="0"/>
              </a:rPr>
              <a:t>prmfn</a:t>
            </a:r>
            <a:r>
              <a:rPr lang="en-US" dirty="0">
                <a:latin typeface="APL385 Unicode" panose="020B0709000202000203" pitchFamily="49" charset="0"/>
              </a:rPr>
              <a:t>∧(named’[‘)∧</a:t>
            </a:r>
            <a:r>
              <a:rPr lang="en-US" dirty="0" err="1">
                <a:latin typeface="APL385 Unicode" panose="020B0709000202000203" pitchFamily="49" charset="0"/>
              </a:rPr>
              <a:t>dexpr</a:t>
            </a:r>
            <a:r>
              <a:rPr lang="en-US" dirty="0">
                <a:latin typeface="APL385 Unicode" panose="020B0709000202000203" pitchFamily="49" charset="0"/>
              </a:rPr>
              <a:t>[parent]]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 err="1">
                <a:latin typeface="APL385 Unicode" panose="020B0709000202000203" pitchFamily="49" charset="0"/>
              </a:rPr>
              <a:t>idxpr_db←parent</a:t>
            </a:r>
            <a:r>
              <a:rPr lang="en-US" dirty="0">
                <a:latin typeface="APL385 Unicode" panose="020B0709000202000203" pitchFamily="49" charset="0"/>
              </a:rPr>
              <a:t>[⍸</a:t>
            </a:r>
            <a:r>
              <a:rPr lang="en-US" dirty="0" err="1">
                <a:latin typeface="APL385 Unicode" panose="020B0709000202000203" pitchFamily="49" charset="0"/>
              </a:rPr>
              <a:t>dbex</a:t>
            </a:r>
            <a:r>
              <a:rPr lang="en-US" dirty="0">
                <a:latin typeface="APL385 Unicode" panose="020B0709000202000203" pitchFamily="49" charset="0"/>
              </a:rPr>
              <a:t>∧(≠parent)∧</a:t>
            </a:r>
            <a:r>
              <a:rPr lang="en-US" dirty="0" err="1">
                <a:latin typeface="APL385 Unicode" panose="020B0709000202000203" pitchFamily="49" charset="0"/>
              </a:rPr>
              <a:t>parent∊idxpr</a:t>
            </a:r>
            <a:r>
              <a:rPr lang="en-US" dirty="0">
                <a:latin typeface="APL385 Unicode" panose="020B0709000202000203" pitchFamily="49" charset="0"/>
              </a:rPr>
              <a:t>]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 err="1">
                <a:latin typeface="APL385 Unicode" panose="020B0709000202000203" pitchFamily="49" charset="0"/>
              </a:rPr>
              <a:t>redox←parent</a:t>
            </a:r>
            <a:r>
              <a:rPr lang="en-US" dirty="0">
                <a:latin typeface="APL385 Unicode" panose="020B0709000202000203" pitchFamily="49" charset="0"/>
              </a:rPr>
              <a:t>[⍸</a:t>
            </a:r>
            <a:r>
              <a:rPr lang="en-US" dirty="0" err="1">
                <a:latin typeface="APL385 Unicode" panose="020B0709000202000203" pitchFamily="49" charset="0"/>
              </a:rPr>
              <a:t>prmop</a:t>
            </a:r>
            <a:r>
              <a:rPr lang="en-US" dirty="0">
                <a:latin typeface="APL385 Unicode" panose="020B0709000202000203" pitchFamily="49" charset="0"/>
              </a:rPr>
              <a:t>∧(named’⌿’)∧</a:t>
            </a:r>
            <a:r>
              <a:rPr lang="en-US" dirty="0" err="1">
                <a:latin typeface="APL385 Unicode" panose="020B0709000202000203" pitchFamily="49" charset="0"/>
              </a:rPr>
              <a:t>moxpr</a:t>
            </a:r>
            <a:r>
              <a:rPr lang="en-US" dirty="0">
                <a:latin typeface="APL385 Unicode" panose="020B0709000202000203" pitchFamily="49" charset="0"/>
              </a:rPr>
              <a:t>[parent]]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>
                <a:solidFill>
                  <a:schemeClr val="accent1"/>
                </a:solidFill>
                <a:latin typeface="APL385 Unicode" panose="020B0709000202000203" pitchFamily="49" charset="0"/>
              </a:rPr>
              <a:t>⍸</a:t>
            </a:r>
            <a:r>
              <a:rPr lang="en-US" dirty="0">
                <a:solidFill>
                  <a:schemeClr val="accent3"/>
                </a:solidFill>
                <a:latin typeface="APL385 Unicode" panose="020B0709000202000203" pitchFamily="49" charset="0"/>
              </a:rPr>
              <a:t>(</a:t>
            </a:r>
            <a:r>
              <a:rPr lang="en-US" dirty="0" err="1">
                <a:solidFill>
                  <a:schemeClr val="accent3"/>
                </a:solidFill>
                <a:latin typeface="APL385 Unicode" panose="020B0709000202000203" pitchFamily="49" charset="0"/>
              </a:rPr>
              <a:t>uses∊redox</a:t>
            </a:r>
            <a:r>
              <a:rPr lang="en-US" dirty="0">
                <a:solidFill>
                  <a:schemeClr val="accent3"/>
                </a:solidFill>
                <a:latin typeface="APL385 Unicode" panose="020B0709000202000203" pitchFamily="49" charset="0"/>
              </a:rPr>
              <a:t>)∧uses∨.∧</a:t>
            </a:r>
            <a:r>
              <a:rPr lang="en-US" dirty="0" err="1">
                <a:solidFill>
                  <a:schemeClr val="accent1"/>
                </a:solidFill>
                <a:latin typeface="APL385 Unicode" panose="020B0709000202000203" pitchFamily="49" charset="0"/>
              </a:rPr>
              <a:t>used∊idxpr_db</a:t>
            </a:r>
            <a:endParaRPr lang="en-US" dirty="0">
              <a:solidFill>
                <a:schemeClr val="accent1"/>
              </a:solidFill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73D45CB1-F487-697D-411A-3336DCDD5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169364"/>
          </a:xfrm>
        </p:spPr>
        <p:txBody>
          <a:bodyPr/>
          <a:lstStyle/>
          <a:p>
            <a:r>
              <a:rPr lang="en-US" sz="2400" dirty="0">
                <a:latin typeface="APL385 Unicode" panose="020B0709000202000203" pitchFamily="49" charset="0"/>
              </a:rPr>
              <a:t>QUERY_SAVE←{‘Q1’STORE ⍺⌿⍵}</a:t>
            </a:r>
            <a:br>
              <a:rPr lang="en-US" sz="2400" dirty="0">
                <a:latin typeface="APL385 Unicode" panose="020B0709000202000203" pitchFamily="49" charset="0"/>
              </a:rPr>
            </a:br>
            <a:r>
              <a:rPr lang="en-US" sz="2400" dirty="0">
                <a:latin typeface="APL385 Unicode" panose="020B0709000202000203" pitchFamily="49" charset="0"/>
              </a:rPr>
              <a:t>RESULTS←MASK QUERY_SAVE DB</a:t>
            </a:r>
            <a:br>
              <a:rPr lang="en-US" sz="2400" dirty="0">
                <a:latin typeface="APL385 Unicode" panose="020B0709000202000203" pitchFamily="49" charset="0"/>
              </a:rPr>
            </a:br>
            <a:r>
              <a:rPr lang="en-US" sz="2400" dirty="0">
                <a:latin typeface="APL385 Unicode" panose="020B0709000202000203" pitchFamily="49" charset="0"/>
              </a:rPr>
              <a:t>AVG_AGES←</a:t>
            </a:r>
            <a:r>
              <a:rPr lang="en-US" sz="2400" dirty="0">
                <a:solidFill>
                  <a:schemeClr val="accent3"/>
                </a:solidFill>
                <a:latin typeface="APL385 Unicode" panose="020B0709000202000203" pitchFamily="49" charset="0"/>
              </a:rPr>
              <a:t>(+⌿÷≢)</a:t>
            </a:r>
            <a:r>
              <a:rPr lang="en-US" sz="2400" dirty="0">
                <a:solidFill>
                  <a:schemeClr val="accent1"/>
                </a:solidFill>
                <a:latin typeface="APL385 Unicode" panose="020B0709000202000203" pitchFamily="49" charset="0"/>
              </a:rPr>
              <a:t>(LOAD ‘Q1’)[;AGES]</a:t>
            </a:r>
          </a:p>
        </p:txBody>
      </p:sp>
      <p:sp>
        <p:nvSpPr>
          <p:cNvPr id="11" name="Media Placeholder 10">
            <a:extLst>
              <a:ext uri="{FF2B5EF4-FFF2-40B4-BE49-F238E27FC236}">
                <a16:creationId xmlns:a16="http://schemas.microsoft.com/office/drawing/2014/main" id="{8D8516BC-13F0-542B-9991-7244D5CF1345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87664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18A4B2-B1E6-79CA-DDCB-60709759A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8209708-4F57-2903-B5A6-33E3936CB3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1969993"/>
            <a:ext cx="11370168" cy="40392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latin typeface="APL385 Unicode" panose="020B0709000202000203" pitchFamily="49" charset="0"/>
              </a:rPr>
              <a:t>db</a:t>
            </a:r>
            <a:r>
              <a:rPr lang="en-US" dirty="0">
                <a:latin typeface="APL385 Unicode" panose="020B0709000202000203" pitchFamily="49" charset="0"/>
              </a:rPr>
              <a:t>←⍸(</a:t>
            </a:r>
            <a:r>
              <a:rPr lang="en-US" dirty="0" err="1">
                <a:latin typeface="APL385 Unicode" panose="020B0709000202000203" pitchFamily="49" charset="0"/>
              </a:rPr>
              <a:t>ns∊roots</a:t>
            </a:r>
            <a:r>
              <a:rPr lang="en-US" dirty="0">
                <a:latin typeface="APL385 Unicode" panose="020B0709000202000203" pitchFamily="49" charset="0"/>
              </a:rPr>
              <a:t>)∧</a:t>
            </a:r>
            <a:r>
              <a:rPr lang="en-US" dirty="0" err="1">
                <a:latin typeface="APL385 Unicode" panose="020B0709000202000203" pitchFamily="49" charset="0"/>
              </a:rPr>
              <a:t>defs∧named’DB</a:t>
            </a:r>
            <a:r>
              <a:rPr lang="en-US" dirty="0">
                <a:latin typeface="APL385 Unicode" panose="020B0709000202000203" pitchFamily="49" charset="0"/>
              </a:rPr>
              <a:t>’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 err="1">
                <a:solidFill>
                  <a:schemeClr val="accent3"/>
                </a:solidFill>
                <a:latin typeface="APL385 Unicode" panose="020B0709000202000203" pitchFamily="49" charset="0"/>
              </a:rPr>
              <a:t>dbex←expr∧uses</a:t>
            </a:r>
            <a:r>
              <a:rPr lang="en-US" dirty="0">
                <a:solidFill>
                  <a:schemeClr val="accent3"/>
                </a:solidFill>
                <a:latin typeface="APL385 Unicode" panose="020B0709000202000203" pitchFamily="49" charset="0"/>
              </a:rPr>
              <a:t>∨.∧</a:t>
            </a:r>
            <a:r>
              <a:rPr lang="en-US" dirty="0" err="1">
                <a:solidFill>
                  <a:schemeClr val="accent3"/>
                </a:solidFill>
                <a:latin typeface="APL385 Unicode" panose="020B0709000202000203" pitchFamily="49" charset="0"/>
              </a:rPr>
              <a:t>used∊db</a:t>
            </a:r>
            <a:br>
              <a:rPr lang="en-US" dirty="0">
                <a:solidFill>
                  <a:schemeClr val="accent1"/>
                </a:solidFill>
                <a:latin typeface="APL385 Unicode" panose="020B0709000202000203" pitchFamily="49" charset="0"/>
              </a:rPr>
            </a:b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 err="1">
                <a:latin typeface="APL385 Unicode" panose="020B0709000202000203" pitchFamily="49" charset="0"/>
              </a:rPr>
              <a:t>idxpr←parent</a:t>
            </a:r>
            <a:r>
              <a:rPr lang="en-US" dirty="0">
                <a:latin typeface="APL385 Unicode" panose="020B0709000202000203" pitchFamily="49" charset="0"/>
              </a:rPr>
              <a:t>[⍸</a:t>
            </a:r>
            <a:r>
              <a:rPr lang="en-US" dirty="0" err="1">
                <a:latin typeface="APL385 Unicode" panose="020B0709000202000203" pitchFamily="49" charset="0"/>
              </a:rPr>
              <a:t>prmfn</a:t>
            </a:r>
            <a:r>
              <a:rPr lang="en-US" dirty="0">
                <a:latin typeface="APL385 Unicode" panose="020B0709000202000203" pitchFamily="49" charset="0"/>
              </a:rPr>
              <a:t>∧(named’[‘)∧</a:t>
            </a:r>
            <a:r>
              <a:rPr lang="en-US" dirty="0" err="1">
                <a:latin typeface="APL385 Unicode" panose="020B0709000202000203" pitchFamily="49" charset="0"/>
              </a:rPr>
              <a:t>dexpr</a:t>
            </a:r>
            <a:r>
              <a:rPr lang="en-US" dirty="0">
                <a:latin typeface="APL385 Unicode" panose="020B0709000202000203" pitchFamily="49" charset="0"/>
              </a:rPr>
              <a:t>[parent]]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 err="1">
                <a:latin typeface="APL385 Unicode" panose="020B0709000202000203" pitchFamily="49" charset="0"/>
              </a:rPr>
              <a:t>idxpr_db←parent</a:t>
            </a:r>
            <a:r>
              <a:rPr lang="en-US" dirty="0">
                <a:latin typeface="APL385 Unicode" panose="020B0709000202000203" pitchFamily="49" charset="0"/>
              </a:rPr>
              <a:t>[⍸</a:t>
            </a:r>
            <a:r>
              <a:rPr lang="en-US" dirty="0" err="1">
                <a:latin typeface="APL385 Unicode" panose="020B0709000202000203" pitchFamily="49" charset="0"/>
              </a:rPr>
              <a:t>dbex</a:t>
            </a:r>
            <a:r>
              <a:rPr lang="en-US" dirty="0">
                <a:latin typeface="APL385 Unicode" panose="020B0709000202000203" pitchFamily="49" charset="0"/>
              </a:rPr>
              <a:t>∧(≠parent)∧</a:t>
            </a:r>
            <a:r>
              <a:rPr lang="en-US" dirty="0" err="1">
                <a:latin typeface="APL385 Unicode" panose="020B0709000202000203" pitchFamily="49" charset="0"/>
              </a:rPr>
              <a:t>parent∊idxpr</a:t>
            </a:r>
            <a:r>
              <a:rPr lang="en-US" dirty="0">
                <a:latin typeface="APL385 Unicode" panose="020B0709000202000203" pitchFamily="49" charset="0"/>
              </a:rPr>
              <a:t>]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 err="1">
                <a:latin typeface="APL385 Unicode" panose="020B0709000202000203" pitchFamily="49" charset="0"/>
              </a:rPr>
              <a:t>redox←parent</a:t>
            </a:r>
            <a:r>
              <a:rPr lang="en-US" dirty="0">
                <a:latin typeface="APL385 Unicode" panose="020B0709000202000203" pitchFamily="49" charset="0"/>
              </a:rPr>
              <a:t>[⍸</a:t>
            </a:r>
            <a:r>
              <a:rPr lang="en-US" dirty="0" err="1">
                <a:latin typeface="APL385 Unicode" panose="020B0709000202000203" pitchFamily="49" charset="0"/>
              </a:rPr>
              <a:t>prmop</a:t>
            </a:r>
            <a:r>
              <a:rPr lang="en-US" dirty="0">
                <a:latin typeface="APL385 Unicode" panose="020B0709000202000203" pitchFamily="49" charset="0"/>
              </a:rPr>
              <a:t>∧(named’⌿’)∧</a:t>
            </a:r>
            <a:r>
              <a:rPr lang="en-US" dirty="0" err="1">
                <a:latin typeface="APL385 Unicode" panose="020B0709000202000203" pitchFamily="49" charset="0"/>
              </a:rPr>
              <a:t>moxpr</a:t>
            </a:r>
            <a:r>
              <a:rPr lang="en-US" dirty="0">
                <a:latin typeface="APL385 Unicode" panose="020B0709000202000203" pitchFamily="49" charset="0"/>
              </a:rPr>
              <a:t>[parent]]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>
                <a:solidFill>
                  <a:schemeClr val="accent1"/>
                </a:solidFill>
                <a:latin typeface="APL385 Unicode" panose="020B0709000202000203" pitchFamily="49" charset="0"/>
              </a:rPr>
              <a:t>⍸</a:t>
            </a:r>
            <a:r>
              <a:rPr lang="en-US" dirty="0">
                <a:solidFill>
                  <a:schemeClr val="accent3"/>
                </a:solidFill>
                <a:latin typeface="APL385 Unicode" panose="020B0709000202000203" pitchFamily="49" charset="0"/>
              </a:rPr>
              <a:t>(</a:t>
            </a:r>
            <a:r>
              <a:rPr lang="en-US" dirty="0" err="1">
                <a:solidFill>
                  <a:schemeClr val="accent3"/>
                </a:solidFill>
                <a:latin typeface="APL385 Unicode" panose="020B0709000202000203" pitchFamily="49" charset="0"/>
              </a:rPr>
              <a:t>uses∊redox</a:t>
            </a:r>
            <a:r>
              <a:rPr lang="en-US" dirty="0">
                <a:solidFill>
                  <a:schemeClr val="accent3"/>
                </a:solidFill>
                <a:latin typeface="APL385 Unicode" panose="020B0709000202000203" pitchFamily="49" charset="0"/>
              </a:rPr>
              <a:t>)∧</a:t>
            </a:r>
            <a:r>
              <a:rPr lang="en-US" dirty="0">
                <a:solidFill>
                  <a:schemeClr val="accent1"/>
                </a:solidFill>
                <a:latin typeface="APL385 Unicode" panose="020B0709000202000203" pitchFamily="49" charset="0"/>
              </a:rPr>
              <a:t>uses∨.∧</a:t>
            </a:r>
            <a:r>
              <a:rPr lang="en-US" dirty="0" err="1">
                <a:solidFill>
                  <a:schemeClr val="accent1"/>
                </a:solidFill>
                <a:latin typeface="APL385 Unicode" panose="020B0709000202000203" pitchFamily="49" charset="0"/>
              </a:rPr>
              <a:t>used∊idxpr_db</a:t>
            </a:r>
            <a:endParaRPr lang="en-US" dirty="0">
              <a:solidFill>
                <a:schemeClr val="accent1"/>
              </a:solidFill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C8924A98-4868-D55D-C9F8-6F711FFD9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169364"/>
          </a:xfrm>
        </p:spPr>
        <p:txBody>
          <a:bodyPr/>
          <a:lstStyle/>
          <a:p>
            <a:r>
              <a:rPr lang="en-US" sz="2400" dirty="0">
                <a:latin typeface="APL385 Unicode" panose="020B0709000202000203" pitchFamily="49" charset="0"/>
              </a:rPr>
              <a:t>QUERY_SAVE←{‘Q1’STORE ⍺⌿⍵}</a:t>
            </a:r>
            <a:br>
              <a:rPr lang="en-US" sz="2400" dirty="0">
                <a:latin typeface="APL385 Unicode" panose="020B0709000202000203" pitchFamily="49" charset="0"/>
              </a:rPr>
            </a:br>
            <a:r>
              <a:rPr lang="en-US" sz="2400" dirty="0">
                <a:latin typeface="APL385 Unicode" panose="020B0709000202000203" pitchFamily="49" charset="0"/>
              </a:rPr>
              <a:t>RESULTS←MASK QUERY_SAVE DB</a:t>
            </a:r>
            <a:br>
              <a:rPr lang="en-US" sz="2400" dirty="0">
                <a:latin typeface="APL385 Unicode" panose="020B0709000202000203" pitchFamily="49" charset="0"/>
              </a:rPr>
            </a:br>
            <a:r>
              <a:rPr lang="en-US" sz="2400" dirty="0">
                <a:latin typeface="APL385 Unicode" panose="020B0709000202000203" pitchFamily="49" charset="0"/>
              </a:rPr>
              <a:t>AVG_AGES←</a:t>
            </a:r>
            <a:r>
              <a:rPr lang="en-US" sz="2400" dirty="0">
                <a:solidFill>
                  <a:schemeClr val="accent1"/>
                </a:solidFill>
                <a:latin typeface="APL385 Unicode" panose="020B0709000202000203" pitchFamily="49" charset="0"/>
              </a:rPr>
              <a:t>(+⌿÷≢)(LOAD ‘Q1’)[;AGES]</a:t>
            </a:r>
          </a:p>
        </p:txBody>
      </p:sp>
      <p:sp>
        <p:nvSpPr>
          <p:cNvPr id="11" name="Media Placeholder 10">
            <a:extLst>
              <a:ext uri="{FF2B5EF4-FFF2-40B4-BE49-F238E27FC236}">
                <a16:creationId xmlns:a16="http://schemas.microsoft.com/office/drawing/2014/main" id="{92DBA2CB-F4D2-17FC-AB98-E0085233691F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777757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E46759-DC83-2344-7A9D-F5A1AB2B99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A042F86-5BC2-C583-4FD6-1073D1FCD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1969993"/>
            <a:ext cx="11370168" cy="40392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latin typeface="APL385 Unicode" panose="020B0709000202000203" pitchFamily="49" charset="0"/>
              </a:rPr>
              <a:t>db</a:t>
            </a:r>
            <a:r>
              <a:rPr lang="en-US" dirty="0">
                <a:latin typeface="APL385 Unicode" panose="020B0709000202000203" pitchFamily="49" charset="0"/>
              </a:rPr>
              <a:t>←⍸(</a:t>
            </a:r>
            <a:r>
              <a:rPr lang="en-US" dirty="0" err="1">
                <a:latin typeface="APL385 Unicode" panose="020B0709000202000203" pitchFamily="49" charset="0"/>
              </a:rPr>
              <a:t>ns∊roots</a:t>
            </a:r>
            <a:r>
              <a:rPr lang="en-US" dirty="0">
                <a:latin typeface="APL385 Unicode" panose="020B0709000202000203" pitchFamily="49" charset="0"/>
              </a:rPr>
              <a:t>)∧</a:t>
            </a:r>
            <a:r>
              <a:rPr lang="en-US" dirty="0" err="1">
                <a:latin typeface="APL385 Unicode" panose="020B0709000202000203" pitchFamily="49" charset="0"/>
              </a:rPr>
              <a:t>defs∧named’DB</a:t>
            </a:r>
            <a:r>
              <a:rPr lang="en-US" dirty="0">
                <a:latin typeface="APL385 Unicode" panose="020B0709000202000203" pitchFamily="49" charset="0"/>
              </a:rPr>
              <a:t>’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 err="1">
                <a:solidFill>
                  <a:schemeClr val="accent3"/>
                </a:solidFill>
                <a:latin typeface="APL385 Unicode" panose="020B0709000202000203" pitchFamily="49" charset="0"/>
              </a:rPr>
              <a:t>dbex←expr∧uses</a:t>
            </a:r>
            <a:r>
              <a:rPr lang="en-US" dirty="0">
                <a:solidFill>
                  <a:schemeClr val="accent3"/>
                </a:solidFill>
                <a:latin typeface="APL385 Unicode" panose="020B0709000202000203" pitchFamily="49" charset="0"/>
              </a:rPr>
              <a:t>∨.∧</a:t>
            </a:r>
            <a:r>
              <a:rPr lang="en-US" dirty="0" err="1">
                <a:solidFill>
                  <a:schemeClr val="accent3"/>
                </a:solidFill>
                <a:latin typeface="APL385 Unicode" panose="020B0709000202000203" pitchFamily="49" charset="0"/>
              </a:rPr>
              <a:t>used∊db</a:t>
            </a:r>
            <a:br>
              <a:rPr lang="en-US" dirty="0">
                <a:solidFill>
                  <a:schemeClr val="accent1"/>
                </a:solidFill>
                <a:latin typeface="APL385 Unicode" panose="020B0709000202000203" pitchFamily="49" charset="0"/>
              </a:rPr>
            </a:b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 err="1">
                <a:latin typeface="APL385 Unicode" panose="020B0709000202000203" pitchFamily="49" charset="0"/>
              </a:rPr>
              <a:t>idxpr←parent</a:t>
            </a:r>
            <a:r>
              <a:rPr lang="en-US" dirty="0">
                <a:latin typeface="APL385 Unicode" panose="020B0709000202000203" pitchFamily="49" charset="0"/>
              </a:rPr>
              <a:t>[⍸</a:t>
            </a:r>
            <a:r>
              <a:rPr lang="en-US" dirty="0" err="1">
                <a:latin typeface="APL385 Unicode" panose="020B0709000202000203" pitchFamily="49" charset="0"/>
              </a:rPr>
              <a:t>prmfn</a:t>
            </a:r>
            <a:r>
              <a:rPr lang="en-US" dirty="0">
                <a:latin typeface="APL385 Unicode" panose="020B0709000202000203" pitchFamily="49" charset="0"/>
              </a:rPr>
              <a:t>∧(named’[‘)∧</a:t>
            </a:r>
            <a:r>
              <a:rPr lang="en-US" dirty="0" err="1">
                <a:latin typeface="APL385 Unicode" panose="020B0709000202000203" pitchFamily="49" charset="0"/>
              </a:rPr>
              <a:t>dexpr</a:t>
            </a:r>
            <a:r>
              <a:rPr lang="en-US" dirty="0">
                <a:latin typeface="APL385 Unicode" panose="020B0709000202000203" pitchFamily="49" charset="0"/>
              </a:rPr>
              <a:t>[parent]]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 err="1">
                <a:latin typeface="APL385 Unicode" panose="020B0709000202000203" pitchFamily="49" charset="0"/>
              </a:rPr>
              <a:t>idxpr_db←parent</a:t>
            </a:r>
            <a:r>
              <a:rPr lang="en-US" dirty="0">
                <a:latin typeface="APL385 Unicode" panose="020B0709000202000203" pitchFamily="49" charset="0"/>
              </a:rPr>
              <a:t>[⍸</a:t>
            </a:r>
            <a:r>
              <a:rPr lang="en-US" dirty="0" err="1">
                <a:latin typeface="APL385 Unicode" panose="020B0709000202000203" pitchFamily="49" charset="0"/>
              </a:rPr>
              <a:t>dbex</a:t>
            </a:r>
            <a:r>
              <a:rPr lang="en-US" dirty="0">
                <a:latin typeface="APL385 Unicode" panose="020B0709000202000203" pitchFamily="49" charset="0"/>
              </a:rPr>
              <a:t>∧(≠parent)∧</a:t>
            </a:r>
            <a:r>
              <a:rPr lang="en-US" dirty="0" err="1">
                <a:latin typeface="APL385 Unicode" panose="020B0709000202000203" pitchFamily="49" charset="0"/>
              </a:rPr>
              <a:t>parent∊idxpr</a:t>
            </a:r>
            <a:r>
              <a:rPr lang="en-US" dirty="0">
                <a:latin typeface="APL385 Unicode" panose="020B0709000202000203" pitchFamily="49" charset="0"/>
              </a:rPr>
              <a:t>]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 err="1">
                <a:latin typeface="APL385 Unicode" panose="020B0709000202000203" pitchFamily="49" charset="0"/>
              </a:rPr>
              <a:t>redox←parent</a:t>
            </a:r>
            <a:r>
              <a:rPr lang="en-US" dirty="0">
                <a:latin typeface="APL385 Unicode" panose="020B0709000202000203" pitchFamily="49" charset="0"/>
              </a:rPr>
              <a:t>[⍸</a:t>
            </a:r>
            <a:r>
              <a:rPr lang="en-US" dirty="0" err="1">
                <a:latin typeface="APL385 Unicode" panose="020B0709000202000203" pitchFamily="49" charset="0"/>
              </a:rPr>
              <a:t>prmop</a:t>
            </a:r>
            <a:r>
              <a:rPr lang="en-US" dirty="0">
                <a:latin typeface="APL385 Unicode" panose="020B0709000202000203" pitchFamily="49" charset="0"/>
              </a:rPr>
              <a:t>∧(named’⌿’)∧</a:t>
            </a:r>
            <a:r>
              <a:rPr lang="en-US" dirty="0" err="1">
                <a:latin typeface="APL385 Unicode" panose="020B0709000202000203" pitchFamily="49" charset="0"/>
              </a:rPr>
              <a:t>moxpr</a:t>
            </a:r>
            <a:r>
              <a:rPr lang="en-US" dirty="0">
                <a:latin typeface="APL385 Unicode" panose="020B0709000202000203" pitchFamily="49" charset="0"/>
              </a:rPr>
              <a:t>[parent]]</a:t>
            </a:r>
            <a:br>
              <a:rPr lang="en-US" dirty="0">
                <a:latin typeface="APL385 Unicode" panose="020B0709000202000203" pitchFamily="49" charset="0"/>
              </a:rPr>
            </a:br>
            <a:r>
              <a:rPr lang="en-US" dirty="0">
                <a:solidFill>
                  <a:schemeClr val="accent1"/>
                </a:solidFill>
                <a:latin typeface="APL385 Unicode" panose="020B0709000202000203" pitchFamily="49" charset="0"/>
              </a:rPr>
              <a:t>⍸(</a:t>
            </a:r>
            <a:r>
              <a:rPr lang="en-US" dirty="0" err="1">
                <a:solidFill>
                  <a:schemeClr val="accent1"/>
                </a:solidFill>
                <a:latin typeface="APL385 Unicode" panose="020B0709000202000203" pitchFamily="49" charset="0"/>
              </a:rPr>
              <a:t>uses∊redox</a:t>
            </a:r>
            <a:r>
              <a:rPr lang="en-US" dirty="0">
                <a:solidFill>
                  <a:schemeClr val="accent1"/>
                </a:solidFill>
                <a:latin typeface="APL385 Unicode" panose="020B0709000202000203" pitchFamily="49" charset="0"/>
              </a:rPr>
              <a:t>)∧uses∨.∧</a:t>
            </a:r>
            <a:r>
              <a:rPr lang="en-US" dirty="0" err="1">
                <a:solidFill>
                  <a:schemeClr val="accent1"/>
                </a:solidFill>
                <a:latin typeface="APL385 Unicode" panose="020B0709000202000203" pitchFamily="49" charset="0"/>
              </a:rPr>
              <a:t>used∊idxpr_db</a:t>
            </a:r>
            <a:endParaRPr lang="en-US" dirty="0">
              <a:solidFill>
                <a:schemeClr val="accent1"/>
              </a:solidFill>
              <a:latin typeface="APL385 Unicode" panose="020B0709000202000203" pitchFamily="49" charset="0"/>
            </a:endParaRPr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72CA0CE7-33A7-34C2-0856-DB18EC9B7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71" y="356877"/>
            <a:ext cx="9392908" cy="1169364"/>
          </a:xfrm>
        </p:spPr>
        <p:txBody>
          <a:bodyPr/>
          <a:lstStyle/>
          <a:p>
            <a:r>
              <a:rPr lang="en-US" sz="2400" dirty="0">
                <a:latin typeface="APL385 Unicode" panose="020B0709000202000203" pitchFamily="49" charset="0"/>
              </a:rPr>
              <a:t>QUERY_SAVE←{‘Q1’STORE ⍺⌿⍵}</a:t>
            </a:r>
            <a:br>
              <a:rPr lang="en-US" sz="2400" dirty="0">
                <a:latin typeface="APL385 Unicode" panose="020B0709000202000203" pitchFamily="49" charset="0"/>
              </a:rPr>
            </a:br>
            <a:r>
              <a:rPr lang="en-US" sz="2400" dirty="0">
                <a:latin typeface="APL385 Unicode" panose="020B0709000202000203" pitchFamily="49" charset="0"/>
              </a:rPr>
              <a:t>RESULTS←MASK QUERY_SAVE DB</a:t>
            </a:r>
            <a:br>
              <a:rPr lang="en-US" sz="2400" dirty="0">
                <a:latin typeface="APL385 Unicode" panose="020B0709000202000203" pitchFamily="49" charset="0"/>
              </a:rPr>
            </a:br>
            <a:r>
              <a:rPr lang="en-US" sz="2400" dirty="0">
                <a:latin typeface="APL385 Unicode" panose="020B0709000202000203" pitchFamily="49" charset="0"/>
              </a:rPr>
              <a:t>AVG_AGES←(</a:t>
            </a:r>
            <a:r>
              <a:rPr lang="en-US" sz="2400" dirty="0">
                <a:solidFill>
                  <a:schemeClr val="accent1"/>
                </a:solidFill>
                <a:latin typeface="APL385 Unicode" panose="020B0709000202000203" pitchFamily="49" charset="0"/>
              </a:rPr>
              <a:t>+⌿</a:t>
            </a:r>
            <a:r>
              <a:rPr lang="en-US" sz="2400" dirty="0">
                <a:latin typeface="APL385 Unicode" panose="020B0709000202000203" pitchFamily="49" charset="0"/>
              </a:rPr>
              <a:t>÷≢)(LOAD ‘Q1’)[;AGES]</a:t>
            </a:r>
          </a:p>
        </p:txBody>
      </p:sp>
      <p:sp>
        <p:nvSpPr>
          <p:cNvPr id="11" name="Media Placeholder 10">
            <a:extLst>
              <a:ext uri="{FF2B5EF4-FFF2-40B4-BE49-F238E27FC236}">
                <a16:creationId xmlns:a16="http://schemas.microsoft.com/office/drawing/2014/main" id="{43ADEB5E-CC43-E0F4-F1F3-0E04F59AA481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02092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EAB2D31-5CB4-990A-4E2E-FFBAE09AA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Static Analysis Tool for APL Notation</a:t>
            </a:r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051B2615-8A7B-2463-C7DD-5028D3EDDE67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9098848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18B95E-77F0-68A4-0E25-8E561DFF4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C497DA1-F8D2-6006-9523-AED39892A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Special Analyses</a:t>
            </a:r>
          </a:p>
          <a:p>
            <a:r>
              <a:rPr lang="en-US" dirty="0"/>
              <a:t>Code Quality Rules</a:t>
            </a:r>
          </a:p>
          <a:p>
            <a:r>
              <a:rPr lang="en-US" dirty="0"/>
              <a:t>Security Rules</a:t>
            </a:r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C5F74DBE-ADE9-3A22-9951-AEC597B56EEF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376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CB0E376-F3A5-1F13-1FB5-A7675E8765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Make it easier to answer </a:t>
            </a:r>
          </a:p>
          <a:p>
            <a:r>
              <a:rPr lang="en-US"/>
              <a:t>questions about your code</a:t>
            </a:r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A2B01A2D-E2A7-71D8-D19F-039D8AA04E4E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9601111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7F216B6-0C1A-6C42-558E-663049063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Tracing data flow for you</a:t>
            </a:r>
          </a:p>
        </p:txBody>
      </p:sp>
      <p:sp>
        <p:nvSpPr>
          <p:cNvPr id="6" name="Media Placeholder 5">
            <a:extLst>
              <a:ext uri="{FF2B5EF4-FFF2-40B4-BE49-F238E27FC236}">
                <a16:creationId xmlns:a16="http://schemas.microsoft.com/office/drawing/2014/main" id="{BCE6C208-F4FA-BA2E-60FA-63D28FC7686A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5933985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93A5B7-0D23-FD69-2D70-AF2113209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5679E32-BA6A-7074-7BDD-BCBE68829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Migration Assistance</a:t>
            </a:r>
          </a:p>
        </p:txBody>
      </p:sp>
      <p:sp>
        <p:nvSpPr>
          <p:cNvPr id="6" name="Media Placeholder 5">
            <a:extLst>
              <a:ext uri="{FF2B5EF4-FFF2-40B4-BE49-F238E27FC236}">
                <a16:creationId xmlns:a16="http://schemas.microsoft.com/office/drawing/2014/main" id="{BFBCC3D8-5ED5-4F5A-D003-49B4410B721F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838055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7ADFD7-C79F-C377-B928-C0F506EAB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D508DA8-3A3C-045B-6DEB-B02679861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 set of common rules and checks</a:t>
            </a:r>
          </a:p>
        </p:txBody>
      </p:sp>
      <p:sp>
        <p:nvSpPr>
          <p:cNvPr id="6" name="Media Placeholder 5">
            <a:extLst>
              <a:ext uri="{FF2B5EF4-FFF2-40B4-BE49-F238E27FC236}">
                <a16:creationId xmlns:a16="http://schemas.microsoft.com/office/drawing/2014/main" id="{E96461EF-0BB1-D5D6-4B64-901505A0B516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53990169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F4BC7D-37D5-FA52-739E-F285A9E492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82417BA-7689-8A5B-7E3D-883C59973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Security Vulnerabilities</a:t>
            </a:r>
          </a:p>
        </p:txBody>
      </p:sp>
      <p:sp>
        <p:nvSpPr>
          <p:cNvPr id="6" name="Media Placeholder 5">
            <a:extLst>
              <a:ext uri="{FF2B5EF4-FFF2-40B4-BE49-F238E27FC236}">
                <a16:creationId xmlns:a16="http://schemas.microsoft.com/office/drawing/2014/main" id="{BBE8BFD6-A5D1-FE03-E1C7-D712A2F82ECA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950892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A28F82-9FC2-FC0B-6501-F69446FB5A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BEBBE39-6C2C-F315-592C-73663755D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Support Our Customers</a:t>
            </a:r>
          </a:p>
          <a:p>
            <a:r>
              <a:rPr lang="en-US" dirty="0"/>
              <a:t>around Compliance and Code Quality Audits</a:t>
            </a:r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D69458CC-AA69-AFB2-322D-77D6340B88EA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842830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989318-8AC3-65DE-8166-4A6B1446C9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D7A4987-2336-E3FE-B9A9-2CC47CA45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Standardization of Security Habits</a:t>
            </a:r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1A583CD7-8DD0-4ADC-A4ED-921B75C5E0E6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284404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903EB0-91D4-BD8B-71D2-466C6421B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F6A699E-76F9-E061-C916-DF095A858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Integration with Industry Products </a:t>
            </a:r>
          </a:p>
          <a:p>
            <a:r>
              <a:rPr lang="en-US"/>
              <a:t>(SonarQube, </a:t>
            </a:r>
            <a:r>
              <a:rPr lang="en-US" err="1"/>
              <a:t>GitGuardian</a:t>
            </a:r>
            <a:r>
              <a:rPr lang="en-US"/>
              <a:t>, Coverity, </a:t>
            </a:r>
            <a:r>
              <a:rPr lang="en-US" i="1"/>
              <a:t>etc</a:t>
            </a:r>
            <a:r>
              <a:rPr lang="en-US"/>
              <a:t>.)</a:t>
            </a:r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BEE5819D-C6FB-2D22-AD91-F6FD54F4C169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294956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B9F1B7-52C9-85C7-2232-DE2383A6B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1DC06DA-5561-410B-6014-F18B84837C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Make things easier…</a:t>
            </a:r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7B754AA1-90A9-3521-6FDC-2B71A296523F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293580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80E72-5755-DB5A-1DF2-EDA4E573A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366CD10-7850-B6A5-BF23-1E5473D81F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/>
              <a:t>		Easy customization</a:t>
            </a:r>
          </a:p>
          <a:p>
            <a:pPr algn="l"/>
            <a:r>
              <a:rPr lang="en-US"/>
              <a:t>		Easy application integration</a:t>
            </a:r>
          </a:p>
          <a:p>
            <a:pPr algn="l"/>
            <a:r>
              <a:rPr lang="en-US"/>
              <a:t>		Easy training, onboarding</a:t>
            </a:r>
          </a:p>
          <a:p>
            <a:pPr algn="l"/>
            <a:r>
              <a:rPr lang="en-US"/>
              <a:t>		Easy deployment</a:t>
            </a:r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6E3DF0CE-9B16-5145-23BD-E3079E6102E9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30385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8754CB-13C7-293C-3E5B-87E01F30F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240C984-4DB1-4C5B-FF5A-31916F461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69" y="356877"/>
            <a:ext cx="11370168" cy="5652410"/>
          </a:xfrm>
        </p:spPr>
        <p:txBody>
          <a:bodyPr/>
          <a:lstStyle/>
          <a:p>
            <a:r>
              <a:rPr lang="en-US"/>
              <a:t>Provide your customers </a:t>
            </a:r>
          </a:p>
          <a:p>
            <a:r>
              <a:rPr lang="en-US"/>
              <a:t>with additional confidence and trust</a:t>
            </a:r>
          </a:p>
        </p:txBody>
      </p:sp>
      <p:sp>
        <p:nvSpPr>
          <p:cNvPr id="5" name="Media Placeholder 4">
            <a:extLst>
              <a:ext uri="{FF2B5EF4-FFF2-40B4-BE49-F238E27FC236}">
                <a16:creationId xmlns:a16="http://schemas.microsoft.com/office/drawing/2014/main" id="{E546E852-21DB-5CCF-4135-20FCC82FF20F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6057421"/>
      </p:ext>
    </p:extLst>
  </p:cSld>
  <p:clrMapOvr>
    <a:masterClrMapping/>
  </p:clrMapOvr>
</p:sld>
</file>

<file path=ppt/theme/theme1.xml><?xml version="1.0" encoding="utf-8"?>
<a:theme xmlns:a="http://schemas.openxmlformats.org/drawingml/2006/main" name="dyna25">
  <a:themeElements>
    <a:clrScheme name="Dyalog">
      <a:dk1>
        <a:srgbClr val="3B475E"/>
      </a:dk1>
      <a:lt1>
        <a:sysClr val="window" lastClr="FFFFFF"/>
      </a:lt1>
      <a:dk2>
        <a:srgbClr val="5A6D8F"/>
      </a:dk2>
      <a:lt2>
        <a:srgbClr val="F6F6D9"/>
      </a:lt2>
      <a:accent1>
        <a:srgbClr val="ED7F00"/>
      </a:accent1>
      <a:accent2>
        <a:srgbClr val="928ABD"/>
      </a:accent2>
      <a:accent3>
        <a:srgbClr val="2C5656"/>
      </a:accent3>
      <a:accent4>
        <a:srgbClr val="FFA336"/>
      </a:accent4>
      <a:accent5>
        <a:srgbClr val="BBB5D6"/>
      </a:accent5>
      <a:accent6>
        <a:srgbClr val="231F20"/>
      </a:accent6>
      <a:hlink>
        <a:srgbClr val="5A6D8F"/>
      </a:hlink>
      <a:folHlink>
        <a:srgbClr val="928ABD"/>
      </a:folHlink>
    </a:clrScheme>
    <a:fontScheme name="Sarabun">
      <a:majorFont>
        <a:latin typeface="Sarabun"/>
        <a:ea typeface=""/>
        <a:cs typeface=""/>
      </a:majorFont>
      <a:minorFont>
        <a:latin typeface="Sarabu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yalog19_template_bold_calibri.potx" id="{F0C38D23-3AC9-47E9-8D0D-BEDB5EAFCAD2}" vid="{35320D08-F00A-4224-9D94-CDC48BBB4D0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dyna25</Template>
  <TotalTime>5270</TotalTime>
  <Words>6830</Words>
  <Application>Microsoft Office PowerPoint</Application>
  <PresentationFormat>Widescreen</PresentationFormat>
  <Paragraphs>298</Paragraphs>
  <Slides>100</Slides>
  <Notes>64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100</vt:i4>
      </vt:variant>
    </vt:vector>
  </HeadingPairs>
  <TitlesOfParts>
    <vt:vector size="109" baseType="lpstr">
      <vt:lpstr>游ゴシック</vt:lpstr>
      <vt:lpstr>APL385 Unicode</vt:lpstr>
      <vt:lpstr>Arial</vt:lpstr>
      <vt:lpstr>Calibri</vt:lpstr>
      <vt:lpstr>Courier New</vt:lpstr>
      <vt:lpstr>Sarabun</vt:lpstr>
      <vt:lpstr>Wingdings</vt:lpstr>
      <vt:lpstr>Wingdings 2</vt:lpstr>
      <vt:lpstr>dyna25</vt:lpstr>
      <vt:lpstr>Static Analysis of APL for Tooling and Compliance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 about your code</vt:lpstr>
      <vt:lpstr>More questions…</vt:lpstr>
      <vt:lpstr>Even more questions…</vt:lpstr>
      <vt:lpstr>Even even more questions….</vt:lpstr>
      <vt:lpstr>PowerPoint Presentation</vt:lpstr>
      <vt:lpstr>PowerPoint Presentation</vt:lpstr>
      <vt:lpstr>Looking for trouble…</vt:lpstr>
      <vt:lpstr>+⌿(QUERY_MASK⌿DB)[;1]                    ↑                    1</vt:lpstr>
      <vt:lpstr>+⌿(QUERY_MASK⌿DB)[;AGES]                    ↑                    1</vt:lpstr>
      <vt:lpstr>+⌿(QUERY_MASK⌿DB)[;AGES]                ↑   ↑                2   1</vt:lpstr>
      <vt:lpstr>+⌿(QUERY_MASK⌿DB)[;AGES]              ↑ ↑   ↑              3 2   1</vt:lpstr>
      <vt:lpstr>+⌿(QUERY_MASK⌿DB)[;AGES]        ↑     ↑ ↑   ↑        4     3 2   1</vt:lpstr>
      <vt:lpstr>+⌿(QUERY_MASK⌿DB)[;AGES]  ↑     ↑     ↑ ↑   ↑  5     4     3 2   1</vt:lpstr>
      <vt:lpstr>PowerPoint Presentation</vt:lpstr>
      <vt:lpstr>PowerPoint Presentation</vt:lpstr>
      <vt:lpstr>PowerPoint Presentation</vt:lpstr>
      <vt:lpstr>PowerPoint Presentation</vt:lpstr>
      <vt:lpstr>+⌿(QUERY_MASK⌿DB)[;AGES]  ↑     ↑     ↑ ↑   ↑  5     4     3 2   1</vt:lpstr>
      <vt:lpstr>PowerPoint Presentation</vt:lpstr>
      <vt:lpstr>+⌿(QUERY_MASK⌿DATABASE)[;AGES]</vt:lpstr>
      <vt:lpstr>+⌿(QUERY_MASK⌿DATABASE)[;AGES]</vt:lpstr>
      <vt:lpstr>+⌿(QUERY_MASK⌿DATABASE)[;AGES]</vt:lpstr>
      <vt:lpstr>+⌿(QUERY_MASK⌿DATABASE)[;AGES]</vt:lpstr>
      <vt:lpstr>+⌿(QUERY_MASK⌿DATABASE)[;AGES]</vt:lpstr>
      <vt:lpstr>+⌿(QUERY_MASK⌿DATABASE)[;AGES]</vt:lpstr>
      <vt:lpstr>+⌿(QUERY_MASK⌿DATABASE)[;AGES]</vt:lpstr>
      <vt:lpstr>+⌿(QUERY_MASK⌿DATABASE)[;AGES]</vt:lpstr>
      <vt:lpstr>+⌿(QUERY_MASK⌿DATABASE)[;AGES]</vt:lpstr>
      <vt:lpstr>+⌿(QUERY_MASK⌿DATABASE)[;AGES]</vt:lpstr>
      <vt:lpstr>+⌿(QUERY_MASK⌿DATABASE)[;AGES]</vt:lpstr>
      <vt:lpstr>+⌿(QUERY_MASK⌿DATABASE)[;AGES]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∘DB←LD‘DYNA’  ∘QUERY_MASK←DB[;EMAIL]∊(LD’DYALOG’)[;EMAIL]  ∘+⌿(QUERY_MASK⌿DB)[;AGES]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:Namespace   DB←LD‘DYNA’   QUERY_MASK←DB[;EMAIL]∊(LD’DYALOG’)[;EMAIL]   +⌿(QUERY_MASK⌿DB)[;AGES] :EndNamespace</vt:lpstr>
      <vt:lpstr>We could refactor…</vt:lpstr>
      <vt:lpstr>PowerPoint Presentation</vt:lpstr>
      <vt:lpstr>QUERY_SAVE←{‘Q1’STORE ⍺⌿⍵} RESULTS←MASK QUERY_SAVE DATABASE AVG_AGES←(+⌿÷≢)(LOAD ‘Q1’)[;AGES]</vt:lpstr>
      <vt:lpstr>QUERY_SAVE←{‘Q1’STORE ⍺⌿⍵} RESULTS←MASK QUERY_SAVE DATABASE AVG_AGES←(+⌿÷≢)(LOAD ‘Q1’)[;AGES]</vt:lpstr>
      <vt:lpstr>QUERY_SAVE←{‘Q1’STORE ⍺⌿⍵} RESULTS←MASK QUERY_SAVE DB AVG_AGES←(+⌿÷≢)(LOAD ‘Q1’)[;AGES]</vt:lpstr>
      <vt:lpstr>QUERY_SAVE←{‘Q1’STORE ⍺⌿⍵} RESULTS←MASK QUERY_SAVE DB AVG_AGES←(+⌿÷≢)(LOAD ‘Q1’)[;AGES]</vt:lpstr>
      <vt:lpstr>QUERY_SAVE←{‘Q1’STORE ⍺⌿⍵} RESULTS←MASK QUERY_SAVE DB AVG_AGES←(+⌿÷≢)(LOAD ‘Q1’)[;AGES]</vt:lpstr>
      <vt:lpstr>QUERY_SAVE←{‘Q1’STORE ⍺⌿⍵} RESULTS←MASK QUERY_SAVE DB AVG_AGES←(+⌿÷≢)(LOAD ‘Q1’)[;AGES]</vt:lpstr>
      <vt:lpstr>QUERY_SAVE←{‘Q1’STORE ⍺⌿⍵} RESULTS←MASK QUERY_SAVE DB AVG_AGES←(+⌿÷≢)(LOAD ‘Q1’)[;AGES]</vt:lpstr>
      <vt:lpstr>QUERY_SAVE←{‘Q1’STORE ⍺⌿⍵} RESULTS←MASK QUERY_SAVE DB AVG_AGES←(+⌿÷≢)(LOAD ‘Q1’)[;AGES]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 Wilson</dc:creator>
  <cp:lastModifiedBy>Aaron Hsu</cp:lastModifiedBy>
  <cp:revision>5</cp:revision>
  <dcterms:created xsi:type="dcterms:W3CDTF">2025-09-25T20:29:09Z</dcterms:created>
  <dcterms:modified xsi:type="dcterms:W3CDTF">2025-10-07T20:07:25Z</dcterms:modified>
</cp:coreProperties>
</file>