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9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6" r:id="rId3"/>
    <p:sldId id="263" r:id="rId4"/>
    <p:sldId id="260" r:id="rId5"/>
    <p:sldId id="264" r:id="rId6"/>
    <p:sldId id="265" r:id="rId7"/>
    <p:sldId id="280" r:id="rId8"/>
    <p:sldId id="275" r:id="rId9"/>
    <p:sldId id="267" r:id="rId10"/>
    <p:sldId id="268" r:id="rId11"/>
    <p:sldId id="278" r:id="rId12"/>
    <p:sldId id="273" r:id="rId13"/>
    <p:sldId id="279" r:id="rId14"/>
    <p:sldId id="277" r:id="rId15"/>
    <p:sldId id="272" r:id="rId16"/>
    <p:sldId id="269" r:id="rId17"/>
    <p:sldId id="270" r:id="rId18"/>
    <p:sldId id="271" r:id="rId19"/>
    <p:sldId id="274" r:id="rId20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3"/>
    </p:embeddedFont>
    <p:embeddedFont>
      <p:font typeface="Cascadia Code" panose="020B0609020000020004" pitchFamily="49" charset="0"/>
      <p:regular r:id="rId24"/>
      <p:bold r:id="rId25"/>
      <p:italic r:id="rId26"/>
      <p:boldItalic r:id="rId27"/>
    </p:embeddedFont>
    <p:embeddedFont>
      <p:font typeface="Cascadia Mono" panose="020B0609020000020004" pitchFamily="49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Sarabun" panose="020B0604020202020204" charset="-34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3" userDrawn="1">
          <p15:clr>
            <a:srgbClr val="A4A3A4"/>
          </p15:clr>
        </p15:guide>
        <p15:guide id="3" orient="horz" pos="10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90"/>
    <a:srgbClr val="008080"/>
    <a:srgbClr val="008000"/>
    <a:srgbClr val="FFFFFF"/>
    <a:srgbClr val="FF6A13"/>
    <a:srgbClr val="FF8137"/>
    <a:srgbClr val="3B475E"/>
    <a:srgbClr val="202090"/>
    <a:srgbClr val="0000FF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62034" autoAdjust="0"/>
  </p:normalViewPr>
  <p:slideViewPr>
    <p:cSldViewPr snapToGrid="0">
      <p:cViewPr varScale="1">
        <p:scale>
          <a:sx n="74" d="100"/>
          <a:sy n="74" d="100"/>
        </p:scale>
        <p:origin x="1838" y="53"/>
      </p:cViewPr>
      <p:guideLst>
        <p:guide pos="453"/>
        <p:guide orient="horz" pos="10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971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NUL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Crippa" userId="9b1d7f36-732c-4e5d-b7ad-b72bbc928a07" providerId="ADAL" clId="{AB1838F3-3361-485C-A34E-6C94D87B2D54}"/>
    <pc:docChg chg="undo redo custSel addSld delSld modSld sldOrd addMainMaster modMainMaster">
      <pc:chgData name="Martina Crippa" userId="9b1d7f36-732c-4e5d-b7ad-b72bbc928a07" providerId="ADAL" clId="{AB1838F3-3361-485C-A34E-6C94D87B2D54}" dt="2025-10-08T06:34:22.785" v="15810"/>
      <pc:docMkLst>
        <pc:docMk/>
      </pc:docMkLst>
      <pc:sldChg chg="addSp delSp modSp mod modClrScheme chgLayout modNotesTx">
        <pc:chgData name="Martina Crippa" userId="9b1d7f36-732c-4e5d-b7ad-b72bbc928a07" providerId="ADAL" clId="{AB1838F3-3361-485C-A34E-6C94D87B2D54}" dt="2025-10-08T06:33:23.890" v="15793" actId="6549"/>
        <pc:sldMkLst>
          <pc:docMk/>
          <pc:sldMk cId="548887887" sldId="257"/>
        </pc:sldMkLst>
        <pc:spChg chg="mod ord">
          <ac:chgData name="Martina Crippa" userId="9b1d7f36-732c-4e5d-b7ad-b72bbc928a07" providerId="ADAL" clId="{AB1838F3-3361-485C-A34E-6C94D87B2D54}" dt="2025-09-23T14:47:38.300" v="111"/>
          <ac:spMkLst>
            <pc:docMk/>
            <pc:sldMk cId="548887887" sldId="257"/>
            <ac:spMk id="2" creationId="{6BEA6417-55D0-46BB-0DFF-8D4AA0A716A1}"/>
          </ac:spMkLst>
        </pc:spChg>
        <pc:spChg chg="mod ord">
          <ac:chgData name="Martina Crippa" userId="9b1d7f36-732c-4e5d-b7ad-b72bbc928a07" providerId="ADAL" clId="{AB1838F3-3361-485C-A34E-6C94D87B2D54}" dt="2025-09-23T14:35:25.657" v="67" actId="700"/>
          <ac:spMkLst>
            <pc:docMk/>
            <pc:sldMk cId="548887887" sldId="257"/>
            <ac:spMk id="3" creationId="{4968C988-130F-A25A-2390-AB59A78D532C}"/>
          </ac:spMkLst>
        </pc:spChg>
        <pc:spChg chg="add del mod ord">
          <ac:chgData name="Martina Crippa" userId="9b1d7f36-732c-4e5d-b7ad-b72bbc928a07" providerId="ADAL" clId="{AB1838F3-3361-485C-A34E-6C94D87B2D54}" dt="2025-09-23T14:35:25.657" v="67" actId="700"/>
          <ac:spMkLst>
            <pc:docMk/>
            <pc:sldMk cId="548887887" sldId="257"/>
            <ac:spMk id="6" creationId="{1CFAAEF1-667E-6BA3-35A0-9395CC7FD37D}"/>
          </ac:spMkLst>
        </pc:spChg>
      </pc:sldChg>
      <pc:sldChg chg="modSp modAnim modNotesTx">
        <pc:chgData name="Martina Crippa" userId="9b1d7f36-732c-4e5d-b7ad-b72bbc928a07" providerId="ADAL" clId="{AB1838F3-3361-485C-A34E-6C94D87B2D54}" dt="2025-10-08T06:33:32.068" v="15796" actId="6549"/>
        <pc:sldMkLst>
          <pc:docMk/>
          <pc:sldMk cId="4020897218" sldId="260"/>
        </pc:sldMkLst>
        <pc:spChg chg="mod">
          <ac:chgData name="Martina Crippa" userId="9b1d7f36-732c-4e5d-b7ad-b72bbc928a07" providerId="ADAL" clId="{AB1838F3-3361-485C-A34E-6C94D87B2D54}" dt="2025-09-27T13:23:58.512" v="14596" actId="20577"/>
          <ac:spMkLst>
            <pc:docMk/>
            <pc:sldMk cId="4020897218" sldId="260"/>
            <ac:spMk id="3" creationId="{8150AEA7-ED62-ECD9-2AD8-158DC90CBB37}"/>
          </ac:spMkLst>
        </pc:spChg>
        <pc:spChg chg="mod">
          <ac:chgData name="Martina Crippa" userId="9b1d7f36-732c-4e5d-b7ad-b72bbc928a07" providerId="ADAL" clId="{AB1838F3-3361-485C-A34E-6C94D87B2D54}" dt="2025-09-23T12:59:08.952" v="12"/>
          <ac:spMkLst>
            <pc:docMk/>
            <pc:sldMk cId="4020897218" sldId="260"/>
            <ac:spMk id="4" creationId="{A02D18E1-FCB6-2A31-339D-0EA536A22799}"/>
          </ac:spMkLst>
        </pc:spChg>
      </pc:sldChg>
      <pc:sldChg chg="modSp add del ord modAnim">
        <pc:chgData name="Martina Crippa" userId="9b1d7f36-732c-4e5d-b7ad-b72bbc928a07" providerId="ADAL" clId="{AB1838F3-3361-485C-A34E-6C94D87B2D54}" dt="2025-09-24T01:12:54.258" v="125" actId="47"/>
        <pc:sldMkLst>
          <pc:docMk/>
          <pc:sldMk cId="3525274082" sldId="261"/>
        </pc:sldMkLst>
      </pc:sldChg>
      <pc:sldChg chg="addSp delSp modSp mod addAnim delAnim modAnim chgLayout modNotesTx">
        <pc:chgData name="Martina Crippa" userId="9b1d7f36-732c-4e5d-b7ad-b72bbc928a07" providerId="ADAL" clId="{AB1838F3-3361-485C-A34E-6C94D87B2D54}" dt="2025-10-08T06:33:28.993" v="15795" actId="6549"/>
        <pc:sldMkLst>
          <pc:docMk/>
          <pc:sldMk cId="1393651095" sldId="263"/>
        </pc:sldMkLst>
        <pc:spChg chg="mod ord">
          <ac:chgData name="Martina Crippa" userId="9b1d7f36-732c-4e5d-b7ad-b72bbc928a07" providerId="ADAL" clId="{AB1838F3-3361-485C-A34E-6C94D87B2D54}" dt="2025-09-27T17:47:53.140" v="15656" actId="20577"/>
          <ac:spMkLst>
            <pc:docMk/>
            <pc:sldMk cId="1393651095" sldId="263"/>
            <ac:spMk id="3" creationId="{528AA6DD-CEFB-C627-3BBE-02273B641459}"/>
          </ac:spMkLst>
        </pc:spChg>
        <pc:spChg chg="mod ord">
          <ac:chgData name="Martina Crippa" userId="9b1d7f36-732c-4e5d-b7ad-b72bbc928a07" providerId="ADAL" clId="{AB1838F3-3361-485C-A34E-6C94D87B2D54}" dt="2025-09-23T14:45:38.847" v="101" actId="6264"/>
          <ac:spMkLst>
            <pc:docMk/>
            <pc:sldMk cId="1393651095" sldId="263"/>
            <ac:spMk id="4" creationId="{097C4207-01FE-4F5A-8EA4-77DFF5E8222A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11" creationId="{3BC5F378-6B6B-B1CA-5682-1CF1BA3CAB5B}"/>
          </ac:spMkLst>
        </pc:spChg>
        <pc:spChg chg="mod">
          <ac:chgData name="Martina Crippa" userId="9b1d7f36-732c-4e5d-b7ad-b72bbc928a07" providerId="ADAL" clId="{AB1838F3-3361-485C-A34E-6C94D87B2D54}" dt="2025-09-27T17:47:19.912" v="15652" actId="1076"/>
          <ac:spMkLst>
            <pc:docMk/>
            <pc:sldMk cId="1393651095" sldId="263"/>
            <ac:spMk id="26" creationId="{3F0E775E-66D3-4EF5-A9F9-313D8E8BABFB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30" creationId="{2B3488D3-05F3-DBB5-D6BF-274C69DA4A96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31" creationId="{C3EE998C-C59A-CC8F-F8D0-E10B27AAE389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32" creationId="{AE5BF807-56AE-C2E4-72B9-1FAB94EE2315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42" creationId="{D9DBC7FB-6BF5-3834-B2C0-8B07FBA4DE1B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43" creationId="{CC16EF1E-4D3E-8FF4-9D01-EC9E9250E268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44" creationId="{4FFB5C68-D58B-3EA2-6335-EED34EA45833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45" creationId="{E7308C10-48E8-D60B-992C-9318C2F7DA11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53" creationId="{F6F022D6-B8DF-4E9F-4103-6FB03B2E74B8}"/>
          </ac:spMkLst>
        </pc:spChg>
        <pc:spChg chg="mod">
          <ac:chgData name="Martina Crippa" userId="9b1d7f36-732c-4e5d-b7ad-b72bbc928a07" providerId="ADAL" clId="{AB1838F3-3361-485C-A34E-6C94D87B2D54}" dt="2025-09-27T17:47:03.684" v="15649" actId="1036"/>
          <ac:spMkLst>
            <pc:docMk/>
            <pc:sldMk cId="1393651095" sldId="263"/>
            <ac:spMk id="55" creationId="{543F18E7-EF9E-3F17-D2AD-9B662BD06DE4}"/>
          </ac:spMkLst>
        </pc:spChg>
      </pc:sldChg>
      <pc:sldChg chg="addSp delSp modSp mod modAnim modNotesTx">
        <pc:chgData name="Martina Crippa" userId="9b1d7f36-732c-4e5d-b7ad-b72bbc928a07" providerId="ADAL" clId="{AB1838F3-3361-485C-A34E-6C94D87B2D54}" dt="2025-10-08T06:33:40.552" v="15797" actId="6549"/>
        <pc:sldMkLst>
          <pc:docMk/>
          <pc:sldMk cId="3388874474" sldId="264"/>
        </pc:sldMkLst>
        <pc:spChg chg="add mod">
          <ac:chgData name="Martina Crippa" userId="9b1d7f36-732c-4e5d-b7ad-b72bbc928a07" providerId="ADAL" clId="{AB1838F3-3361-485C-A34E-6C94D87B2D54}" dt="2025-09-26T15:57:09.183" v="2258" actId="1076"/>
          <ac:spMkLst>
            <pc:docMk/>
            <pc:sldMk cId="3388874474" sldId="264"/>
            <ac:spMk id="2" creationId="{391B9519-9DFA-F853-98FF-EC0C724764D4}"/>
          </ac:spMkLst>
        </pc:spChg>
        <pc:spChg chg="mod">
          <ac:chgData name="Martina Crippa" userId="9b1d7f36-732c-4e5d-b7ad-b72bbc928a07" providerId="ADAL" clId="{AB1838F3-3361-485C-A34E-6C94D87B2D54}" dt="2025-09-26T13:22:58.520" v="530" actId="20577"/>
          <ac:spMkLst>
            <pc:docMk/>
            <pc:sldMk cId="3388874474" sldId="264"/>
            <ac:spMk id="3" creationId="{AA137BAA-EA3D-7563-3BB7-814B4BB38A89}"/>
          </ac:spMkLst>
        </pc:spChg>
        <pc:spChg chg="mod">
          <ac:chgData name="Martina Crippa" userId="9b1d7f36-732c-4e5d-b7ad-b72bbc928a07" providerId="ADAL" clId="{AB1838F3-3361-485C-A34E-6C94D87B2D54}" dt="2025-09-23T12:59:08.952" v="12"/>
          <ac:spMkLst>
            <pc:docMk/>
            <pc:sldMk cId="3388874474" sldId="264"/>
            <ac:spMk id="4" creationId="{DD124C18-EB8B-A177-7912-1549F5AAA00D}"/>
          </ac:spMkLst>
        </pc:spChg>
        <pc:spChg chg="add mod">
          <ac:chgData name="Martina Crippa" userId="9b1d7f36-732c-4e5d-b7ad-b72bbc928a07" providerId="ADAL" clId="{AB1838F3-3361-485C-A34E-6C94D87B2D54}" dt="2025-09-26T12:45:15.457" v="487" actId="12789"/>
          <ac:spMkLst>
            <pc:docMk/>
            <pc:sldMk cId="3388874474" sldId="264"/>
            <ac:spMk id="32" creationId="{306DC9B5-AEC8-7D69-99A2-53D58CFCD4D2}"/>
          </ac:spMkLst>
        </pc:spChg>
        <pc:spChg chg="mod">
          <ac:chgData name="Martina Crippa" userId="9b1d7f36-732c-4e5d-b7ad-b72bbc928a07" providerId="ADAL" clId="{AB1838F3-3361-485C-A34E-6C94D87B2D54}" dt="2025-09-26T12:44:12.298" v="475" actId="208"/>
          <ac:spMkLst>
            <pc:docMk/>
            <pc:sldMk cId="3388874474" sldId="264"/>
            <ac:spMk id="33" creationId="{F7E95BBE-3E3C-4138-F05D-3E4D3261697F}"/>
          </ac:spMkLst>
        </pc:spChg>
        <pc:spChg chg="mod">
          <ac:chgData name="Martina Crippa" userId="9b1d7f36-732c-4e5d-b7ad-b72bbc928a07" providerId="ADAL" clId="{AB1838F3-3361-485C-A34E-6C94D87B2D54}" dt="2025-09-26T12:44:12.298" v="475" actId="208"/>
          <ac:spMkLst>
            <pc:docMk/>
            <pc:sldMk cId="3388874474" sldId="264"/>
            <ac:spMk id="34" creationId="{54680A02-CCDD-8A7B-96CA-E056E569361E}"/>
          </ac:spMkLst>
        </pc:spChg>
        <pc:spChg chg="mod">
          <ac:chgData name="Martina Crippa" userId="9b1d7f36-732c-4e5d-b7ad-b72bbc928a07" providerId="ADAL" clId="{AB1838F3-3361-485C-A34E-6C94D87B2D54}" dt="2025-09-26T12:44:12.298" v="475" actId="208"/>
          <ac:spMkLst>
            <pc:docMk/>
            <pc:sldMk cId="3388874474" sldId="264"/>
            <ac:spMk id="35" creationId="{A11626E1-CAA4-C862-FBB5-91CC9FAAB7F7}"/>
          </ac:spMkLst>
        </pc:spChg>
        <pc:spChg chg="add mod">
          <ac:chgData name="Martina Crippa" userId="9b1d7f36-732c-4e5d-b7ad-b72bbc928a07" providerId="ADAL" clId="{AB1838F3-3361-485C-A34E-6C94D87B2D54}" dt="2025-09-26T12:45:15.457" v="487" actId="12789"/>
          <ac:spMkLst>
            <pc:docMk/>
            <pc:sldMk cId="3388874474" sldId="264"/>
            <ac:spMk id="36" creationId="{7991EB0A-7AE8-B8AB-A7F7-D18FA52B99EB}"/>
          </ac:spMkLst>
        </pc:spChg>
        <pc:spChg chg="add mod">
          <ac:chgData name="Martina Crippa" userId="9b1d7f36-732c-4e5d-b7ad-b72bbc928a07" providerId="ADAL" clId="{AB1838F3-3361-485C-A34E-6C94D87B2D54}" dt="2025-09-26T12:45:15.457" v="487" actId="12789"/>
          <ac:spMkLst>
            <pc:docMk/>
            <pc:sldMk cId="3388874474" sldId="264"/>
            <ac:spMk id="38" creationId="{7797051E-AD50-DE7C-F14F-A8E87100AD61}"/>
          </ac:spMkLst>
        </pc:spChg>
        <pc:spChg chg="add mod">
          <ac:chgData name="Martina Crippa" userId="9b1d7f36-732c-4e5d-b7ad-b72bbc928a07" providerId="ADAL" clId="{AB1838F3-3361-485C-A34E-6C94D87B2D54}" dt="2025-09-26T12:45:27.624" v="492" actId="1076"/>
          <ac:spMkLst>
            <pc:docMk/>
            <pc:sldMk cId="3388874474" sldId="264"/>
            <ac:spMk id="39" creationId="{987234BF-AE6C-4A23-3E8C-EE48FBD5997B}"/>
          </ac:spMkLst>
        </pc:spChg>
        <pc:spChg chg="add mod">
          <ac:chgData name="Martina Crippa" userId="9b1d7f36-732c-4e5d-b7ad-b72bbc928a07" providerId="ADAL" clId="{AB1838F3-3361-485C-A34E-6C94D87B2D54}" dt="2025-09-26T12:45:27.624" v="492" actId="1076"/>
          <ac:spMkLst>
            <pc:docMk/>
            <pc:sldMk cId="3388874474" sldId="264"/>
            <ac:spMk id="40" creationId="{36432CF9-9685-F999-83A4-2E0B2D4CC366}"/>
          </ac:spMkLst>
        </pc:spChg>
        <pc:spChg chg="add mod">
          <ac:chgData name="Martina Crippa" userId="9b1d7f36-732c-4e5d-b7ad-b72bbc928a07" providerId="ADAL" clId="{AB1838F3-3361-485C-A34E-6C94D87B2D54}" dt="2025-09-26T12:45:27.624" v="492" actId="1076"/>
          <ac:spMkLst>
            <pc:docMk/>
            <pc:sldMk cId="3388874474" sldId="264"/>
            <ac:spMk id="41" creationId="{ECD65650-00F5-6CE3-614F-4ACA5EDC44D0}"/>
          </ac:spMkLst>
        </pc:spChg>
      </pc:sldChg>
      <pc:sldChg chg="modSp mod modNotesTx">
        <pc:chgData name="Martina Crippa" userId="9b1d7f36-732c-4e5d-b7ad-b72bbc928a07" providerId="ADAL" clId="{AB1838F3-3361-485C-A34E-6C94D87B2D54}" dt="2025-10-08T06:33:42.871" v="15798" actId="6549"/>
        <pc:sldMkLst>
          <pc:docMk/>
          <pc:sldMk cId="935292065" sldId="265"/>
        </pc:sldMkLst>
        <pc:spChg chg="mod">
          <ac:chgData name="Martina Crippa" userId="9b1d7f36-732c-4e5d-b7ad-b72bbc928a07" providerId="ADAL" clId="{AB1838F3-3361-485C-A34E-6C94D87B2D54}" dt="2025-09-26T14:50:12.570" v="1163" actId="113"/>
          <ac:spMkLst>
            <pc:docMk/>
            <pc:sldMk cId="935292065" sldId="265"/>
            <ac:spMk id="3" creationId="{53ABD5AA-5B04-B1FB-3396-9A5DD226DB20}"/>
          </ac:spMkLst>
        </pc:spChg>
        <pc:spChg chg="mod">
          <ac:chgData name="Martina Crippa" userId="9b1d7f36-732c-4e5d-b7ad-b72bbc928a07" providerId="ADAL" clId="{AB1838F3-3361-485C-A34E-6C94D87B2D54}" dt="2025-09-23T12:59:08.952" v="12"/>
          <ac:spMkLst>
            <pc:docMk/>
            <pc:sldMk cId="935292065" sldId="265"/>
            <ac:spMk id="4" creationId="{7D642047-DC74-AD8D-F576-B5CFC4E0FE1C}"/>
          </ac:spMkLst>
        </pc:spChg>
      </pc:sldChg>
      <pc:sldChg chg="addSp delSp modSp del mod ord addAnim delAnim modAnim modShow modNotesTx">
        <pc:chgData name="Martina Crippa" userId="9b1d7f36-732c-4e5d-b7ad-b72bbc928a07" providerId="ADAL" clId="{AB1838F3-3361-485C-A34E-6C94D87B2D54}" dt="2025-10-08T06:34:20.507" v="15808" actId="47"/>
        <pc:sldMkLst>
          <pc:docMk/>
          <pc:sldMk cId="889195223" sldId="266"/>
        </pc:sldMkLst>
        <pc:spChg chg="mod">
          <ac:chgData name="Martina Crippa" userId="9b1d7f36-732c-4e5d-b7ad-b72bbc928a07" providerId="ADAL" clId="{AB1838F3-3361-485C-A34E-6C94D87B2D54}" dt="2025-09-26T18:39:52.586" v="2822" actId="20577"/>
          <ac:spMkLst>
            <pc:docMk/>
            <pc:sldMk cId="889195223" sldId="266"/>
            <ac:spMk id="3" creationId="{EB391C0B-8819-1BD4-EC02-4591A7E510CA}"/>
          </ac:spMkLst>
        </pc:spChg>
        <pc:spChg chg="mod">
          <ac:chgData name="Martina Crippa" userId="9b1d7f36-732c-4e5d-b7ad-b72bbc928a07" providerId="ADAL" clId="{AB1838F3-3361-485C-A34E-6C94D87B2D54}" dt="2025-09-23T12:59:08.952" v="12"/>
          <ac:spMkLst>
            <pc:docMk/>
            <pc:sldMk cId="889195223" sldId="266"/>
            <ac:spMk id="4" creationId="{973D36C9-4EC0-2CAF-A31E-D9680A30987F}"/>
          </ac:spMkLst>
        </pc:spChg>
        <pc:spChg chg="mod">
          <ac:chgData name="Martina Crippa" userId="9b1d7f36-732c-4e5d-b7ad-b72bbc928a07" providerId="ADAL" clId="{AB1838F3-3361-485C-A34E-6C94D87B2D54}" dt="2025-09-26T18:26:36.097" v="2679" actId="164"/>
          <ac:spMkLst>
            <pc:docMk/>
            <pc:sldMk cId="889195223" sldId="266"/>
            <ac:spMk id="44" creationId="{112C3F41-8466-7EB2-74C6-9099960EB648}"/>
          </ac:spMkLst>
        </pc:spChg>
        <pc:spChg chg="mod">
          <ac:chgData name="Martina Crippa" userId="9b1d7f36-732c-4e5d-b7ad-b72bbc928a07" providerId="ADAL" clId="{AB1838F3-3361-485C-A34E-6C94D87B2D54}" dt="2025-09-26T18:10:00.726" v="2629" actId="165"/>
          <ac:spMkLst>
            <pc:docMk/>
            <pc:sldMk cId="889195223" sldId="266"/>
            <ac:spMk id="45" creationId="{3AF70B46-DE7D-29CA-23F6-2156916E0D3A}"/>
          </ac:spMkLst>
        </pc:spChg>
        <pc:spChg chg="mod topLvl">
          <ac:chgData name="Martina Crippa" userId="9b1d7f36-732c-4e5d-b7ad-b72bbc928a07" providerId="ADAL" clId="{AB1838F3-3361-485C-A34E-6C94D87B2D54}" dt="2025-09-26T18:26:36.097" v="2679" actId="164"/>
          <ac:spMkLst>
            <pc:docMk/>
            <pc:sldMk cId="889195223" sldId="266"/>
            <ac:spMk id="50" creationId="{059E4458-4DD8-030F-CF63-FDFA389CDEAB}"/>
          </ac:spMkLst>
        </pc:spChg>
        <pc:spChg chg="mod topLvl">
          <ac:chgData name="Martina Crippa" userId="9b1d7f36-732c-4e5d-b7ad-b72bbc928a07" providerId="ADAL" clId="{AB1838F3-3361-485C-A34E-6C94D87B2D54}" dt="2025-09-26T18:26:36.097" v="2679" actId="164"/>
          <ac:spMkLst>
            <pc:docMk/>
            <pc:sldMk cId="889195223" sldId="266"/>
            <ac:spMk id="55" creationId="{11F9B355-B47A-AF0F-7CD1-3C381802EE51}"/>
          </ac:spMkLst>
        </pc:spChg>
        <pc:spChg chg="mod">
          <ac:chgData name="Martina Crippa" userId="9b1d7f36-732c-4e5d-b7ad-b72bbc928a07" providerId="ADAL" clId="{AB1838F3-3361-485C-A34E-6C94D87B2D54}" dt="2025-09-26T18:10:00.726" v="2629" actId="165"/>
          <ac:spMkLst>
            <pc:docMk/>
            <pc:sldMk cId="889195223" sldId="266"/>
            <ac:spMk id="58" creationId="{92AE1C51-F528-76DC-B248-601A95177431}"/>
          </ac:spMkLst>
        </pc:spChg>
        <pc:spChg chg="mod">
          <ac:chgData name="Martina Crippa" userId="9b1d7f36-732c-4e5d-b7ad-b72bbc928a07" providerId="ADAL" clId="{AB1838F3-3361-485C-A34E-6C94D87B2D54}" dt="2025-09-26T18:10:00.726" v="2629" actId="165"/>
          <ac:spMkLst>
            <pc:docMk/>
            <pc:sldMk cId="889195223" sldId="266"/>
            <ac:spMk id="61" creationId="{759E2B55-9C18-8513-4273-F16C7C102E7F}"/>
          </ac:spMkLst>
        </pc:spChg>
        <pc:spChg chg="mod">
          <ac:chgData name="Martina Crippa" userId="9b1d7f36-732c-4e5d-b7ad-b72bbc928a07" providerId="ADAL" clId="{AB1838F3-3361-485C-A34E-6C94D87B2D54}" dt="2025-09-26T18:10:00.726" v="2629" actId="165"/>
          <ac:spMkLst>
            <pc:docMk/>
            <pc:sldMk cId="889195223" sldId="266"/>
            <ac:spMk id="62" creationId="{005F4ED0-1840-3696-6688-64B64A21F685}"/>
          </ac:spMkLst>
        </pc:spChg>
        <pc:spChg chg="add del mod">
          <ac:chgData name="Martina Crippa" userId="9b1d7f36-732c-4e5d-b7ad-b72bbc928a07" providerId="ADAL" clId="{AB1838F3-3361-485C-A34E-6C94D87B2D54}" dt="2025-09-26T18:16:50.141" v="2644" actId="478"/>
          <ac:spMkLst>
            <pc:docMk/>
            <pc:sldMk cId="889195223" sldId="266"/>
            <ac:spMk id="71" creationId="{B5EC5210-AF4B-BE21-805D-73C7A807E73D}"/>
          </ac:spMkLst>
        </pc:spChg>
        <pc:spChg chg="add del">
          <ac:chgData name="Martina Crippa" userId="9b1d7f36-732c-4e5d-b7ad-b72bbc928a07" providerId="ADAL" clId="{AB1838F3-3361-485C-A34E-6C94D87B2D54}" dt="2025-09-26T18:16:48.858" v="2641" actId="478"/>
          <ac:spMkLst>
            <pc:docMk/>
            <pc:sldMk cId="889195223" sldId="266"/>
            <ac:spMk id="72" creationId="{8E0906E0-5CD7-DB68-9833-5D2F6535D87D}"/>
          </ac:spMkLst>
        </pc:spChg>
        <pc:spChg chg="add del mod">
          <ac:chgData name="Martina Crippa" userId="9b1d7f36-732c-4e5d-b7ad-b72bbc928a07" providerId="ADAL" clId="{AB1838F3-3361-485C-A34E-6C94D87B2D54}" dt="2025-09-26T18:17:03.161" v="2657" actId="20577"/>
          <ac:spMkLst>
            <pc:docMk/>
            <pc:sldMk cId="889195223" sldId="266"/>
            <ac:spMk id="73" creationId="{EA659C2F-91CA-B79A-670E-8CE1398605B5}"/>
          </ac:spMkLst>
        </pc:spChg>
        <pc:spChg chg="add del">
          <ac:chgData name="Martina Crippa" userId="9b1d7f36-732c-4e5d-b7ad-b72bbc928a07" providerId="ADAL" clId="{AB1838F3-3361-485C-A34E-6C94D87B2D54}" dt="2025-09-26T18:16:49.255" v="2642" actId="478"/>
          <ac:spMkLst>
            <pc:docMk/>
            <pc:sldMk cId="889195223" sldId="266"/>
            <ac:spMk id="74" creationId="{2C8D2721-D732-F071-544C-44934364BB01}"/>
          </ac:spMkLst>
        </pc:spChg>
        <pc:spChg chg="mod">
          <ac:chgData name="Martina Crippa" userId="9b1d7f36-732c-4e5d-b7ad-b72bbc928a07" providerId="ADAL" clId="{AB1838F3-3361-485C-A34E-6C94D87B2D54}" dt="2025-09-26T18:10:00.726" v="2629" actId="165"/>
          <ac:spMkLst>
            <pc:docMk/>
            <pc:sldMk cId="889195223" sldId="266"/>
            <ac:spMk id="113" creationId="{EA6C079B-E057-4584-71E5-DAE2E835D6D7}"/>
          </ac:spMkLst>
        </pc:spChg>
        <pc:spChg chg="add del mod">
          <ac:chgData name="Martina Crippa" userId="9b1d7f36-732c-4e5d-b7ad-b72bbc928a07" providerId="ADAL" clId="{AB1838F3-3361-485C-A34E-6C94D87B2D54}" dt="2025-09-26T18:16:49.706" v="2643" actId="478"/>
          <ac:spMkLst>
            <pc:docMk/>
            <pc:sldMk cId="889195223" sldId="266"/>
            <ac:spMk id="114" creationId="{2FF2C41D-8162-9759-8118-2B6C10C1811D}"/>
          </ac:spMkLst>
        </pc:spChg>
        <pc:spChg chg="mod">
          <ac:chgData name="Martina Crippa" userId="9b1d7f36-732c-4e5d-b7ad-b72bbc928a07" providerId="ADAL" clId="{AB1838F3-3361-485C-A34E-6C94D87B2D54}" dt="2025-09-26T18:16:47.988" v="2639" actId="1076"/>
          <ac:spMkLst>
            <pc:docMk/>
            <pc:sldMk cId="889195223" sldId="266"/>
            <ac:spMk id="115" creationId="{FD4AB3B0-B399-066B-8B07-D5779B12D359}"/>
          </ac:spMkLst>
        </pc:spChg>
        <pc:spChg chg="mod">
          <ac:chgData name="Martina Crippa" userId="9b1d7f36-732c-4e5d-b7ad-b72bbc928a07" providerId="ADAL" clId="{AB1838F3-3361-485C-A34E-6C94D87B2D54}" dt="2025-09-26T17:48:21.634" v="2575" actId="1038"/>
          <ac:spMkLst>
            <pc:docMk/>
            <pc:sldMk cId="889195223" sldId="266"/>
            <ac:spMk id="116" creationId="{6692AE09-50C1-0083-84DF-0CF8E5830CE9}"/>
          </ac:spMkLst>
        </pc:spChg>
        <pc:spChg chg="mod">
          <ac:chgData name="Martina Crippa" userId="9b1d7f36-732c-4e5d-b7ad-b72bbc928a07" providerId="ADAL" clId="{AB1838F3-3361-485C-A34E-6C94D87B2D54}" dt="2025-09-26T17:48:21.634" v="2575" actId="1038"/>
          <ac:spMkLst>
            <pc:docMk/>
            <pc:sldMk cId="889195223" sldId="266"/>
            <ac:spMk id="117" creationId="{7107BB86-B34E-2339-4362-BAB093368AE0}"/>
          </ac:spMkLst>
        </pc:spChg>
        <pc:spChg chg="mod">
          <ac:chgData name="Martina Crippa" userId="9b1d7f36-732c-4e5d-b7ad-b72bbc928a07" providerId="ADAL" clId="{AB1838F3-3361-485C-A34E-6C94D87B2D54}" dt="2025-09-26T17:48:21.634" v="2575" actId="1038"/>
          <ac:spMkLst>
            <pc:docMk/>
            <pc:sldMk cId="889195223" sldId="266"/>
            <ac:spMk id="118" creationId="{0E5D9495-EC86-D701-485B-6C8CF96A9308}"/>
          </ac:spMkLst>
        </pc:spChg>
        <pc:spChg chg="mod">
          <ac:chgData name="Martina Crippa" userId="9b1d7f36-732c-4e5d-b7ad-b72bbc928a07" providerId="ADAL" clId="{AB1838F3-3361-485C-A34E-6C94D87B2D54}" dt="2025-09-26T18:24:22.627" v="2670" actId="5793"/>
          <ac:spMkLst>
            <pc:docMk/>
            <pc:sldMk cId="889195223" sldId="266"/>
            <ac:spMk id="119" creationId="{51633F0F-3D26-AEE2-91F8-F71F0CEC955D}"/>
          </ac:spMkLst>
        </pc:spChg>
        <pc:spChg chg="mod">
          <ac:chgData name="Martina Crippa" userId="9b1d7f36-732c-4e5d-b7ad-b72bbc928a07" providerId="ADAL" clId="{AB1838F3-3361-485C-A34E-6C94D87B2D54}" dt="2025-09-26T17:48:21.634" v="2575" actId="1038"/>
          <ac:spMkLst>
            <pc:docMk/>
            <pc:sldMk cId="889195223" sldId="266"/>
            <ac:spMk id="120" creationId="{82ACA083-96F0-22A1-C037-9D42032ECF1B}"/>
          </ac:spMkLst>
        </pc:spChg>
        <pc:spChg chg="mod">
          <ac:chgData name="Martina Crippa" userId="9b1d7f36-732c-4e5d-b7ad-b72bbc928a07" providerId="ADAL" clId="{AB1838F3-3361-485C-A34E-6C94D87B2D54}" dt="2025-09-26T18:10:00.726" v="2629" actId="165"/>
          <ac:spMkLst>
            <pc:docMk/>
            <pc:sldMk cId="889195223" sldId="266"/>
            <ac:spMk id="121" creationId="{8FE90122-2349-38FE-5149-637F4A6D478F}"/>
          </ac:spMkLst>
        </pc:spChg>
        <pc:spChg chg="mod">
          <ac:chgData name="Martina Crippa" userId="9b1d7f36-732c-4e5d-b7ad-b72bbc928a07" providerId="ADAL" clId="{AB1838F3-3361-485C-A34E-6C94D87B2D54}" dt="2025-09-26T17:48:21.634" v="2575" actId="1038"/>
          <ac:spMkLst>
            <pc:docMk/>
            <pc:sldMk cId="889195223" sldId="266"/>
            <ac:spMk id="122" creationId="{8B4CA7E8-71BD-2E89-6E45-00FD8C5036F4}"/>
          </ac:spMkLst>
        </pc:spChg>
        <pc:spChg chg="add mod">
          <ac:chgData name="Martina Crippa" userId="9b1d7f36-732c-4e5d-b7ad-b72bbc928a07" providerId="ADAL" clId="{AB1838F3-3361-485C-A34E-6C94D87B2D54}" dt="2025-09-26T18:34:03.500" v="2761" actId="1035"/>
          <ac:spMkLst>
            <pc:docMk/>
            <pc:sldMk cId="889195223" sldId="266"/>
            <ac:spMk id="127" creationId="{16B55911-18C5-A87E-C0FC-6E253D916EFC}"/>
          </ac:spMkLst>
        </pc:spChg>
        <pc:grpChg chg="mod">
          <ac:chgData name="Martina Crippa" userId="9b1d7f36-732c-4e5d-b7ad-b72bbc928a07" providerId="ADAL" clId="{AB1838F3-3361-485C-A34E-6C94D87B2D54}" dt="2025-09-26T18:26:40.553" v="2680" actId="164"/>
          <ac:grpSpMkLst>
            <pc:docMk/>
            <pc:sldMk cId="889195223" sldId="266"/>
            <ac:grpSpMk id="9" creationId="{1EA803E6-7D0E-464B-BA4D-30E33E5FDCFA}"/>
          </ac:grpSpMkLst>
        </pc:grpChg>
        <pc:grpChg chg="add mod">
          <ac:chgData name="Martina Crippa" userId="9b1d7f36-732c-4e5d-b7ad-b72bbc928a07" providerId="ADAL" clId="{AB1838F3-3361-485C-A34E-6C94D87B2D54}" dt="2025-09-26T18:26:40.553" v="2680" actId="164"/>
          <ac:grpSpMkLst>
            <pc:docMk/>
            <pc:sldMk cId="889195223" sldId="266"/>
            <ac:grpSpMk id="31" creationId="{9E5FDE7E-930E-B2F6-6383-8B04845812A7}"/>
          </ac:grpSpMkLst>
        </pc:grpChg>
        <pc:grpChg chg="add mod">
          <ac:chgData name="Martina Crippa" userId="9b1d7f36-732c-4e5d-b7ad-b72bbc928a07" providerId="ADAL" clId="{AB1838F3-3361-485C-A34E-6C94D87B2D54}" dt="2025-09-26T18:27:09.358" v="2682" actId="1076"/>
          <ac:grpSpMkLst>
            <pc:docMk/>
            <pc:sldMk cId="889195223" sldId="266"/>
            <ac:grpSpMk id="32" creationId="{FD7F3EDD-F266-322C-B6EA-7573100C7F64}"/>
          </ac:grpSpMkLst>
        </pc:grpChg>
        <pc:cxnChg chg="add del mod">
          <ac:chgData name="Martina Crippa" userId="9b1d7f36-732c-4e5d-b7ad-b72bbc928a07" providerId="ADAL" clId="{AB1838F3-3361-485C-A34E-6C94D87B2D54}" dt="2025-09-26T18:31:38.260" v="2739" actId="14100"/>
          <ac:cxnSpMkLst>
            <pc:docMk/>
            <pc:sldMk cId="889195223" sldId="266"/>
            <ac:cxnSpMk id="2" creationId="{07226B41-DE16-AD23-BB88-E6D8BE81CA79}"/>
          </ac:cxnSpMkLst>
        </pc:cxnChg>
        <pc:cxnChg chg="mod">
          <ac:chgData name="Martina Crippa" userId="9b1d7f36-732c-4e5d-b7ad-b72bbc928a07" providerId="ADAL" clId="{AB1838F3-3361-485C-A34E-6C94D87B2D54}" dt="2025-09-26T18:26:36.097" v="2679" actId="164"/>
          <ac:cxnSpMkLst>
            <pc:docMk/>
            <pc:sldMk cId="889195223" sldId="266"/>
            <ac:cxnSpMk id="43" creationId="{8980A15B-DA67-D42D-F36F-A36090333A6D}"/>
          </ac:cxnSpMkLst>
        </pc:cxnChg>
        <pc:cxnChg chg="mod">
          <ac:chgData name="Martina Crippa" userId="9b1d7f36-732c-4e5d-b7ad-b72bbc928a07" providerId="ADAL" clId="{AB1838F3-3361-485C-A34E-6C94D87B2D54}" dt="2025-09-26T18:26:36.097" v="2679" actId="164"/>
          <ac:cxnSpMkLst>
            <pc:docMk/>
            <pc:sldMk cId="889195223" sldId="266"/>
            <ac:cxnSpMk id="49" creationId="{7CEC26E8-2DDE-706C-918C-9CC994064BBB}"/>
          </ac:cxnSpMkLst>
        </pc:cxnChg>
        <pc:cxnChg chg="mod">
          <ac:chgData name="Martina Crippa" userId="9b1d7f36-732c-4e5d-b7ad-b72bbc928a07" providerId="ADAL" clId="{AB1838F3-3361-485C-A34E-6C94D87B2D54}" dt="2025-09-26T18:16:48.858" v="2641" actId="478"/>
          <ac:cxnSpMkLst>
            <pc:docMk/>
            <pc:sldMk cId="889195223" sldId="266"/>
            <ac:cxnSpMk id="75" creationId="{7EDF248A-0793-6B44-D640-7B3C5D5C7DB6}"/>
          </ac:cxnSpMkLst>
        </pc:cxnChg>
        <pc:cxnChg chg="mod">
          <ac:chgData name="Martina Crippa" userId="9b1d7f36-732c-4e5d-b7ad-b72bbc928a07" providerId="ADAL" clId="{AB1838F3-3361-485C-A34E-6C94D87B2D54}" dt="2025-09-26T18:24:10.816" v="2663" actId="14100"/>
          <ac:cxnSpMkLst>
            <pc:docMk/>
            <pc:sldMk cId="889195223" sldId="266"/>
            <ac:cxnSpMk id="76" creationId="{828EA4D1-0397-E787-C839-37D6B753FE42}"/>
          </ac:cxnSpMkLst>
        </pc:cxnChg>
        <pc:cxnChg chg="mod">
          <ac:chgData name="Martina Crippa" userId="9b1d7f36-732c-4e5d-b7ad-b72bbc928a07" providerId="ADAL" clId="{AB1838F3-3361-485C-A34E-6C94D87B2D54}" dt="2025-09-26T18:17:33.579" v="2660" actId="14100"/>
          <ac:cxnSpMkLst>
            <pc:docMk/>
            <pc:sldMk cId="889195223" sldId="266"/>
            <ac:cxnSpMk id="77" creationId="{E74A834E-199D-36D2-5607-778D660E72FD}"/>
          </ac:cxnSpMkLst>
        </pc:cxnChg>
        <pc:cxnChg chg="mod">
          <ac:chgData name="Martina Crippa" userId="9b1d7f36-732c-4e5d-b7ad-b72bbc928a07" providerId="ADAL" clId="{AB1838F3-3361-485C-A34E-6C94D87B2D54}" dt="2025-09-26T17:48:21.634" v="2575" actId="1038"/>
          <ac:cxnSpMkLst>
            <pc:docMk/>
            <pc:sldMk cId="889195223" sldId="266"/>
            <ac:cxnSpMk id="78" creationId="{563B060E-6247-071E-542B-3AA2BFEA880A}"/>
          </ac:cxnSpMkLst>
        </pc:cxnChg>
        <pc:cxnChg chg="mod">
          <ac:chgData name="Martina Crippa" userId="9b1d7f36-732c-4e5d-b7ad-b72bbc928a07" providerId="ADAL" clId="{AB1838F3-3361-485C-A34E-6C94D87B2D54}" dt="2025-09-26T18:24:18.039" v="2664" actId="14100"/>
          <ac:cxnSpMkLst>
            <pc:docMk/>
            <pc:sldMk cId="889195223" sldId="266"/>
            <ac:cxnSpMk id="79" creationId="{BC533138-06B0-1414-F27D-114481FCAD49}"/>
          </ac:cxnSpMkLst>
        </pc:cxnChg>
        <pc:cxnChg chg="mod">
          <ac:chgData name="Martina Crippa" userId="9b1d7f36-732c-4e5d-b7ad-b72bbc928a07" providerId="ADAL" clId="{AB1838F3-3361-485C-A34E-6C94D87B2D54}" dt="2025-09-26T17:48:21.634" v="2575" actId="1038"/>
          <ac:cxnSpMkLst>
            <pc:docMk/>
            <pc:sldMk cId="889195223" sldId="266"/>
            <ac:cxnSpMk id="80" creationId="{1256134C-C2B8-B96A-5330-4DD9B403B4BA}"/>
          </ac:cxnSpMkLst>
        </pc:cxnChg>
        <pc:cxnChg chg="mod">
          <ac:chgData name="Martina Crippa" userId="9b1d7f36-732c-4e5d-b7ad-b72bbc928a07" providerId="ADAL" clId="{AB1838F3-3361-485C-A34E-6C94D87B2D54}" dt="2025-09-26T18:31:35.584" v="2738" actId="14100"/>
          <ac:cxnSpMkLst>
            <pc:docMk/>
            <pc:sldMk cId="889195223" sldId="266"/>
            <ac:cxnSpMk id="110" creationId="{2365B9BB-AEF3-42E1-37D4-043A3147ED62}"/>
          </ac:cxnSpMkLst>
        </pc:cxnChg>
        <pc:cxnChg chg="mod">
          <ac:chgData name="Martina Crippa" userId="9b1d7f36-732c-4e5d-b7ad-b72bbc928a07" providerId="ADAL" clId="{AB1838F3-3361-485C-A34E-6C94D87B2D54}" dt="2025-09-26T18:31:57.933" v="2743" actId="14100"/>
          <ac:cxnSpMkLst>
            <pc:docMk/>
            <pc:sldMk cId="889195223" sldId="266"/>
            <ac:cxnSpMk id="112" creationId="{2E8D2DE1-38E4-F438-0CFA-FDA056AB1CB2}"/>
          </ac:cxnSpMkLst>
        </pc:cxnChg>
      </pc:sldChg>
      <pc:sldChg chg="delSp modSp mod addAnim delAnim modAnim modNotesTx">
        <pc:chgData name="Martina Crippa" userId="9b1d7f36-732c-4e5d-b7ad-b72bbc928a07" providerId="ADAL" clId="{AB1838F3-3361-485C-A34E-6C94D87B2D54}" dt="2025-10-08T06:33:53.169" v="15801" actId="6549"/>
        <pc:sldMkLst>
          <pc:docMk/>
          <pc:sldMk cId="835623954" sldId="267"/>
        </pc:sldMkLst>
        <pc:spChg chg="mod">
          <ac:chgData name="Martina Crippa" userId="9b1d7f36-732c-4e5d-b7ad-b72bbc928a07" providerId="ADAL" clId="{AB1838F3-3361-485C-A34E-6C94D87B2D54}" dt="2025-09-29T10:15:03.782" v="15792" actId="20577"/>
          <ac:spMkLst>
            <pc:docMk/>
            <pc:sldMk cId="835623954" sldId="267"/>
            <ac:spMk id="3" creationId="{1B4EC639-69B1-D35D-BBFE-8B5291EA144E}"/>
          </ac:spMkLst>
        </pc:spChg>
        <pc:spChg chg="mod">
          <ac:chgData name="Martina Crippa" userId="9b1d7f36-732c-4e5d-b7ad-b72bbc928a07" providerId="ADAL" clId="{AB1838F3-3361-485C-A34E-6C94D87B2D54}" dt="2025-09-23T12:59:08.952" v="12"/>
          <ac:spMkLst>
            <pc:docMk/>
            <pc:sldMk cId="835623954" sldId="267"/>
            <ac:spMk id="4" creationId="{BF5FFF72-BB9D-988C-90F5-15C7E4A9EA0C}"/>
          </ac:spMkLst>
        </pc:spChg>
        <pc:spChg chg="mod">
          <ac:chgData name="Martina Crippa" userId="9b1d7f36-732c-4e5d-b7ad-b72bbc928a07" providerId="ADAL" clId="{AB1838F3-3361-485C-A34E-6C94D87B2D54}" dt="2025-09-27T12:46:03.967" v="10980" actId="1076"/>
          <ac:spMkLst>
            <pc:docMk/>
            <pc:sldMk cId="835623954" sldId="267"/>
            <ac:spMk id="10" creationId="{3E3389D1-8B90-2C54-EAA6-E28FC8C30B30}"/>
          </ac:spMkLst>
        </pc:spChg>
        <pc:picChg chg="mod">
          <ac:chgData name="Martina Crippa" userId="9b1d7f36-732c-4e5d-b7ad-b72bbc928a07" providerId="ADAL" clId="{AB1838F3-3361-485C-A34E-6C94D87B2D54}" dt="2025-09-27T14:23:06.614" v="14736" actId="1035"/>
          <ac:picMkLst>
            <pc:docMk/>
            <pc:sldMk cId="835623954" sldId="267"/>
            <ac:picMk id="14" creationId="{605E7752-8DED-A06A-CF7B-F62E4B8029B4}"/>
          </ac:picMkLst>
        </pc:picChg>
        <pc:picChg chg="mod">
          <ac:chgData name="Martina Crippa" userId="9b1d7f36-732c-4e5d-b7ad-b72bbc928a07" providerId="ADAL" clId="{AB1838F3-3361-485C-A34E-6C94D87B2D54}" dt="2025-09-27T14:23:06.614" v="14736" actId="1035"/>
          <ac:picMkLst>
            <pc:docMk/>
            <pc:sldMk cId="835623954" sldId="267"/>
            <ac:picMk id="16" creationId="{2E9E456E-82DA-0F41-A234-D00848797B69}"/>
          </ac:picMkLst>
        </pc:picChg>
      </pc:sldChg>
      <pc:sldChg chg="addSp delSp modSp mod modClrScheme addAnim delAnim modAnim chgLayout modNotesTx">
        <pc:chgData name="Martina Crippa" userId="9b1d7f36-732c-4e5d-b7ad-b72bbc928a07" providerId="ADAL" clId="{AB1838F3-3361-485C-A34E-6C94D87B2D54}" dt="2025-10-08T06:33:56.339" v="15802" actId="6549"/>
        <pc:sldMkLst>
          <pc:docMk/>
          <pc:sldMk cId="4111779159" sldId="268"/>
        </pc:sldMkLst>
        <pc:spChg chg="mod ord">
          <ac:chgData name="Martina Crippa" userId="9b1d7f36-732c-4e5d-b7ad-b72bbc928a07" providerId="ADAL" clId="{AB1838F3-3361-485C-A34E-6C94D87B2D54}" dt="2025-09-26T14:58:06.087" v="1366" actId="700"/>
          <ac:spMkLst>
            <pc:docMk/>
            <pc:sldMk cId="4111779159" sldId="268"/>
            <ac:spMk id="2" creationId="{D370B8CF-825D-CC77-1C59-15747C25AF6A}"/>
          </ac:spMkLst>
        </pc:spChg>
        <pc:spChg chg="mod ord">
          <ac:chgData name="Martina Crippa" userId="9b1d7f36-732c-4e5d-b7ad-b72bbc928a07" providerId="ADAL" clId="{AB1838F3-3361-485C-A34E-6C94D87B2D54}" dt="2025-09-26T14:58:06.087" v="1366" actId="700"/>
          <ac:spMkLst>
            <pc:docMk/>
            <pc:sldMk cId="4111779159" sldId="268"/>
            <ac:spMk id="4" creationId="{4FFDB131-7BE2-DC6E-F132-9454172614D7}"/>
          </ac:spMkLst>
        </pc:spChg>
        <pc:spChg chg="add mod ord">
          <ac:chgData name="Martina Crippa" userId="9b1d7f36-732c-4e5d-b7ad-b72bbc928a07" providerId="ADAL" clId="{AB1838F3-3361-485C-A34E-6C94D87B2D54}" dt="2025-09-26T15:55:44.111" v="2251"/>
          <ac:spMkLst>
            <pc:docMk/>
            <pc:sldMk cId="4111779159" sldId="268"/>
            <ac:spMk id="10" creationId="{1003CABD-828C-CDB2-6380-8818BAA96F62}"/>
          </ac:spMkLst>
        </pc:spChg>
        <pc:spChg chg="mod ord">
          <ac:chgData name="Martina Crippa" userId="9b1d7f36-732c-4e5d-b7ad-b72bbc928a07" providerId="ADAL" clId="{AB1838F3-3361-485C-A34E-6C94D87B2D54}" dt="2025-09-26T16:23:11.413" v="2512" actId="6549"/>
          <ac:spMkLst>
            <pc:docMk/>
            <pc:sldMk cId="4111779159" sldId="268"/>
            <ac:spMk id="12" creationId="{E2C86536-71D4-7A5A-A21F-47064B381963}"/>
          </ac:spMkLst>
        </pc:spChg>
        <pc:spChg chg="add mod">
          <ac:chgData name="Martina Crippa" userId="9b1d7f36-732c-4e5d-b7ad-b72bbc928a07" providerId="ADAL" clId="{AB1838F3-3361-485C-A34E-6C94D87B2D54}" dt="2025-09-26T18:38:27.922" v="2802" actId="1076"/>
          <ac:spMkLst>
            <pc:docMk/>
            <pc:sldMk cId="4111779159" sldId="268"/>
            <ac:spMk id="18" creationId="{F75A0C2B-1DD9-CAE0-4770-39DC8A6D7BFD}"/>
          </ac:spMkLst>
        </pc:spChg>
        <pc:spChg chg="mod ord">
          <ac:chgData name="Martina Crippa" userId="9b1d7f36-732c-4e5d-b7ad-b72bbc928a07" providerId="ADAL" clId="{AB1838F3-3361-485C-A34E-6C94D87B2D54}" dt="2025-09-26T15:32:45.962" v="1867" actId="1038"/>
          <ac:spMkLst>
            <pc:docMk/>
            <pc:sldMk cId="4111779159" sldId="268"/>
            <ac:spMk id="21" creationId="{8AF33582-F270-01C8-DCD7-69C0C5F0105E}"/>
          </ac:spMkLst>
        </pc:spChg>
        <pc:spChg chg="mod ord">
          <ac:chgData name="Martina Crippa" userId="9b1d7f36-732c-4e5d-b7ad-b72bbc928a07" providerId="ADAL" clId="{AB1838F3-3361-485C-A34E-6C94D87B2D54}" dt="2025-09-26T15:38:09.811" v="1948" actId="167"/>
          <ac:spMkLst>
            <pc:docMk/>
            <pc:sldMk cId="4111779159" sldId="268"/>
            <ac:spMk id="22" creationId="{DDF5A9AD-ABDF-39D4-C5C2-29EA1471C95C}"/>
          </ac:spMkLst>
        </pc:spChg>
        <pc:spChg chg="mod ord">
          <ac:chgData name="Martina Crippa" userId="9b1d7f36-732c-4e5d-b7ad-b72bbc928a07" providerId="ADAL" clId="{AB1838F3-3361-485C-A34E-6C94D87B2D54}" dt="2025-09-26T16:23:18.870" v="2513" actId="14100"/>
          <ac:spMkLst>
            <pc:docMk/>
            <pc:sldMk cId="4111779159" sldId="268"/>
            <ac:spMk id="23" creationId="{84035FBD-3F21-DFAA-F805-49BD023F6D86}"/>
          </ac:spMkLst>
        </pc:spChg>
        <pc:spChg chg="mod ord">
          <ac:chgData name="Martina Crippa" userId="9b1d7f36-732c-4e5d-b7ad-b72bbc928a07" providerId="ADAL" clId="{AB1838F3-3361-485C-A34E-6C94D87B2D54}" dt="2025-09-26T16:23:30.808" v="2531" actId="1035"/>
          <ac:spMkLst>
            <pc:docMk/>
            <pc:sldMk cId="4111779159" sldId="268"/>
            <ac:spMk id="24" creationId="{2D2B7894-6E67-BFAE-7253-02549FBE1337}"/>
          </ac:spMkLst>
        </pc:spChg>
        <pc:spChg chg="mod ord">
          <ac:chgData name="Martina Crippa" userId="9b1d7f36-732c-4e5d-b7ad-b72bbc928a07" providerId="ADAL" clId="{AB1838F3-3361-485C-A34E-6C94D87B2D54}" dt="2025-09-26T15:38:09.811" v="1948" actId="167"/>
          <ac:spMkLst>
            <pc:docMk/>
            <pc:sldMk cId="4111779159" sldId="268"/>
            <ac:spMk id="25" creationId="{A73E44F4-5489-8774-65A7-B9CC13B53F70}"/>
          </ac:spMkLst>
        </pc:spChg>
        <pc:spChg chg="mod ord">
          <ac:chgData name="Martina Crippa" userId="9b1d7f36-732c-4e5d-b7ad-b72bbc928a07" providerId="ADAL" clId="{AB1838F3-3361-485C-A34E-6C94D87B2D54}" dt="2025-09-26T15:38:09.811" v="1948" actId="167"/>
          <ac:spMkLst>
            <pc:docMk/>
            <pc:sldMk cId="4111779159" sldId="268"/>
            <ac:spMk id="26" creationId="{B8E6B4DF-2840-ACEF-3659-469E1FC77081}"/>
          </ac:spMkLst>
        </pc:spChg>
        <pc:picChg chg="add mod">
          <ac:chgData name="Martina Crippa" userId="9b1d7f36-732c-4e5d-b7ad-b72bbc928a07" providerId="ADAL" clId="{AB1838F3-3361-485C-A34E-6C94D87B2D54}" dt="2025-09-26T15:39:09.395" v="1955" actId="1076"/>
          <ac:picMkLst>
            <pc:docMk/>
            <pc:sldMk cId="4111779159" sldId="268"/>
            <ac:picMk id="11" creationId="{F4336FA0-C8EB-A1E1-2191-77CAACBD5D4E}"/>
          </ac:picMkLst>
        </pc:picChg>
        <pc:picChg chg="add del mod">
          <ac:chgData name="Martina Crippa" userId="9b1d7f36-732c-4e5d-b7ad-b72bbc928a07" providerId="ADAL" clId="{AB1838F3-3361-485C-A34E-6C94D87B2D54}" dt="2025-09-28T22:01:42.674" v="15781" actId="478"/>
          <ac:picMkLst>
            <pc:docMk/>
            <pc:sldMk cId="4111779159" sldId="268"/>
            <ac:picMk id="17" creationId="{AA749C07-5624-CBD8-5FC6-BFA7E6AF4F7B}"/>
          </ac:picMkLst>
        </pc:picChg>
      </pc:sldChg>
      <pc:sldChg chg="mod ord modShow">
        <pc:chgData name="Martina Crippa" userId="9b1d7f36-732c-4e5d-b7ad-b72bbc928a07" providerId="ADAL" clId="{AB1838F3-3361-485C-A34E-6C94D87B2D54}" dt="2025-10-08T06:34:22.785" v="15810"/>
        <pc:sldMkLst>
          <pc:docMk/>
          <pc:sldMk cId="1913254746" sldId="271"/>
        </pc:sldMkLst>
      </pc:sldChg>
      <pc:sldChg chg="modSp">
        <pc:chgData name="Martina Crippa" userId="9b1d7f36-732c-4e5d-b7ad-b72bbc928a07" providerId="ADAL" clId="{AB1838F3-3361-485C-A34E-6C94D87B2D54}" dt="2025-09-23T12:59:08.952" v="12"/>
        <pc:sldMkLst>
          <pc:docMk/>
          <pc:sldMk cId="4289374737" sldId="272"/>
        </pc:sldMkLst>
        <pc:spChg chg="mod">
          <ac:chgData name="Martina Crippa" userId="9b1d7f36-732c-4e5d-b7ad-b72bbc928a07" providerId="ADAL" clId="{AB1838F3-3361-485C-A34E-6C94D87B2D54}" dt="2025-09-23T12:59:08.952" v="12"/>
          <ac:spMkLst>
            <pc:docMk/>
            <pc:sldMk cId="4289374737" sldId="272"/>
            <ac:spMk id="6" creationId="{3DFA7F52-750C-1A89-584B-8B2855C64E7D}"/>
          </ac:spMkLst>
        </pc:spChg>
      </pc:sldChg>
      <pc:sldChg chg="addSp delSp modSp mod delAnim modAnim chgLayout modNotesTx">
        <pc:chgData name="Martina Crippa" userId="9b1d7f36-732c-4e5d-b7ad-b72bbc928a07" providerId="ADAL" clId="{AB1838F3-3361-485C-A34E-6C94D87B2D54}" dt="2025-10-08T06:34:01.308" v="15805" actId="6549"/>
        <pc:sldMkLst>
          <pc:docMk/>
          <pc:sldMk cId="108203865" sldId="273"/>
        </pc:sldMkLst>
        <pc:spChg chg="mod ord">
          <ac:chgData name="Martina Crippa" userId="9b1d7f36-732c-4e5d-b7ad-b72bbc928a07" providerId="ADAL" clId="{AB1838F3-3361-485C-A34E-6C94D87B2D54}" dt="2025-09-26T15:01:08.436" v="1403" actId="700"/>
          <ac:spMkLst>
            <pc:docMk/>
            <pc:sldMk cId="108203865" sldId="273"/>
            <ac:spMk id="3" creationId="{66E40DA7-7C2D-1569-3E20-25AB0C2D88FA}"/>
          </ac:spMkLst>
        </pc:spChg>
        <pc:spChg chg="mod ord">
          <ac:chgData name="Martina Crippa" userId="9b1d7f36-732c-4e5d-b7ad-b72bbc928a07" providerId="ADAL" clId="{AB1838F3-3361-485C-A34E-6C94D87B2D54}" dt="2025-09-26T15:22:07.157" v="1660" actId="1076"/>
          <ac:spMkLst>
            <pc:docMk/>
            <pc:sldMk cId="108203865" sldId="273"/>
            <ac:spMk id="4" creationId="{865FE52B-7DCC-7DAB-6877-0CBDBC92428D}"/>
          </ac:spMkLst>
        </pc:spChg>
        <pc:spChg chg="add mod ord">
          <ac:chgData name="Martina Crippa" userId="9b1d7f36-732c-4e5d-b7ad-b72bbc928a07" providerId="ADAL" clId="{AB1838F3-3361-485C-A34E-6C94D87B2D54}" dt="2025-09-26T15:17:50.732" v="1619" actId="20577"/>
          <ac:spMkLst>
            <pc:docMk/>
            <pc:sldMk cId="108203865" sldId="273"/>
            <ac:spMk id="7" creationId="{383D4E98-5C25-79E6-AE5C-A0D0A04333C2}"/>
          </ac:spMkLst>
        </pc:spChg>
        <pc:spChg chg="mod ord">
          <ac:chgData name="Martina Crippa" userId="9b1d7f36-732c-4e5d-b7ad-b72bbc928a07" providerId="ADAL" clId="{AB1838F3-3361-485C-A34E-6C94D87B2D54}" dt="2025-09-26T17:47:31.456" v="2565" actId="20577"/>
          <ac:spMkLst>
            <pc:docMk/>
            <pc:sldMk cId="108203865" sldId="273"/>
            <ac:spMk id="12" creationId="{F117D522-D3FA-C728-199D-9B892453D366}"/>
          </ac:spMkLst>
        </pc:spChg>
        <pc:spChg chg="mod ord">
          <ac:chgData name="Martina Crippa" userId="9b1d7f36-732c-4e5d-b7ad-b72bbc928a07" providerId="ADAL" clId="{AB1838F3-3361-485C-A34E-6C94D87B2D54}" dt="2025-09-26T15:09:50.398" v="1521" actId="167"/>
          <ac:spMkLst>
            <pc:docMk/>
            <pc:sldMk cId="108203865" sldId="273"/>
            <ac:spMk id="21" creationId="{F68A98D9-A69B-CBCB-72DC-6A5E91D2C424}"/>
          </ac:spMkLst>
        </pc:spChg>
        <pc:spChg chg="mod ord">
          <ac:chgData name="Martina Crippa" userId="9b1d7f36-732c-4e5d-b7ad-b72bbc928a07" providerId="ADAL" clId="{AB1838F3-3361-485C-A34E-6C94D87B2D54}" dt="2025-09-26T15:17:32.240" v="1615" actId="167"/>
          <ac:spMkLst>
            <pc:docMk/>
            <pc:sldMk cId="108203865" sldId="273"/>
            <ac:spMk id="22" creationId="{C6CDC68A-2A14-8472-FC42-2AF1C7CDFAE1}"/>
          </ac:spMkLst>
        </pc:spChg>
        <pc:spChg chg="mod ord">
          <ac:chgData name="Martina Crippa" userId="9b1d7f36-732c-4e5d-b7ad-b72bbc928a07" providerId="ADAL" clId="{AB1838F3-3361-485C-A34E-6C94D87B2D54}" dt="2025-09-26T16:22:48.383" v="2480" actId="14100"/>
          <ac:spMkLst>
            <pc:docMk/>
            <pc:sldMk cId="108203865" sldId="273"/>
            <ac:spMk id="23" creationId="{58B3224E-29A4-E26D-3895-F4E4E29E3DCC}"/>
          </ac:spMkLst>
        </pc:spChg>
        <pc:spChg chg="mod ord">
          <ac:chgData name="Martina Crippa" userId="9b1d7f36-732c-4e5d-b7ad-b72bbc928a07" providerId="ADAL" clId="{AB1838F3-3361-485C-A34E-6C94D87B2D54}" dt="2025-09-26T16:22:57.687" v="2507" actId="1035"/>
          <ac:spMkLst>
            <pc:docMk/>
            <pc:sldMk cId="108203865" sldId="273"/>
            <ac:spMk id="24" creationId="{8A52CEA0-E360-569E-FB66-E06B0D536833}"/>
          </ac:spMkLst>
        </pc:spChg>
        <pc:spChg chg="mod ord">
          <ac:chgData name="Martina Crippa" userId="9b1d7f36-732c-4e5d-b7ad-b72bbc928a07" providerId="ADAL" clId="{AB1838F3-3361-485C-A34E-6C94D87B2D54}" dt="2025-09-26T15:17:32.240" v="1615" actId="167"/>
          <ac:spMkLst>
            <pc:docMk/>
            <pc:sldMk cId="108203865" sldId="273"/>
            <ac:spMk id="25" creationId="{7EEAF5E9-2D7A-C219-08B5-0CD4B0959148}"/>
          </ac:spMkLst>
        </pc:spChg>
        <pc:spChg chg="mod ord">
          <ac:chgData name="Martina Crippa" userId="9b1d7f36-732c-4e5d-b7ad-b72bbc928a07" providerId="ADAL" clId="{AB1838F3-3361-485C-A34E-6C94D87B2D54}" dt="2025-09-26T15:17:32.240" v="1615" actId="167"/>
          <ac:spMkLst>
            <pc:docMk/>
            <pc:sldMk cId="108203865" sldId="273"/>
            <ac:spMk id="26" creationId="{09E99696-66C5-72B9-7741-C0E9889B144F}"/>
          </ac:spMkLst>
        </pc:spChg>
        <pc:picChg chg="add mod">
          <ac:chgData name="Martina Crippa" userId="9b1d7f36-732c-4e5d-b7ad-b72bbc928a07" providerId="ADAL" clId="{AB1838F3-3361-485C-A34E-6C94D87B2D54}" dt="2025-09-26T15:39:11.565" v="1956"/>
          <ac:picMkLst>
            <pc:docMk/>
            <pc:sldMk cId="108203865" sldId="273"/>
            <ac:picMk id="13" creationId="{3844C9F0-B893-1F1C-621D-9474AE197139}"/>
          </ac:picMkLst>
        </pc:picChg>
      </pc:sldChg>
      <pc:sldChg chg="addSp delSp modSp add mod addAnim delAnim modAnim modNotesTx">
        <pc:chgData name="Martina Crippa" userId="9b1d7f36-732c-4e5d-b7ad-b72bbc928a07" providerId="ADAL" clId="{AB1838F3-3361-485C-A34E-6C94D87B2D54}" dt="2025-10-08T06:33:47.113" v="15800" actId="6549"/>
        <pc:sldMkLst>
          <pc:docMk/>
          <pc:sldMk cId="1282350606" sldId="275"/>
        </pc:sldMkLst>
        <pc:spChg chg="mod">
          <ac:chgData name="Martina Crippa" userId="9b1d7f36-732c-4e5d-b7ad-b72bbc928a07" providerId="ADAL" clId="{AB1838F3-3361-485C-A34E-6C94D87B2D54}" dt="2025-09-27T14:29:43.650" v="14935" actId="20577"/>
          <ac:spMkLst>
            <pc:docMk/>
            <pc:sldMk cId="1282350606" sldId="275"/>
            <ac:spMk id="4" creationId="{62F7F952-2125-2148-E504-E8C1FB59B2ED}"/>
          </ac:spMkLst>
        </pc:spChg>
        <pc:spChg chg="add del mod">
          <ac:chgData name="Martina Crippa" userId="9b1d7f36-732c-4e5d-b7ad-b72bbc928a07" providerId="ADAL" clId="{AB1838F3-3361-485C-A34E-6C94D87B2D54}" dt="2025-09-25T20:41:11.771" v="177" actId="208"/>
          <ac:spMkLst>
            <pc:docMk/>
            <pc:sldMk cId="1282350606" sldId="275"/>
            <ac:spMk id="7" creationId="{C607984B-5511-4FB0-E2EB-B7599CA7A268}"/>
          </ac:spMkLst>
        </pc:spChg>
        <pc:spChg chg="mod">
          <ac:chgData name="Martina Crippa" userId="9b1d7f36-732c-4e5d-b7ad-b72bbc928a07" providerId="ADAL" clId="{AB1838F3-3361-485C-A34E-6C94D87B2D54}" dt="2025-09-25T20:45:16.866" v="230" actId="1076"/>
          <ac:spMkLst>
            <pc:docMk/>
            <pc:sldMk cId="1282350606" sldId="275"/>
            <ac:spMk id="8" creationId="{09CC08F5-B8B5-CF5A-D70F-FEDDB9CB2888}"/>
          </ac:spMkLst>
        </pc:spChg>
        <pc:spChg chg="add mod">
          <ac:chgData name="Martina Crippa" userId="9b1d7f36-732c-4e5d-b7ad-b72bbc928a07" providerId="ADAL" clId="{AB1838F3-3361-485C-A34E-6C94D87B2D54}" dt="2025-09-25T20:48:41.255" v="468" actId="14100"/>
          <ac:spMkLst>
            <pc:docMk/>
            <pc:sldMk cId="1282350606" sldId="275"/>
            <ac:spMk id="12" creationId="{DC1C9D4F-8A32-80E6-219C-E8AC7E317CBA}"/>
          </ac:spMkLst>
        </pc:spChg>
        <pc:spChg chg="add mod">
          <ac:chgData name="Martina Crippa" userId="9b1d7f36-732c-4e5d-b7ad-b72bbc928a07" providerId="ADAL" clId="{AB1838F3-3361-485C-A34E-6C94D87B2D54}" dt="2025-09-25T20:42:30.428" v="186" actId="14100"/>
          <ac:spMkLst>
            <pc:docMk/>
            <pc:sldMk cId="1282350606" sldId="275"/>
            <ac:spMk id="13" creationId="{6EBE58AA-8193-0663-B4B3-559E62903C27}"/>
          </ac:spMkLst>
        </pc:spChg>
        <pc:spChg chg="add mod">
          <ac:chgData name="Martina Crippa" userId="9b1d7f36-732c-4e5d-b7ad-b72bbc928a07" providerId="ADAL" clId="{AB1838F3-3361-485C-A34E-6C94D87B2D54}" dt="2025-09-25T20:43:01.520" v="199" actId="1038"/>
          <ac:spMkLst>
            <pc:docMk/>
            <pc:sldMk cId="1282350606" sldId="275"/>
            <ac:spMk id="14" creationId="{073FEB93-8297-2F98-F829-66FA0F8E17EA}"/>
          </ac:spMkLst>
        </pc:spChg>
        <pc:spChg chg="add mod">
          <ac:chgData name="Martina Crippa" userId="9b1d7f36-732c-4e5d-b7ad-b72bbc928a07" providerId="ADAL" clId="{AB1838F3-3361-485C-A34E-6C94D87B2D54}" dt="2025-09-25T20:43:45.152" v="217" actId="1076"/>
          <ac:spMkLst>
            <pc:docMk/>
            <pc:sldMk cId="1282350606" sldId="275"/>
            <ac:spMk id="15" creationId="{EE82F50C-8BDB-E645-AAC4-05BADF16BE5E}"/>
          </ac:spMkLst>
        </pc:spChg>
        <pc:spChg chg="add mod">
          <ac:chgData name="Martina Crippa" userId="9b1d7f36-732c-4e5d-b7ad-b72bbc928a07" providerId="ADAL" clId="{AB1838F3-3361-485C-A34E-6C94D87B2D54}" dt="2025-09-25T20:44:03.740" v="223" actId="1036"/>
          <ac:spMkLst>
            <pc:docMk/>
            <pc:sldMk cId="1282350606" sldId="275"/>
            <ac:spMk id="17" creationId="{59081A2A-A2EF-A19C-9CDF-6E08856E809C}"/>
          </ac:spMkLst>
        </pc:spChg>
        <pc:spChg chg="add mod">
          <ac:chgData name="Martina Crippa" userId="9b1d7f36-732c-4e5d-b7ad-b72bbc928a07" providerId="ADAL" clId="{AB1838F3-3361-485C-A34E-6C94D87B2D54}" dt="2025-09-25T20:47:27.959" v="448" actId="1038"/>
          <ac:spMkLst>
            <pc:docMk/>
            <pc:sldMk cId="1282350606" sldId="275"/>
            <ac:spMk id="18" creationId="{ED0D1B1A-9FFB-4B28-C52F-EBF6612D54DE}"/>
          </ac:spMkLst>
        </pc:spChg>
        <pc:spChg chg="add mod">
          <ac:chgData name="Martina Crippa" userId="9b1d7f36-732c-4e5d-b7ad-b72bbc928a07" providerId="ADAL" clId="{AB1838F3-3361-485C-A34E-6C94D87B2D54}" dt="2025-09-25T20:47:42.943" v="451" actId="12788"/>
          <ac:spMkLst>
            <pc:docMk/>
            <pc:sldMk cId="1282350606" sldId="275"/>
            <ac:spMk id="19" creationId="{EC7C64DC-4406-846E-E717-B5D6ABCC6D54}"/>
          </ac:spMkLst>
        </pc:spChg>
        <pc:spChg chg="mod">
          <ac:chgData name="Martina Crippa" userId="9b1d7f36-732c-4e5d-b7ad-b72bbc928a07" providerId="ADAL" clId="{AB1838F3-3361-485C-A34E-6C94D87B2D54}" dt="2025-09-25T20:41:11.771" v="177" actId="208"/>
          <ac:spMkLst>
            <pc:docMk/>
            <pc:sldMk cId="1282350606" sldId="275"/>
            <ac:spMk id="26" creationId="{6C7C778D-BCBB-152F-E2FB-2EA232D52EF7}"/>
          </ac:spMkLst>
        </pc:spChg>
        <pc:spChg chg="mod">
          <ac:chgData name="Martina Crippa" userId="9b1d7f36-732c-4e5d-b7ad-b72bbc928a07" providerId="ADAL" clId="{AB1838F3-3361-485C-A34E-6C94D87B2D54}" dt="2025-09-25T20:41:11.771" v="177" actId="208"/>
          <ac:spMkLst>
            <pc:docMk/>
            <pc:sldMk cId="1282350606" sldId="275"/>
            <ac:spMk id="27" creationId="{B7A51BD6-75C0-0017-F5B3-C5B93669CD76}"/>
          </ac:spMkLst>
        </pc:spChg>
        <pc:spChg chg="mod">
          <ac:chgData name="Martina Crippa" userId="9b1d7f36-732c-4e5d-b7ad-b72bbc928a07" providerId="ADAL" clId="{AB1838F3-3361-485C-A34E-6C94D87B2D54}" dt="2025-09-25T20:41:11.771" v="177" actId="208"/>
          <ac:spMkLst>
            <pc:docMk/>
            <pc:sldMk cId="1282350606" sldId="275"/>
            <ac:spMk id="28" creationId="{ED523AD3-73BA-53A8-4B2F-A083ECEC3FF0}"/>
          </ac:spMkLst>
        </pc:spChg>
        <pc:spChg chg="add mod">
          <ac:chgData name="Martina Crippa" userId="9b1d7f36-732c-4e5d-b7ad-b72bbc928a07" providerId="ADAL" clId="{AB1838F3-3361-485C-A34E-6C94D87B2D54}" dt="2025-09-25T20:47:27.959" v="448" actId="1038"/>
          <ac:spMkLst>
            <pc:docMk/>
            <pc:sldMk cId="1282350606" sldId="275"/>
            <ac:spMk id="56" creationId="{94A8DEE0-7A69-DD93-DEE0-D2AB1401D4ED}"/>
          </ac:spMkLst>
        </pc:spChg>
        <pc:spChg chg="add mod">
          <ac:chgData name="Martina Crippa" userId="9b1d7f36-732c-4e5d-b7ad-b72bbc928a07" providerId="ADAL" clId="{AB1838F3-3361-485C-A34E-6C94D87B2D54}" dt="2025-09-25T20:47:46.126" v="453" actId="20577"/>
          <ac:spMkLst>
            <pc:docMk/>
            <pc:sldMk cId="1282350606" sldId="275"/>
            <ac:spMk id="57" creationId="{BDC04A57-7003-9D9D-EEE9-3B676802037E}"/>
          </ac:spMkLst>
        </pc:spChg>
        <pc:picChg chg="mod">
          <ac:chgData name="Martina Crippa" userId="9b1d7f36-732c-4e5d-b7ad-b72bbc928a07" providerId="ADAL" clId="{AB1838F3-3361-485C-A34E-6C94D87B2D54}" dt="2025-09-25T20:41:11.771" v="177" actId="208"/>
          <ac:picMkLst>
            <pc:docMk/>
            <pc:sldMk cId="1282350606" sldId="275"/>
            <ac:picMk id="48" creationId="{FC71E9A2-BF45-22E7-2651-1B86A95BF8C5}"/>
          </ac:picMkLst>
        </pc:picChg>
      </pc:sldChg>
      <pc:sldChg chg="addSp delSp modSp new mod modNotesTx">
        <pc:chgData name="Martina Crippa" userId="9b1d7f36-732c-4e5d-b7ad-b72bbc928a07" providerId="ADAL" clId="{AB1838F3-3361-485C-A34E-6C94D87B2D54}" dt="2025-10-08T06:33:26.462" v="15794" actId="6549"/>
        <pc:sldMkLst>
          <pc:docMk/>
          <pc:sldMk cId="445181367" sldId="276"/>
        </pc:sldMkLst>
        <pc:spChg chg="mod">
          <ac:chgData name="Martina Crippa" userId="9b1d7f36-732c-4e5d-b7ad-b72bbc928a07" providerId="ADAL" clId="{AB1838F3-3361-485C-A34E-6C94D87B2D54}" dt="2025-09-26T16:45:09.514" v="2548" actId="20577"/>
          <ac:spMkLst>
            <pc:docMk/>
            <pc:sldMk cId="445181367" sldId="276"/>
            <ac:spMk id="4" creationId="{90D274FF-1A6F-4E77-4FEB-2445851F3EEF}"/>
          </ac:spMkLst>
        </pc:spChg>
        <pc:picChg chg="add mod modCrop">
          <ac:chgData name="Martina Crippa" userId="9b1d7f36-732c-4e5d-b7ad-b72bbc928a07" providerId="ADAL" clId="{AB1838F3-3361-485C-A34E-6C94D87B2D54}" dt="2025-09-26T17:48:59.252" v="2578" actId="1076"/>
          <ac:picMkLst>
            <pc:docMk/>
            <pc:sldMk cId="445181367" sldId="276"/>
            <ac:picMk id="8" creationId="{4943BB07-FA15-B32E-BA07-C2ACD496E9D1}"/>
          </ac:picMkLst>
        </pc:picChg>
      </pc:sldChg>
      <pc:sldChg chg="addSp delSp modSp new mod ord modClrScheme delAnim modAnim chgLayout modNotesTx">
        <pc:chgData name="Martina Crippa" userId="9b1d7f36-732c-4e5d-b7ad-b72bbc928a07" providerId="ADAL" clId="{AB1838F3-3361-485C-A34E-6C94D87B2D54}" dt="2025-10-08T06:34:11.206" v="15807" actId="6549"/>
        <pc:sldMkLst>
          <pc:docMk/>
          <pc:sldMk cId="2883527623" sldId="277"/>
        </pc:sldMkLst>
        <pc:spChg chg="add del mod">
          <ac:chgData name="Martina Crippa" userId="9b1d7f36-732c-4e5d-b7ad-b72bbc928a07" providerId="ADAL" clId="{AB1838F3-3361-485C-A34E-6C94D87B2D54}" dt="2025-09-27T15:05:53.319" v="15311" actId="6549"/>
          <ac:spMkLst>
            <pc:docMk/>
            <pc:sldMk cId="2883527623" sldId="277"/>
            <ac:spMk id="3" creationId="{E658A42F-87FD-1607-ABBB-C00E5597324E}"/>
          </ac:spMkLst>
        </pc:spChg>
        <pc:spChg chg="mod ord">
          <ac:chgData name="Martina Crippa" userId="9b1d7f36-732c-4e5d-b7ad-b72bbc928a07" providerId="ADAL" clId="{AB1838F3-3361-485C-A34E-6C94D87B2D54}" dt="2025-09-26T14:56:57.641" v="1356" actId="20577"/>
          <ac:spMkLst>
            <pc:docMk/>
            <pc:sldMk cId="2883527623" sldId="277"/>
            <ac:spMk id="4" creationId="{DC7AEBE1-1719-E3C7-8BE0-DC2E6B904519}"/>
          </ac:spMkLst>
        </pc:spChg>
        <pc:spChg chg="mod ord">
          <ac:chgData name="Martina Crippa" userId="9b1d7f36-732c-4e5d-b7ad-b72bbc928a07" providerId="ADAL" clId="{AB1838F3-3361-485C-A34E-6C94D87B2D54}" dt="2025-09-26T14:51:14.416" v="1171" actId="700"/>
          <ac:spMkLst>
            <pc:docMk/>
            <pc:sldMk cId="2883527623" sldId="277"/>
            <ac:spMk id="6" creationId="{DD6E4A81-4A0A-9896-10CC-CF15ED05B906}"/>
          </ac:spMkLst>
        </pc:spChg>
        <pc:spChg chg="add mod">
          <ac:chgData name="Martina Crippa" userId="9b1d7f36-732c-4e5d-b7ad-b72bbc928a07" providerId="ADAL" clId="{AB1838F3-3361-485C-A34E-6C94D87B2D54}" dt="2025-09-26T18:56:02.895" v="3283" actId="1076"/>
          <ac:spMkLst>
            <pc:docMk/>
            <pc:sldMk cId="2883527623" sldId="277"/>
            <ac:spMk id="8" creationId="{6DE2165A-E8B9-046A-EBEA-B14FDC3E4020}"/>
          </ac:spMkLst>
        </pc:spChg>
        <pc:spChg chg="add mod">
          <ac:chgData name="Martina Crippa" userId="9b1d7f36-732c-4e5d-b7ad-b72bbc928a07" providerId="ADAL" clId="{AB1838F3-3361-485C-A34E-6C94D87B2D54}" dt="2025-09-26T18:56:20.405" v="3288" actId="1076"/>
          <ac:spMkLst>
            <pc:docMk/>
            <pc:sldMk cId="2883527623" sldId="277"/>
            <ac:spMk id="12" creationId="{E163E1A1-40F1-628F-3CCB-43BA498821C3}"/>
          </ac:spMkLst>
        </pc:spChg>
        <pc:spChg chg="add mod">
          <ac:chgData name="Martina Crippa" userId="9b1d7f36-732c-4e5d-b7ad-b72bbc928a07" providerId="ADAL" clId="{AB1838F3-3361-485C-A34E-6C94D87B2D54}" dt="2025-09-26T18:56:18.092" v="3287" actId="1076"/>
          <ac:spMkLst>
            <pc:docMk/>
            <pc:sldMk cId="2883527623" sldId="277"/>
            <ac:spMk id="13" creationId="{01EF1BD4-6610-1660-E6AA-0DC53EC82EDE}"/>
          </ac:spMkLst>
        </pc:spChg>
      </pc:sldChg>
      <pc:sldChg chg="addSp delSp modSp add mod delAnim modAnim modNotesTx">
        <pc:chgData name="Martina Crippa" userId="9b1d7f36-732c-4e5d-b7ad-b72bbc928a07" providerId="ADAL" clId="{AB1838F3-3361-485C-A34E-6C94D87B2D54}" dt="2025-10-08T06:33:59.301" v="15804" actId="6549"/>
        <pc:sldMkLst>
          <pc:docMk/>
          <pc:sldMk cId="1825314443" sldId="278"/>
        </pc:sldMkLst>
        <pc:spChg chg="add mod">
          <ac:chgData name="Martina Crippa" userId="9b1d7f36-732c-4e5d-b7ad-b72bbc928a07" providerId="ADAL" clId="{AB1838F3-3361-485C-A34E-6C94D87B2D54}" dt="2025-09-26T22:12:30.670" v="3758" actId="1037"/>
          <ac:spMkLst>
            <pc:docMk/>
            <pc:sldMk cId="1825314443" sldId="278"/>
            <ac:spMk id="7" creationId="{2D145BFE-9BD7-8D17-09C2-55757795535B}"/>
          </ac:spMkLst>
        </pc:spChg>
        <pc:spChg chg="add mod ord">
          <ac:chgData name="Martina Crippa" userId="9b1d7f36-732c-4e5d-b7ad-b72bbc928a07" providerId="ADAL" clId="{AB1838F3-3361-485C-A34E-6C94D87B2D54}" dt="2025-09-26T15:55:20.416" v="2244" actId="207"/>
          <ac:spMkLst>
            <pc:docMk/>
            <pc:sldMk cId="1825314443" sldId="278"/>
            <ac:spMk id="9" creationId="{D9700955-A7E8-C253-0656-F788801DCB22}"/>
          </ac:spMkLst>
        </pc:spChg>
        <pc:spChg chg="add mod ord">
          <ac:chgData name="Martina Crippa" userId="9b1d7f36-732c-4e5d-b7ad-b72bbc928a07" providerId="ADAL" clId="{AB1838F3-3361-485C-A34E-6C94D87B2D54}" dt="2025-09-26T15:52:06.639" v="2199" actId="14100"/>
          <ac:spMkLst>
            <pc:docMk/>
            <pc:sldMk cId="1825314443" sldId="278"/>
            <ac:spMk id="10" creationId="{11949B25-2E73-051F-548E-A983019E5D85}"/>
          </ac:spMkLst>
        </pc:spChg>
        <pc:spChg chg="mod">
          <ac:chgData name="Martina Crippa" userId="9b1d7f36-732c-4e5d-b7ad-b72bbc928a07" providerId="ADAL" clId="{AB1838F3-3361-485C-A34E-6C94D87B2D54}" dt="2025-09-26T15:55:29.211" v="2247" actId="20577"/>
          <ac:spMkLst>
            <pc:docMk/>
            <pc:sldMk cId="1825314443" sldId="278"/>
            <ac:spMk id="14" creationId="{8E7FAC6F-C04B-66C1-FB68-155BC24707A3}"/>
          </ac:spMkLst>
        </pc:spChg>
        <pc:spChg chg="mod ord">
          <ac:chgData name="Martina Crippa" userId="9b1d7f36-732c-4e5d-b7ad-b72bbc928a07" providerId="ADAL" clId="{AB1838F3-3361-485C-A34E-6C94D87B2D54}" dt="2025-09-26T15:52:52.952" v="2212" actId="167"/>
          <ac:spMkLst>
            <pc:docMk/>
            <pc:sldMk cId="1825314443" sldId="278"/>
            <ac:spMk id="38" creationId="{2447EC20-5A13-D835-BDE3-71C0459CEE27}"/>
          </ac:spMkLst>
        </pc:spChg>
        <pc:spChg chg="mod">
          <ac:chgData name="Martina Crippa" userId="9b1d7f36-732c-4e5d-b7ad-b72bbc928a07" providerId="ADAL" clId="{AB1838F3-3361-485C-A34E-6C94D87B2D54}" dt="2025-09-26T15:51:58.649" v="2194" actId="1035"/>
          <ac:spMkLst>
            <pc:docMk/>
            <pc:sldMk cId="1825314443" sldId="278"/>
            <ac:spMk id="40" creationId="{9A575A57-A11E-F987-0A2B-37BC76E8EEBF}"/>
          </ac:spMkLst>
        </pc:spChg>
        <pc:spChg chg="mod ord">
          <ac:chgData name="Martina Crippa" userId="9b1d7f36-732c-4e5d-b7ad-b72bbc928a07" providerId="ADAL" clId="{AB1838F3-3361-485C-A34E-6C94D87B2D54}" dt="2025-09-26T15:52:52.952" v="2212" actId="167"/>
          <ac:spMkLst>
            <pc:docMk/>
            <pc:sldMk cId="1825314443" sldId="278"/>
            <ac:spMk id="41" creationId="{0AC93036-36FF-6386-1F15-EABFFF06F059}"/>
          </ac:spMkLst>
        </pc:spChg>
        <pc:spChg chg="mod">
          <ac:chgData name="Martina Crippa" userId="9b1d7f36-732c-4e5d-b7ad-b72bbc928a07" providerId="ADAL" clId="{AB1838F3-3361-485C-A34E-6C94D87B2D54}" dt="2025-09-26T15:52:00.989" v="2197" actId="1035"/>
          <ac:spMkLst>
            <pc:docMk/>
            <pc:sldMk cId="1825314443" sldId="278"/>
            <ac:spMk id="42" creationId="{4C6BF6A0-EB72-8489-C0DC-8AC84E9C7C0D}"/>
          </ac:spMkLst>
        </pc:spChg>
        <pc:picChg chg="add mod">
          <ac:chgData name="Martina Crippa" userId="9b1d7f36-732c-4e5d-b7ad-b72bbc928a07" providerId="ADAL" clId="{AB1838F3-3361-485C-A34E-6C94D87B2D54}" dt="2025-09-26T22:12:30.670" v="3758" actId="1037"/>
          <ac:picMkLst>
            <pc:docMk/>
            <pc:sldMk cId="1825314443" sldId="278"/>
            <ac:picMk id="5" creationId="{73BB37F6-F8D2-9250-A402-F79FA8E68345}"/>
          </ac:picMkLst>
        </pc:picChg>
      </pc:sldChg>
      <pc:sldChg chg="addSp delSp modSp add mod delAnim modAnim modNotesTx">
        <pc:chgData name="Martina Crippa" userId="9b1d7f36-732c-4e5d-b7ad-b72bbc928a07" providerId="ADAL" clId="{AB1838F3-3361-485C-A34E-6C94D87B2D54}" dt="2025-10-08T06:34:08.484" v="15806" actId="6549"/>
        <pc:sldMkLst>
          <pc:docMk/>
          <pc:sldMk cId="2118564807" sldId="279"/>
        </pc:sldMkLst>
        <pc:spChg chg="add mod">
          <ac:chgData name="Martina Crippa" userId="9b1d7f36-732c-4e5d-b7ad-b72bbc928a07" providerId="ADAL" clId="{AB1838F3-3361-485C-A34E-6C94D87B2D54}" dt="2025-09-26T22:12:40.621" v="3760"/>
          <ac:spMkLst>
            <pc:docMk/>
            <pc:sldMk cId="2118564807" sldId="279"/>
            <ac:spMk id="6" creationId="{05AD0F7A-D43B-304F-3225-FA65FAB09899}"/>
          </ac:spMkLst>
        </pc:spChg>
        <pc:spChg chg="add mod ord">
          <ac:chgData name="Martina Crippa" userId="9b1d7f36-732c-4e5d-b7ad-b72bbc928a07" providerId="ADAL" clId="{AB1838F3-3361-485C-A34E-6C94D87B2D54}" dt="2025-09-26T15:43:15.729" v="2008" actId="167"/>
          <ac:spMkLst>
            <pc:docMk/>
            <pc:sldMk cId="2118564807" sldId="279"/>
            <ac:spMk id="13" creationId="{F5DB702B-5905-D6E0-E706-B20ED9DAE291}"/>
          </ac:spMkLst>
        </pc:spChg>
        <pc:spChg chg="mod ord">
          <ac:chgData name="Martina Crippa" userId="9b1d7f36-732c-4e5d-b7ad-b72bbc928a07" providerId="ADAL" clId="{AB1838F3-3361-485C-A34E-6C94D87B2D54}" dt="2025-09-26T17:47:12.923" v="2560"/>
          <ac:spMkLst>
            <pc:docMk/>
            <pc:sldMk cId="2118564807" sldId="279"/>
            <ac:spMk id="14" creationId="{B95FEBDE-9363-1FD3-1BE6-F71921F2D411}"/>
          </ac:spMkLst>
        </pc:spChg>
        <pc:spChg chg="add mod ord">
          <ac:chgData name="Martina Crippa" userId="9b1d7f36-732c-4e5d-b7ad-b72bbc928a07" providerId="ADAL" clId="{AB1838F3-3361-485C-A34E-6C94D87B2D54}" dt="2025-09-26T15:47:07.154" v="2074" actId="207"/>
          <ac:spMkLst>
            <pc:docMk/>
            <pc:sldMk cId="2118564807" sldId="279"/>
            <ac:spMk id="17" creationId="{88020AF3-B5F1-3146-0C08-DC6E513D2552}"/>
          </ac:spMkLst>
        </pc:spChg>
        <pc:spChg chg="add mod ord">
          <ac:chgData name="Martina Crippa" userId="9b1d7f36-732c-4e5d-b7ad-b72bbc928a07" providerId="ADAL" clId="{AB1838F3-3361-485C-A34E-6C94D87B2D54}" dt="2025-09-26T15:44:33.070" v="2040" actId="14100"/>
          <ac:spMkLst>
            <pc:docMk/>
            <pc:sldMk cId="2118564807" sldId="279"/>
            <ac:spMk id="20" creationId="{7948F97F-B0E4-E2CA-43CF-E634E6B6C225}"/>
          </ac:spMkLst>
        </pc:spChg>
        <pc:spChg chg="mod ord">
          <ac:chgData name="Martina Crippa" userId="9b1d7f36-732c-4e5d-b7ad-b72bbc928a07" providerId="ADAL" clId="{AB1838F3-3361-485C-A34E-6C94D87B2D54}" dt="2025-09-26T15:45:31.419" v="2059" actId="167"/>
          <ac:spMkLst>
            <pc:docMk/>
            <pc:sldMk cId="2118564807" sldId="279"/>
            <ac:spMk id="38" creationId="{14D39CB1-F643-2272-3E6F-A7A12827E191}"/>
          </ac:spMkLst>
        </pc:spChg>
        <pc:spChg chg="mod ord">
          <ac:chgData name="Martina Crippa" userId="9b1d7f36-732c-4e5d-b7ad-b72bbc928a07" providerId="ADAL" clId="{AB1838F3-3361-485C-A34E-6C94D87B2D54}" dt="2025-09-26T15:45:31.419" v="2059" actId="167"/>
          <ac:spMkLst>
            <pc:docMk/>
            <pc:sldMk cId="2118564807" sldId="279"/>
            <ac:spMk id="39" creationId="{48A48DD8-191B-C6B9-CAB9-7EAC778296B6}"/>
          </ac:spMkLst>
        </pc:spChg>
        <pc:spChg chg="mod ord">
          <ac:chgData name="Martina Crippa" userId="9b1d7f36-732c-4e5d-b7ad-b72bbc928a07" providerId="ADAL" clId="{AB1838F3-3361-485C-A34E-6C94D87B2D54}" dt="2025-09-26T15:45:31.419" v="2059" actId="167"/>
          <ac:spMkLst>
            <pc:docMk/>
            <pc:sldMk cId="2118564807" sldId="279"/>
            <ac:spMk id="41" creationId="{442EE2EA-F663-3D46-B337-463A70911DE9}"/>
          </ac:spMkLst>
        </pc:spChg>
        <pc:picChg chg="add mod">
          <ac:chgData name="Martina Crippa" userId="9b1d7f36-732c-4e5d-b7ad-b72bbc928a07" providerId="ADAL" clId="{AB1838F3-3361-485C-A34E-6C94D87B2D54}" dt="2025-09-26T22:12:40.621" v="3760"/>
          <ac:picMkLst>
            <pc:docMk/>
            <pc:sldMk cId="2118564807" sldId="279"/>
            <ac:picMk id="5" creationId="{25DDE6D3-9D80-4E87-3CEC-3BE7ADC7C6CA}"/>
          </ac:picMkLst>
        </pc:picChg>
      </pc:sldChg>
      <pc:sldChg chg="addSp delSp modSp new del mod delAnim modAnim">
        <pc:chgData name="Martina Crippa" userId="9b1d7f36-732c-4e5d-b7ad-b72bbc928a07" providerId="ADAL" clId="{AB1838F3-3361-485C-A34E-6C94D87B2D54}" dt="2025-09-26T16:24:02.517" v="2535" actId="47"/>
        <pc:sldMkLst>
          <pc:docMk/>
          <pc:sldMk cId="119775557" sldId="280"/>
        </pc:sldMkLst>
      </pc:sldChg>
      <pc:sldChg chg="addSp delSp modSp new del mod ord modShow">
        <pc:chgData name="Martina Crippa" userId="9b1d7f36-732c-4e5d-b7ad-b72bbc928a07" providerId="ADAL" clId="{AB1838F3-3361-485C-A34E-6C94D87B2D54}" dt="2025-09-26T20:28:37.451" v="3530" actId="47"/>
        <pc:sldMkLst>
          <pc:docMk/>
          <pc:sldMk cId="422228142" sldId="280"/>
        </pc:sldMkLst>
      </pc:sldChg>
      <pc:sldChg chg="addSp delSp modSp add mod addAnim delAnim modAnim modNotesTx">
        <pc:chgData name="Martina Crippa" userId="9b1d7f36-732c-4e5d-b7ad-b72bbc928a07" providerId="ADAL" clId="{AB1838F3-3361-485C-A34E-6C94D87B2D54}" dt="2025-10-08T06:33:45.091" v="15799" actId="6549"/>
        <pc:sldMkLst>
          <pc:docMk/>
          <pc:sldMk cId="2248540128" sldId="280"/>
        </pc:sldMkLst>
        <pc:spChg chg="mod">
          <ac:chgData name="Martina Crippa" userId="9b1d7f36-732c-4e5d-b7ad-b72bbc928a07" providerId="ADAL" clId="{AB1838F3-3361-485C-A34E-6C94D87B2D54}" dt="2025-09-26T22:09:41.714" v="3666" actId="113"/>
          <ac:spMkLst>
            <pc:docMk/>
            <pc:sldMk cId="2248540128" sldId="280"/>
            <ac:spMk id="3" creationId="{D9ABC548-F77A-EF12-9180-BDB753876F7A}"/>
          </ac:spMkLst>
        </pc:spChg>
        <pc:spChg chg="mod">
          <ac:chgData name="Martina Crippa" userId="9b1d7f36-732c-4e5d-b7ad-b72bbc928a07" providerId="ADAL" clId="{AB1838F3-3361-485C-A34E-6C94D87B2D54}" dt="2025-09-27T14:29:51.492" v="14945" actId="20577"/>
          <ac:spMkLst>
            <pc:docMk/>
            <pc:sldMk cId="2248540128" sldId="280"/>
            <ac:spMk id="4" creationId="{9CCA1329-AB84-6BFB-5602-CE3A75510BB5}"/>
          </ac:spMkLst>
        </pc:spChg>
        <pc:spChg chg="mod topLvl">
          <ac:chgData name="Martina Crippa" userId="9b1d7f36-732c-4e5d-b7ad-b72bbc928a07" providerId="ADAL" clId="{AB1838F3-3361-485C-A34E-6C94D87B2D54}" dt="2025-09-27T17:56:52.102" v="15776" actId="14100"/>
          <ac:spMkLst>
            <pc:docMk/>
            <pc:sldMk cId="2248540128" sldId="280"/>
            <ac:spMk id="18" creationId="{DD3D8A08-5A9C-8D6D-E09C-2F8F4CFDB974}"/>
          </ac:spMkLst>
        </pc:spChg>
        <pc:spChg chg="add mod">
          <ac:chgData name="Martina Crippa" userId="9b1d7f36-732c-4e5d-b7ad-b72bbc928a07" providerId="ADAL" clId="{AB1838F3-3361-485C-A34E-6C94D87B2D54}" dt="2025-09-27T17:56:08.443" v="15772" actId="1035"/>
          <ac:spMkLst>
            <pc:docMk/>
            <pc:sldMk cId="2248540128" sldId="280"/>
            <ac:spMk id="21" creationId="{4A35973C-518C-D41D-B502-25AB48DB82BD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69" creationId="{F49346B1-3359-CA55-CCC1-497A12E03028}"/>
          </ac:spMkLst>
        </pc:spChg>
        <pc:spChg chg="mod topLvl">
          <ac:chgData name="Martina Crippa" userId="9b1d7f36-732c-4e5d-b7ad-b72bbc928a07" providerId="ADAL" clId="{AB1838F3-3361-485C-A34E-6C94D87B2D54}" dt="2025-09-27T17:53:26.314" v="15707" actId="165"/>
          <ac:spMkLst>
            <pc:docMk/>
            <pc:sldMk cId="2248540128" sldId="280"/>
            <ac:spMk id="70" creationId="{962237F8-0B94-7587-5372-4D6FC9E48AD8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71" creationId="{3F8FCD2A-7F82-BF38-2058-5FA36A34A89C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72" creationId="{C126CB16-28E6-A794-5904-9C2AA41E3153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73" creationId="{80EB39DF-2C3F-A39A-9103-EA5F9A542D95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74" creationId="{DA6E1854-CE89-ADEF-8AE6-4324C82DBE71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113" creationId="{F388F971-C835-69DD-152A-8104AAA8B776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114" creationId="{573F42C5-F98A-FC30-46FA-A90483D3CEB7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115" creationId="{3A3F95ED-27B9-CEEF-0602-AE1D1CC5EC14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116" creationId="{7F4FF147-5534-F66C-6C87-FB5919E28350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117" creationId="{99DD4A30-D03C-9E19-EABF-1769E70A52D6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118" creationId="{A3DC0126-BBFF-3441-922A-917DDD645C12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119" creationId="{54F498BF-F5B7-F013-B2D7-C1BCD56DBC07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120" creationId="{BACE6E41-298C-6B27-7C54-386132E0D7F9}"/>
          </ac:spMkLst>
        </pc:spChg>
        <pc:spChg chg="mod topLvl">
          <ac:chgData name="Martina Crippa" userId="9b1d7f36-732c-4e5d-b7ad-b72bbc928a07" providerId="ADAL" clId="{AB1838F3-3361-485C-A34E-6C94D87B2D54}" dt="2025-09-27T17:53:01.098" v="15701" actId="165"/>
          <ac:spMkLst>
            <pc:docMk/>
            <pc:sldMk cId="2248540128" sldId="280"/>
            <ac:spMk id="121" creationId="{63483AD9-0723-A9DB-5BCD-F72D750F3F78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122" creationId="{3148962F-2777-A1C7-88DD-EDB6D78B26F5}"/>
          </ac:spMkLst>
        </pc:spChg>
        <pc:spChg chg="mod topLvl">
          <ac:chgData name="Martina Crippa" userId="9b1d7f36-732c-4e5d-b7ad-b72bbc928a07" providerId="ADAL" clId="{AB1838F3-3361-485C-A34E-6C94D87B2D54}" dt="2025-09-27T17:56:34.066" v="15774" actId="14100"/>
          <ac:spMkLst>
            <pc:docMk/>
            <pc:sldMk cId="2248540128" sldId="280"/>
            <ac:spMk id="123" creationId="{9A60DF21-69BB-4B76-09E3-B8B98335FA87}"/>
          </ac:spMkLst>
        </pc:spChg>
        <pc:spChg chg="mod">
          <ac:chgData name="Martina Crippa" userId="9b1d7f36-732c-4e5d-b7ad-b72bbc928a07" providerId="ADAL" clId="{AB1838F3-3361-485C-A34E-6C94D87B2D54}" dt="2025-09-26T22:08:46.039" v="3618" actId="1076"/>
          <ac:spMkLst>
            <pc:docMk/>
            <pc:sldMk cId="2248540128" sldId="280"/>
            <ac:spMk id="124" creationId="{2E6AAA8B-972B-858A-C8AB-05B3D6CC3695}"/>
          </ac:spMkLst>
        </pc:spChg>
        <pc:spChg chg="mod topLvl">
          <ac:chgData name="Martina Crippa" userId="9b1d7f36-732c-4e5d-b7ad-b72bbc928a07" providerId="ADAL" clId="{AB1838F3-3361-485C-A34E-6C94D87B2D54}" dt="2025-09-27T17:53:26.314" v="15707" actId="165"/>
          <ac:spMkLst>
            <pc:docMk/>
            <pc:sldMk cId="2248540128" sldId="280"/>
            <ac:spMk id="125" creationId="{33D1CAF3-634F-42DC-20FF-6D230E006205}"/>
          </ac:spMkLst>
        </pc:spChg>
        <pc:grpChg chg="mod">
          <ac:chgData name="Martina Crippa" userId="9b1d7f36-732c-4e5d-b7ad-b72bbc928a07" providerId="ADAL" clId="{AB1838F3-3361-485C-A34E-6C94D87B2D54}" dt="2025-09-26T22:03:32.851" v="3573" actId="1076"/>
          <ac:grpSpMkLst>
            <pc:docMk/>
            <pc:sldMk cId="2248540128" sldId="280"/>
            <ac:grpSpMk id="7" creationId="{1E2CB817-7021-F205-2391-71EDB5B2DA98}"/>
          </ac:grpSpMkLst>
        </pc:grpChg>
        <pc:grpChg chg="add del mod topLvl">
          <ac:chgData name="Martina Crippa" userId="9b1d7f36-732c-4e5d-b7ad-b72bbc928a07" providerId="ADAL" clId="{AB1838F3-3361-485C-A34E-6C94D87B2D54}" dt="2025-09-27T17:53:57.613" v="15712" actId="1076"/>
          <ac:grpSpMkLst>
            <pc:docMk/>
            <pc:sldMk cId="2248540128" sldId="280"/>
            <ac:grpSpMk id="9" creationId="{BCCD37BF-16D7-9EA0-7FC0-CBCE05B3B9E1}"/>
          </ac:grpSpMkLst>
        </pc:grpChg>
        <pc:grpChg chg="add del mod">
          <ac:chgData name="Martina Crippa" userId="9b1d7f36-732c-4e5d-b7ad-b72bbc928a07" providerId="ADAL" clId="{AB1838F3-3361-485C-A34E-6C94D87B2D54}" dt="2025-09-27T17:53:26.314" v="15707" actId="165"/>
          <ac:grpSpMkLst>
            <pc:docMk/>
            <pc:sldMk cId="2248540128" sldId="280"/>
            <ac:grpSpMk id="12" creationId="{B40DF603-EA4F-0144-05FC-E5D78761584E}"/>
          </ac:grpSpMkLst>
        </pc:grpChg>
        <pc:cxnChg chg="mod">
          <ac:chgData name="Martina Crippa" userId="9b1d7f36-732c-4e5d-b7ad-b72bbc928a07" providerId="ADAL" clId="{AB1838F3-3361-485C-A34E-6C94D87B2D54}" dt="2025-09-26T22:03:32.851" v="3573" actId="1076"/>
          <ac:cxnSpMkLst>
            <pc:docMk/>
            <pc:sldMk cId="2248540128" sldId="280"/>
            <ac:cxnSpMk id="2" creationId="{4BD81171-8BFD-6DCE-B80E-5D0B001E90A5}"/>
          </ac:cxnSpMkLst>
        </pc:cxnChg>
        <pc:cxnChg chg="mod topLvl">
          <ac:chgData name="Martina Crippa" userId="9b1d7f36-732c-4e5d-b7ad-b72bbc928a07" providerId="ADAL" clId="{AB1838F3-3361-485C-A34E-6C94D87B2D54}" dt="2025-09-27T17:53:01.098" v="15701" actId="165"/>
          <ac:cxnSpMkLst>
            <pc:docMk/>
            <pc:sldMk cId="2248540128" sldId="280"/>
            <ac:cxnSpMk id="75" creationId="{EE9F706E-1C80-D012-1C9A-6F7CDC62F4A9}"/>
          </ac:cxnSpMkLst>
        </pc:cxnChg>
        <pc:cxnChg chg="mod">
          <ac:chgData name="Martina Crippa" userId="9b1d7f36-732c-4e5d-b7ad-b72bbc928a07" providerId="ADAL" clId="{AB1838F3-3361-485C-A34E-6C94D87B2D54}" dt="2025-09-27T17:52:59.401" v="15700" actId="1076"/>
          <ac:cxnSpMkLst>
            <pc:docMk/>
            <pc:sldMk cId="2248540128" sldId="280"/>
            <ac:cxnSpMk id="77" creationId="{00770A63-79FA-EA78-045B-ADBCBA592F78}"/>
          </ac:cxnSpMkLst>
        </pc:cxnChg>
        <pc:cxnChg chg="mod">
          <ac:chgData name="Martina Crippa" userId="9b1d7f36-732c-4e5d-b7ad-b72bbc928a07" providerId="ADAL" clId="{AB1838F3-3361-485C-A34E-6C94D87B2D54}" dt="2025-09-26T22:08:35.058" v="3617" actId="1076"/>
          <ac:cxnSpMkLst>
            <pc:docMk/>
            <pc:sldMk cId="2248540128" sldId="280"/>
            <ac:cxnSpMk id="78" creationId="{F0941B92-D090-D365-3B50-6F9DBCB12353}"/>
          </ac:cxnSpMkLst>
        </pc:cxnChg>
        <pc:cxnChg chg="mod">
          <ac:chgData name="Martina Crippa" userId="9b1d7f36-732c-4e5d-b7ad-b72bbc928a07" providerId="ADAL" clId="{AB1838F3-3361-485C-A34E-6C94D87B2D54}" dt="2025-09-26T22:08:35.058" v="3617" actId="1076"/>
          <ac:cxnSpMkLst>
            <pc:docMk/>
            <pc:sldMk cId="2248540128" sldId="280"/>
            <ac:cxnSpMk id="79" creationId="{B6DB35B6-9BA1-A97F-732B-0D5B60226C7E}"/>
          </ac:cxnSpMkLst>
        </pc:cxnChg>
        <pc:cxnChg chg="mod">
          <ac:chgData name="Martina Crippa" userId="9b1d7f36-732c-4e5d-b7ad-b72bbc928a07" providerId="ADAL" clId="{AB1838F3-3361-485C-A34E-6C94D87B2D54}" dt="2025-09-26T22:08:35.058" v="3617" actId="1076"/>
          <ac:cxnSpMkLst>
            <pc:docMk/>
            <pc:sldMk cId="2248540128" sldId="280"/>
            <ac:cxnSpMk id="80" creationId="{B42B625B-C4B3-4E26-456A-8ED8634000E8}"/>
          </ac:cxnSpMkLst>
        </pc:cxnChg>
        <pc:cxnChg chg="mod">
          <ac:chgData name="Martina Crippa" userId="9b1d7f36-732c-4e5d-b7ad-b72bbc928a07" providerId="ADAL" clId="{AB1838F3-3361-485C-A34E-6C94D87B2D54}" dt="2025-09-26T22:03:32.851" v="3573" actId="1076"/>
          <ac:cxnSpMkLst>
            <pc:docMk/>
            <pc:sldMk cId="2248540128" sldId="280"/>
            <ac:cxnSpMk id="110" creationId="{380D17C7-494A-ACB3-63CA-841495753070}"/>
          </ac:cxnSpMkLst>
        </pc:cxnChg>
        <pc:cxnChg chg="mod">
          <ac:chgData name="Martina Crippa" userId="9b1d7f36-732c-4e5d-b7ad-b72bbc928a07" providerId="ADAL" clId="{AB1838F3-3361-485C-A34E-6C94D87B2D54}" dt="2025-09-26T22:03:32.851" v="3573" actId="1076"/>
          <ac:cxnSpMkLst>
            <pc:docMk/>
            <pc:sldMk cId="2248540128" sldId="280"/>
            <ac:cxnSpMk id="111" creationId="{E0656778-8328-5ADA-2350-8DBC07C8121F}"/>
          </ac:cxnSpMkLst>
        </pc:cxnChg>
        <pc:cxnChg chg="mod topLvl">
          <ac:chgData name="Martina Crippa" userId="9b1d7f36-732c-4e5d-b7ad-b72bbc928a07" providerId="ADAL" clId="{AB1838F3-3361-485C-A34E-6C94D87B2D54}" dt="2025-09-27T17:53:26.314" v="15707" actId="165"/>
          <ac:cxnSpMkLst>
            <pc:docMk/>
            <pc:sldMk cId="2248540128" sldId="280"/>
            <ac:cxnSpMk id="112" creationId="{9F0F1AF3-2826-A51A-3B8C-3B8D8171A0D2}"/>
          </ac:cxnSpMkLst>
        </pc:cxnChg>
      </pc:sldChg>
      <pc:sldChg chg="addSp modSp new del modAnim">
        <pc:chgData name="Martina Crippa" userId="9b1d7f36-732c-4e5d-b7ad-b72bbc928a07" providerId="ADAL" clId="{AB1838F3-3361-485C-A34E-6C94D87B2D54}" dt="2025-09-26T16:11:06.510" v="2345" actId="680"/>
        <pc:sldMkLst>
          <pc:docMk/>
          <pc:sldMk cId="2611148974" sldId="280"/>
        </pc:sldMkLst>
      </pc:sldChg>
      <pc:sldChg chg="addSp delSp modSp new del mod delAnim modAnim">
        <pc:chgData name="Martina Crippa" userId="9b1d7f36-732c-4e5d-b7ad-b72bbc928a07" providerId="ADAL" clId="{AB1838F3-3361-485C-A34E-6C94D87B2D54}" dt="2025-09-26T16:14:56.415" v="2450" actId="47"/>
        <pc:sldMkLst>
          <pc:docMk/>
          <pc:sldMk cId="3198581884" sldId="280"/>
        </pc:sldMkLst>
      </pc:sldChg>
      <pc:sldChg chg="addSp delSp modSp new del mod ord modClrScheme modShow chgLayout">
        <pc:chgData name="Martina Crippa" userId="9b1d7f36-732c-4e5d-b7ad-b72bbc928a07" providerId="ADAL" clId="{AB1838F3-3361-485C-A34E-6C94D87B2D54}" dt="2025-09-26T20:28:37.451" v="3530" actId="47"/>
        <pc:sldMkLst>
          <pc:docMk/>
          <pc:sldMk cId="3028758696" sldId="281"/>
        </pc:sldMkLst>
      </pc:sldChg>
      <pc:sldChg chg="addSp delSp modSp add del mod ord modShow">
        <pc:chgData name="Martina Crippa" userId="9b1d7f36-732c-4e5d-b7ad-b72bbc928a07" providerId="ADAL" clId="{AB1838F3-3361-485C-A34E-6C94D87B2D54}" dt="2025-09-26T20:28:37.451" v="3530" actId="47"/>
        <pc:sldMkLst>
          <pc:docMk/>
          <pc:sldMk cId="2931817228" sldId="282"/>
        </pc:sldMkLst>
      </pc:sldChg>
      <pc:sldChg chg="addSp delSp modSp add del mod ord modShow">
        <pc:chgData name="Martina Crippa" userId="9b1d7f36-732c-4e5d-b7ad-b72bbc928a07" providerId="ADAL" clId="{AB1838F3-3361-485C-A34E-6C94D87B2D54}" dt="2025-09-26T20:28:37.451" v="3530" actId="47"/>
        <pc:sldMkLst>
          <pc:docMk/>
          <pc:sldMk cId="950314289" sldId="283"/>
        </pc:sldMkLst>
      </pc:sldChg>
      <pc:sldChg chg="addSp delSp add del mod ord">
        <pc:chgData name="Martina Crippa" userId="9b1d7f36-732c-4e5d-b7ad-b72bbc928a07" providerId="ADAL" clId="{AB1838F3-3361-485C-A34E-6C94D87B2D54}" dt="2025-09-26T20:28:39.478" v="3531" actId="47"/>
        <pc:sldMkLst>
          <pc:docMk/>
          <pc:sldMk cId="1527536402" sldId="284"/>
        </pc:sldMkLst>
      </pc:sldChg>
      <pc:sldChg chg="addSp delSp modSp add del mod ord modShow">
        <pc:chgData name="Martina Crippa" userId="9b1d7f36-732c-4e5d-b7ad-b72bbc928a07" providerId="ADAL" clId="{AB1838F3-3361-485C-A34E-6C94D87B2D54}" dt="2025-09-26T20:28:37.451" v="3530" actId="47"/>
        <pc:sldMkLst>
          <pc:docMk/>
          <pc:sldMk cId="2245883661" sldId="285"/>
        </pc:sldMkLst>
      </pc:sldChg>
      <pc:sldChg chg="add del mod ord modShow">
        <pc:chgData name="Martina Crippa" userId="9b1d7f36-732c-4e5d-b7ad-b72bbc928a07" providerId="ADAL" clId="{AB1838F3-3361-485C-A34E-6C94D87B2D54}" dt="2025-09-26T20:28:37.451" v="3530" actId="47"/>
        <pc:sldMkLst>
          <pc:docMk/>
          <pc:sldMk cId="330912478" sldId="286"/>
        </pc:sldMkLst>
      </pc:sldChg>
      <pc:sldMasterChg chg="modSldLayout">
        <pc:chgData name="Martina Crippa" userId="9b1d7f36-732c-4e5d-b7ad-b72bbc928a07" providerId="ADAL" clId="{AB1838F3-3361-485C-A34E-6C94D87B2D54}" dt="2025-09-15T15:14:44.967" v="0" actId="735"/>
        <pc:sldMasterMkLst>
          <pc:docMk/>
          <pc:sldMasterMk cId="2781740000" sldId="2147483648"/>
        </pc:sldMasterMkLst>
        <pc:sldLayoutChg chg="modSp">
          <pc:chgData name="Martina Crippa" userId="9b1d7f36-732c-4e5d-b7ad-b72bbc928a07" providerId="ADAL" clId="{AB1838F3-3361-485C-A34E-6C94D87B2D54}" dt="2025-09-15T15:14:44.967" v="0" actId="735"/>
          <pc:sldLayoutMkLst>
            <pc:docMk/>
            <pc:sldMasterMk cId="1950664290" sldId="2147483678"/>
            <pc:sldLayoutMk cId="2947373651" sldId="2147483657"/>
          </pc:sldLayoutMkLst>
        </pc:sldLayoutChg>
      </pc:sldMasterChg>
      <pc:sldMasterChg chg="addSp modSp modSldLayout">
        <pc:chgData name="Martina Crippa" userId="9b1d7f36-732c-4e5d-b7ad-b72bbc928a07" providerId="ADAL" clId="{AB1838F3-3361-485C-A34E-6C94D87B2D54}" dt="2025-09-15T15:15:03.381" v="2"/>
        <pc:sldMasterMkLst>
          <pc:docMk/>
          <pc:sldMasterMk cId="960723971" sldId="2147483658"/>
        </pc:sldMasterMkLst>
        <pc:sldLayoutChg chg="addSp">
          <pc:chgData name="Martina Crippa" userId="9b1d7f36-732c-4e5d-b7ad-b72bbc928a07" providerId="ADAL" clId="{AB1838F3-3361-485C-A34E-6C94D87B2D54}" dt="2025-09-15T15:15:03.381" v="2"/>
          <pc:sldLayoutMkLst>
            <pc:docMk/>
            <pc:sldMasterMk cId="960723971" sldId="2147483658"/>
            <pc:sldLayoutMk cId="68413706" sldId="2147483659"/>
          </pc:sldLayoutMkLst>
        </pc:sldLayoutChg>
      </pc:sldMasterChg>
      <pc:sldMasterChg chg="addSp delSp modSp mod modSldLayout">
        <pc:chgData name="Martina Crippa" userId="9b1d7f36-732c-4e5d-b7ad-b72bbc928a07" providerId="ADAL" clId="{AB1838F3-3361-485C-A34E-6C94D87B2D54}" dt="2025-09-23T12:52:45.735" v="7" actId="1076"/>
        <pc:sldMasterMkLst>
          <pc:docMk/>
          <pc:sldMasterMk cId="1423141144" sldId="2147483665"/>
        </pc:sldMasterMkLst>
        <pc:sldLayoutChg chg="addSp">
          <pc:chgData name="Martina Crippa" userId="9b1d7f36-732c-4e5d-b7ad-b72bbc928a07" providerId="ADAL" clId="{AB1838F3-3361-485C-A34E-6C94D87B2D54}" dt="2025-09-23T12:52:36.093" v="3"/>
          <pc:sldLayoutMkLst>
            <pc:docMk/>
            <pc:sldMasterMk cId="1423141144" sldId="2147483665"/>
            <pc:sldLayoutMk cId="972792516" sldId="2147483666"/>
          </pc:sldLayoutMkLst>
        </pc:sldLayoutChg>
      </pc:sldMasterChg>
      <pc:sldMasterChg chg="addSp modSldLayout">
        <pc:chgData name="Martina Crippa" userId="9b1d7f36-732c-4e5d-b7ad-b72bbc928a07" providerId="ADAL" clId="{AB1838F3-3361-485C-A34E-6C94D87B2D54}" dt="2025-09-23T12:57:53.285" v="8"/>
        <pc:sldMasterMkLst>
          <pc:docMk/>
          <pc:sldMasterMk cId="3375571112" sldId="2147483672"/>
        </pc:sldMasterMkLst>
        <pc:sldLayoutChg chg="addSp">
          <pc:chgData name="Martina Crippa" userId="9b1d7f36-732c-4e5d-b7ad-b72bbc928a07" providerId="ADAL" clId="{AB1838F3-3361-485C-A34E-6C94D87B2D54}" dt="2025-09-23T12:57:53.285" v="8"/>
          <pc:sldLayoutMkLst>
            <pc:docMk/>
            <pc:sldMasterMk cId="3375571112" sldId="2147483672"/>
            <pc:sldLayoutMk cId="1552673540" sldId="2147483673"/>
          </pc:sldLayoutMkLst>
        </pc:sldLayoutChg>
      </pc:sldMasterChg>
      <pc:sldMasterChg chg="modSp new mod addSldLayout modSldLayout">
        <pc:chgData name="Martina Crippa" userId="9b1d7f36-732c-4e5d-b7ad-b72bbc928a07" providerId="ADAL" clId="{AB1838F3-3361-485C-A34E-6C94D87B2D54}" dt="2025-09-23T12:59:04.233" v="11"/>
        <pc:sldMasterMkLst>
          <pc:docMk/>
          <pc:sldMasterMk cId="1950664290" sldId="2147483678"/>
        </pc:sldMasterMkLst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2884168612" sldId="2147483679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3449429234" sldId="2147483680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3683798043" sldId="2147483681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481963316" sldId="2147483682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1034965836" sldId="2147483683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3741247371" sldId="2147483684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4030200262" sldId="2147483685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209320729" sldId="2147483686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614785243" sldId="2147483687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3077434518" sldId="2147483688"/>
          </pc:sldLayoutMkLst>
        </pc:sldLayoutChg>
        <pc:sldLayoutChg chg="new replId">
          <pc:chgData name="Martina Crippa" userId="9b1d7f36-732c-4e5d-b7ad-b72bbc928a07" providerId="ADAL" clId="{AB1838F3-3361-485C-A34E-6C94D87B2D54}" dt="2025-09-23T12:58:11.078" v="9" actId="6938"/>
          <pc:sldLayoutMkLst>
            <pc:docMk/>
            <pc:sldMasterMk cId="1950664290" sldId="2147483678"/>
            <pc:sldLayoutMk cId="788498998" sldId="2147483689"/>
          </pc:sldLayoutMkLst>
        </pc:sldLayoutChg>
        <pc:sldLayoutChg chg="delSp">
          <pc:chgData name="Martina Crippa" userId="9b1d7f36-732c-4e5d-b7ad-b72bbc928a07" providerId="ADAL" clId="{AB1838F3-3361-485C-A34E-6C94D87B2D54}" dt="2025-09-23T12:59:04.233" v="11"/>
          <pc:sldLayoutMkLst>
            <pc:docMk/>
            <pc:sldMasterMk cId="1950664290" sldId="2147483678"/>
            <pc:sldLayoutMk cId="519580129" sldId="2147483696"/>
          </pc:sldLayoutMkLst>
        </pc:sldLayoutChg>
      </pc:sldMasterChg>
      <pc:sldMasterChg chg="addSp delSp modSp mod addSldLayout modSldLayout">
        <pc:chgData name="Martina Crippa" userId="9b1d7f36-732c-4e5d-b7ad-b72bbc928a07" providerId="ADAL" clId="{AB1838F3-3361-485C-A34E-6C94D87B2D54}" dt="2025-09-23T14:49:06.440" v="116"/>
        <pc:sldMasterMkLst>
          <pc:docMk/>
          <pc:sldMasterMk cId="1981398410" sldId="2147483690"/>
        </pc:sldMasterMkLst>
        <pc:spChg chg="mod">
          <ac:chgData name="Martina Crippa" userId="9b1d7f36-732c-4e5d-b7ad-b72bbc928a07" providerId="ADAL" clId="{AB1838F3-3361-485C-A34E-6C94D87B2D54}" dt="2025-09-23T13:00:38.055" v="56" actId="20577"/>
          <ac:spMkLst>
            <pc:docMk/>
            <pc:sldMasterMk cId="1981398410" sldId="2147483690"/>
            <ac:spMk id="2" creationId="{00000000-0000-0000-0000-000000000000}"/>
          </ac:spMkLst>
        </pc:spChg>
        <pc:spChg chg="mod">
          <ac:chgData name="Martina Crippa" userId="9b1d7f36-732c-4e5d-b7ad-b72bbc928a07" providerId="ADAL" clId="{AB1838F3-3361-485C-A34E-6C94D87B2D54}" dt="2025-09-23T13:01:00.873" v="57"/>
          <ac:spMkLst>
            <pc:docMk/>
            <pc:sldMasterMk cId="1981398410" sldId="2147483690"/>
            <ac:spMk id="6" creationId="{79B4391E-A2CA-4E7C-B5A9-A31CF000D3E5}"/>
          </ac:spMkLst>
        </pc:spChg>
        <pc:spChg chg="add mod ord">
          <ac:chgData name="Martina Crippa" userId="9b1d7f36-732c-4e5d-b7ad-b72bbc928a07" providerId="ADAL" clId="{AB1838F3-3361-485C-A34E-6C94D87B2D54}" dt="2025-09-23T14:41:10.894" v="97"/>
          <ac:spMkLst>
            <pc:docMk/>
            <pc:sldMasterMk cId="1981398410" sldId="2147483690"/>
            <ac:spMk id="7" creationId="{CD8E150E-7BED-8226-21BA-CEBC67AA8D79}"/>
          </ac:spMkLst>
        </pc:spChg>
        <pc:sldLayoutChg chg="addSp delSp modSp setBg">
          <pc:chgData name="Martina Crippa" userId="9b1d7f36-732c-4e5d-b7ad-b72bbc928a07" providerId="ADAL" clId="{AB1838F3-3361-485C-A34E-6C94D87B2D54}" dt="2025-09-23T14:48:26.165" v="113"/>
          <pc:sldLayoutMkLst>
            <pc:docMk/>
            <pc:sldMasterMk cId="1981398410" sldId="2147483690"/>
            <pc:sldLayoutMk cId="1469081003" sldId="2147483691"/>
          </pc:sldLayoutMkLst>
          <pc:spChg chg="add del">
            <ac:chgData name="Martina Crippa" userId="9b1d7f36-732c-4e5d-b7ad-b72bbc928a07" providerId="ADAL" clId="{AB1838F3-3361-485C-A34E-6C94D87B2D54}" dt="2025-09-23T14:47:38.300" v="111"/>
            <ac:spMkLst>
              <pc:docMk/>
              <pc:sldMasterMk cId="1981398410" sldId="2147483690"/>
              <pc:sldLayoutMk cId="1469081003" sldId="2147483691"/>
              <ac:spMk id="2" creationId="{00000000-0000-0000-0000-000000000000}"/>
            </ac:spMkLst>
          </pc:spChg>
          <pc:spChg chg="add mod">
            <ac:chgData name="Martina Crippa" userId="9b1d7f36-732c-4e5d-b7ad-b72bbc928a07" providerId="ADAL" clId="{AB1838F3-3361-485C-A34E-6C94D87B2D54}" dt="2025-09-23T14:46:54.268" v="103"/>
            <ac:spMkLst>
              <pc:docMk/>
              <pc:sldMasterMk cId="1981398410" sldId="2147483690"/>
              <pc:sldLayoutMk cId="1469081003" sldId="2147483691"/>
              <ac:spMk id="7" creationId="{61A3E205-F5DE-2D27-8146-CEB59FB34679}"/>
            </ac:spMkLst>
          </pc:spChg>
        </pc:sldLayoutChg>
        <pc:sldLayoutChg chg="addSp modSp setBg">
          <pc:chgData name="Martina Crippa" userId="9b1d7f36-732c-4e5d-b7ad-b72bbc928a07" providerId="ADAL" clId="{AB1838F3-3361-485C-A34E-6C94D87B2D54}" dt="2025-09-23T14:48:30.294" v="114"/>
          <pc:sldLayoutMkLst>
            <pc:docMk/>
            <pc:sldMasterMk cId="1981398410" sldId="2147483690"/>
            <pc:sldLayoutMk cId="2941695496" sldId="2147483692"/>
          </pc:sldLayoutMkLst>
          <pc:spChg chg="add mod">
            <ac:chgData name="Martina Crippa" userId="9b1d7f36-732c-4e5d-b7ad-b72bbc928a07" providerId="ADAL" clId="{AB1838F3-3361-485C-A34E-6C94D87B2D54}" dt="2025-09-23T14:46:57.228" v="104"/>
            <ac:spMkLst>
              <pc:docMk/>
              <pc:sldMasterMk cId="1981398410" sldId="2147483690"/>
              <pc:sldLayoutMk cId="2941695496" sldId="2147483692"/>
              <ac:spMk id="3" creationId="{E53A4FE6-72EE-C5B7-404C-E9F0F40C8078}"/>
            </ac:spMkLst>
          </pc:spChg>
        </pc:sldLayoutChg>
        <pc:sldLayoutChg chg="addSp modSp setBg">
          <pc:chgData name="Martina Crippa" userId="9b1d7f36-732c-4e5d-b7ad-b72bbc928a07" providerId="ADAL" clId="{AB1838F3-3361-485C-A34E-6C94D87B2D54}" dt="2025-09-23T14:48:30.294" v="114"/>
          <pc:sldLayoutMkLst>
            <pc:docMk/>
            <pc:sldMasterMk cId="1981398410" sldId="2147483690"/>
            <pc:sldLayoutMk cId="628480587" sldId="2147483693"/>
          </pc:sldLayoutMkLst>
          <pc:spChg chg="add mod">
            <ac:chgData name="Martina Crippa" userId="9b1d7f36-732c-4e5d-b7ad-b72bbc928a07" providerId="ADAL" clId="{AB1838F3-3361-485C-A34E-6C94D87B2D54}" dt="2025-09-23T14:47:05.349" v="107"/>
            <ac:spMkLst>
              <pc:docMk/>
              <pc:sldMasterMk cId="1981398410" sldId="2147483690"/>
              <pc:sldLayoutMk cId="628480587" sldId="2147483693"/>
              <ac:spMk id="2" creationId="{531DD5D6-ACAB-775D-8967-CBDE672BAEBD}"/>
            </ac:spMkLst>
          </pc:spChg>
        </pc:sldLayoutChg>
        <pc:sldLayoutChg chg="addSp modSp setBg">
          <pc:chgData name="Martina Crippa" userId="9b1d7f36-732c-4e5d-b7ad-b72bbc928a07" providerId="ADAL" clId="{AB1838F3-3361-485C-A34E-6C94D87B2D54}" dt="2025-09-23T14:48:30.294" v="114"/>
          <pc:sldLayoutMkLst>
            <pc:docMk/>
            <pc:sldMasterMk cId="1981398410" sldId="2147483690"/>
            <pc:sldLayoutMk cId="2109426635" sldId="2147483694"/>
          </pc:sldLayoutMkLst>
          <pc:spChg chg="add mod">
            <ac:chgData name="Martina Crippa" userId="9b1d7f36-732c-4e5d-b7ad-b72bbc928a07" providerId="ADAL" clId="{AB1838F3-3361-485C-A34E-6C94D87B2D54}" dt="2025-09-23T14:46:59.576" v="105"/>
            <ac:spMkLst>
              <pc:docMk/>
              <pc:sldMasterMk cId="1981398410" sldId="2147483690"/>
              <pc:sldLayoutMk cId="2109426635" sldId="2147483694"/>
              <ac:spMk id="2" creationId="{F0F55822-C06A-40E2-F1EC-9504196CB18D}"/>
            </ac:spMkLst>
          </pc:spChg>
        </pc:sldLayoutChg>
        <pc:sldLayoutChg chg="addSp modSp setBg">
          <pc:chgData name="Martina Crippa" userId="9b1d7f36-732c-4e5d-b7ad-b72bbc928a07" providerId="ADAL" clId="{AB1838F3-3361-485C-A34E-6C94D87B2D54}" dt="2025-09-23T14:49:06.440" v="116"/>
          <pc:sldLayoutMkLst>
            <pc:docMk/>
            <pc:sldMasterMk cId="1981398410" sldId="2147483690"/>
            <pc:sldLayoutMk cId="2472404735" sldId="2147483695"/>
          </pc:sldLayoutMkLst>
          <pc:spChg chg="add mod">
            <ac:chgData name="Martina Crippa" userId="9b1d7f36-732c-4e5d-b7ad-b72bbc928a07" providerId="ADAL" clId="{AB1838F3-3361-485C-A34E-6C94D87B2D54}" dt="2025-09-23T14:47:01.884" v="106"/>
            <ac:spMkLst>
              <pc:docMk/>
              <pc:sldMasterMk cId="1981398410" sldId="2147483690"/>
              <pc:sldLayoutMk cId="2472404735" sldId="2147483695"/>
              <ac:spMk id="2" creationId="{DAAA5245-9D2A-72F0-D997-C854830C3FA3}"/>
            </ac:spMkLst>
          </pc:spChg>
        </pc:sldLayoutChg>
        <pc:sldLayoutChg chg="add mod modTransition">
          <pc:chgData name="Martina Crippa" userId="9b1d7f36-732c-4e5d-b7ad-b72bbc928a07" providerId="ADAL" clId="{AB1838F3-3361-485C-A34E-6C94D87B2D54}" dt="2025-09-23T14:46:22.144" v="102" actId="2890"/>
          <pc:sldLayoutMkLst>
            <pc:docMk/>
            <pc:sldMasterMk cId="1981398410" sldId="2147483690"/>
            <pc:sldLayoutMk cId="2401616787" sldId="2147483696"/>
          </pc:sldLayoutMkLst>
        </pc:sldLayoutChg>
      </pc:sldMasterChg>
    </pc:docChg>
  </pc:docChgLst>
  <pc:docChgLst>
    <pc:chgData name="Martina Crippa" userId="9b1d7f36-732c-4e5d-b7ad-b72bbc928a07" providerId="ADAL" clId="{EEFC1D17-DB6D-42B7-8295-2ED386BD0C20}"/>
    <pc:docChg chg="undo redo custSel addSld delSld modSld sldOrd modMainMaster">
      <pc:chgData name="Martina Crippa" userId="9b1d7f36-732c-4e5d-b7ad-b72bbc928a07" providerId="ADAL" clId="{EEFC1D17-DB6D-42B7-8295-2ED386BD0C20}" dt="2025-05-28T07:26:06.066" v="7690" actId="114"/>
      <pc:docMkLst>
        <pc:docMk/>
      </pc:docMkLst>
      <pc:sldChg chg="modSp mod modNotesTx">
        <pc:chgData name="Martina Crippa" userId="9b1d7f36-732c-4e5d-b7ad-b72bbc928a07" providerId="ADAL" clId="{EEFC1D17-DB6D-42B7-8295-2ED386BD0C20}" dt="2025-05-28T07:26:06.066" v="7690" actId="114"/>
        <pc:sldMkLst>
          <pc:docMk/>
          <pc:sldMk cId="548887887" sldId="257"/>
        </pc:sldMkLst>
      </pc:sldChg>
      <pc:sldChg chg="addSp delSp modSp new del mod">
        <pc:chgData name="Martina Crippa" userId="9b1d7f36-732c-4e5d-b7ad-b72bbc928a07" providerId="ADAL" clId="{EEFC1D17-DB6D-42B7-8295-2ED386BD0C20}" dt="2025-05-19T10:49:32.788" v="204" actId="47"/>
        <pc:sldMkLst>
          <pc:docMk/>
          <pc:sldMk cId="1577119271" sldId="258"/>
        </pc:sldMkLst>
      </pc:sldChg>
      <pc:sldChg chg="modSp add del mod">
        <pc:chgData name="Martina Crippa" userId="9b1d7f36-732c-4e5d-b7ad-b72bbc928a07" providerId="ADAL" clId="{EEFC1D17-DB6D-42B7-8295-2ED386BD0C20}" dt="2025-05-19T10:57:22.754" v="275" actId="47"/>
        <pc:sldMkLst>
          <pc:docMk/>
          <pc:sldMk cId="1180259712" sldId="259"/>
        </pc:sldMkLst>
      </pc:sldChg>
      <pc:sldChg chg="addSp delSp modSp new del mod">
        <pc:chgData name="Martina Crippa" userId="9b1d7f36-732c-4e5d-b7ad-b72bbc928a07" providerId="ADAL" clId="{EEFC1D17-DB6D-42B7-8295-2ED386BD0C20}" dt="2025-05-19T10:48:45.876" v="193" actId="47"/>
        <pc:sldMkLst>
          <pc:docMk/>
          <pc:sldMk cId="4050493009" sldId="259"/>
        </pc:sldMkLst>
      </pc:sldChg>
      <pc:sldChg chg="addSp delSp modSp new mod modAnim">
        <pc:chgData name="Martina Crippa" userId="9b1d7f36-732c-4e5d-b7ad-b72bbc928a07" providerId="ADAL" clId="{EEFC1D17-DB6D-42B7-8295-2ED386BD0C20}" dt="2025-05-21T08:30:34.415" v="4266" actId="1076"/>
        <pc:sldMkLst>
          <pc:docMk/>
          <pc:sldMk cId="4020897218" sldId="260"/>
        </pc:sldMkLst>
      </pc:sldChg>
      <pc:sldChg chg="addSp delSp modSp add mod ord modAnim modShow">
        <pc:chgData name="Martina Crippa" userId="9b1d7f36-732c-4e5d-b7ad-b72bbc928a07" providerId="ADAL" clId="{EEFC1D17-DB6D-42B7-8295-2ED386BD0C20}" dt="2025-05-24T12:31:23.001" v="5153"/>
        <pc:sldMkLst>
          <pc:docMk/>
          <pc:sldMk cId="3525274082" sldId="261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1600934006" sldId="262"/>
        </pc:sldMkLst>
      </pc:sldChg>
      <pc:sldChg chg="delSp modSp new del mod">
        <pc:chgData name="Martina Crippa" userId="9b1d7f36-732c-4e5d-b7ad-b72bbc928a07" providerId="ADAL" clId="{EEFC1D17-DB6D-42B7-8295-2ED386BD0C20}" dt="2025-05-19T10:53:54.176" v="245" actId="47"/>
        <pc:sldMkLst>
          <pc:docMk/>
          <pc:sldMk cId="2513340301" sldId="262"/>
        </pc:sldMkLst>
      </pc:sldChg>
      <pc:sldChg chg="addSp delSp modSp add mod ord delAnim modAnim modNotesTx">
        <pc:chgData name="Martina Crippa" userId="9b1d7f36-732c-4e5d-b7ad-b72bbc928a07" providerId="ADAL" clId="{EEFC1D17-DB6D-42B7-8295-2ED386BD0C20}" dt="2025-05-26T06:52:06.831" v="7581" actId="20577"/>
        <pc:sldMkLst>
          <pc:docMk/>
          <pc:sldMk cId="1393651095" sldId="263"/>
        </pc:sldMkLst>
      </pc:sldChg>
      <pc:sldChg chg="delSp modSp new del mod">
        <pc:chgData name="Martina Crippa" userId="9b1d7f36-732c-4e5d-b7ad-b72bbc928a07" providerId="ADAL" clId="{EEFC1D17-DB6D-42B7-8295-2ED386BD0C20}" dt="2025-05-19T10:52:13.689" v="233" actId="47"/>
        <pc:sldMkLst>
          <pc:docMk/>
          <pc:sldMk cId="2658430751" sldId="263"/>
        </pc:sldMkLst>
      </pc:sldChg>
      <pc:sldChg chg="new del">
        <pc:chgData name="Martina Crippa" userId="9b1d7f36-732c-4e5d-b7ad-b72bbc928a07" providerId="ADAL" clId="{EEFC1D17-DB6D-42B7-8295-2ED386BD0C20}" dt="2025-05-19T10:55:07.721" v="254" actId="47"/>
        <pc:sldMkLst>
          <pc:docMk/>
          <pc:sldMk cId="1231932867" sldId="264"/>
        </pc:sldMkLst>
      </pc:sldChg>
      <pc:sldChg chg="addSp delSp modSp new mod modAnim modNotesTx">
        <pc:chgData name="Martina Crippa" userId="9b1d7f36-732c-4e5d-b7ad-b72bbc928a07" providerId="ADAL" clId="{EEFC1D17-DB6D-42B7-8295-2ED386BD0C20}" dt="2025-05-26T13:22:19.265" v="7660" actId="1037"/>
        <pc:sldMkLst>
          <pc:docMk/>
          <pc:sldMk cId="3388874474" sldId="264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3667581670" sldId="264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236162538" sldId="265"/>
        </pc:sldMkLst>
      </pc:sldChg>
      <pc:sldChg chg="addSp delSp modSp add mod modAnim">
        <pc:chgData name="Martina Crippa" userId="9b1d7f36-732c-4e5d-b7ad-b72bbc928a07" providerId="ADAL" clId="{EEFC1D17-DB6D-42B7-8295-2ED386BD0C20}" dt="2025-05-25T17:10:42.268" v="7508"/>
        <pc:sldMkLst>
          <pc:docMk/>
          <pc:sldMk cId="935292065" sldId="265"/>
        </pc:sldMkLst>
      </pc:sldChg>
      <pc:sldChg chg="addSp delSp modSp add mod modAnim">
        <pc:chgData name="Martina Crippa" userId="9b1d7f36-732c-4e5d-b7ad-b72bbc928a07" providerId="ADAL" clId="{EEFC1D17-DB6D-42B7-8295-2ED386BD0C20}" dt="2025-05-21T08:54:48.926" v="4314" actId="20577"/>
        <pc:sldMkLst>
          <pc:docMk/>
          <pc:sldMk cId="889195223" sldId="266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1579208817" sldId="266"/>
        </pc:sldMkLst>
      </pc:sldChg>
      <pc:sldChg chg="modSp add del mod ord">
        <pc:chgData name="Martina Crippa" userId="9b1d7f36-732c-4e5d-b7ad-b72bbc928a07" providerId="ADAL" clId="{EEFC1D17-DB6D-42B7-8295-2ED386BD0C20}" dt="2025-05-19T11:05:54.672" v="414" actId="47"/>
        <pc:sldMkLst>
          <pc:docMk/>
          <pc:sldMk cId="117928928" sldId="267"/>
        </pc:sldMkLst>
      </pc:sldChg>
      <pc:sldChg chg="addSp delSp modSp add mod modAnim">
        <pc:chgData name="Martina Crippa" userId="9b1d7f36-732c-4e5d-b7ad-b72bbc928a07" providerId="ADAL" clId="{EEFC1D17-DB6D-42B7-8295-2ED386BD0C20}" dt="2025-05-26T12:14:07.600" v="7630" actId="14100"/>
        <pc:sldMkLst>
          <pc:docMk/>
          <pc:sldMk cId="835623954" sldId="267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1913254746" sldId="268"/>
        </pc:sldMkLst>
      </pc:sldChg>
      <pc:sldChg chg="addSp delSp modSp add mod modClrScheme modAnim chgLayout">
        <pc:chgData name="Martina Crippa" userId="9b1d7f36-732c-4e5d-b7ad-b72bbc928a07" providerId="ADAL" clId="{EEFC1D17-DB6D-42B7-8295-2ED386BD0C20}" dt="2025-05-26T12:15:40.011" v="7644" actId="1076"/>
        <pc:sldMkLst>
          <pc:docMk/>
          <pc:sldMk cId="4111779159" sldId="268"/>
        </pc:sldMkLst>
      </pc:sldChg>
      <pc:sldChg chg="addSp delSp modSp add mod">
        <pc:chgData name="Martina Crippa" userId="9b1d7f36-732c-4e5d-b7ad-b72bbc928a07" providerId="ADAL" clId="{EEFC1D17-DB6D-42B7-8295-2ED386BD0C20}" dt="2025-05-20T13:54:22.382" v="4100" actId="1036"/>
        <pc:sldMkLst>
          <pc:docMk/>
          <pc:sldMk cId="236162538" sldId="269"/>
        </pc:sldMkLst>
      </pc:sldChg>
      <pc:sldChg chg="addSp delSp modSp add mod chgLayout">
        <pc:chgData name="Martina Crippa" userId="9b1d7f36-732c-4e5d-b7ad-b72bbc928a07" providerId="ADAL" clId="{EEFC1D17-DB6D-42B7-8295-2ED386BD0C20}" dt="2025-05-23T08:37:17.917" v="5094" actId="1036"/>
        <pc:sldMkLst>
          <pc:docMk/>
          <pc:sldMk cId="1579208817" sldId="270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508693921" sldId="271"/>
        </pc:sldMkLst>
      </pc:sldChg>
      <pc:sldChg chg="addSp delSp modSp add mod chgLayout">
        <pc:chgData name="Martina Crippa" userId="9b1d7f36-732c-4e5d-b7ad-b72bbc928a07" providerId="ADAL" clId="{EEFC1D17-DB6D-42B7-8295-2ED386BD0C20}" dt="2025-05-20T13:29:48.341" v="4069" actId="1076"/>
        <pc:sldMkLst>
          <pc:docMk/>
          <pc:sldMk cId="1913254746" sldId="271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258916024" sldId="272"/>
        </pc:sldMkLst>
      </pc:sldChg>
      <pc:sldChg chg="addSp delSp modSp new mod modClrScheme chgLayout">
        <pc:chgData name="Martina Crippa" userId="9b1d7f36-732c-4e5d-b7ad-b72bbc928a07" providerId="ADAL" clId="{EEFC1D17-DB6D-42B7-8295-2ED386BD0C20}" dt="2025-05-19T11:43:02.874" v="1024" actId="478"/>
        <pc:sldMkLst>
          <pc:docMk/>
          <pc:sldMk cId="4289374737" sldId="272"/>
        </pc:sldMkLst>
      </pc:sldChg>
      <pc:sldChg chg="addSp delSp modSp add mod delAnim modAnim">
        <pc:chgData name="Martina Crippa" userId="9b1d7f36-732c-4e5d-b7ad-b72bbc928a07" providerId="ADAL" clId="{EEFC1D17-DB6D-42B7-8295-2ED386BD0C20}" dt="2025-05-26T12:16:06.380" v="7649"/>
        <pc:sldMkLst>
          <pc:docMk/>
          <pc:sldMk cId="108203865" sldId="273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1410305565" sldId="273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3438283759" sldId="274"/>
        </pc:sldMkLst>
      </pc:sldChg>
      <pc:sldChg chg="addSp delSp modSp new mod modClrScheme chgLayout">
        <pc:chgData name="Martina Crippa" userId="9b1d7f36-732c-4e5d-b7ad-b72bbc928a07" providerId="ADAL" clId="{EEFC1D17-DB6D-42B7-8295-2ED386BD0C20}" dt="2025-05-20T09:45:02.783" v="3705" actId="1076"/>
        <pc:sldMkLst>
          <pc:docMk/>
          <pc:sldMk cId="3732379325" sldId="274"/>
        </pc:sldMkLst>
      </pc:sldChg>
      <pc:sldChg chg="add del">
        <pc:chgData name="Martina Crippa" userId="9b1d7f36-732c-4e5d-b7ad-b72bbc928a07" providerId="ADAL" clId="{EEFC1D17-DB6D-42B7-8295-2ED386BD0C20}" dt="2025-05-19T10:57:22.754" v="275" actId="47"/>
        <pc:sldMkLst>
          <pc:docMk/>
          <pc:sldMk cId="633222856" sldId="275"/>
        </pc:sldMkLst>
      </pc:sldChg>
      <pc:sldChg chg="addSp delSp modSp new del mod">
        <pc:chgData name="Martina Crippa" userId="9b1d7f36-732c-4e5d-b7ad-b72bbc928a07" providerId="ADAL" clId="{EEFC1D17-DB6D-42B7-8295-2ED386BD0C20}" dt="2025-05-26T15:36:28.812" v="7667" actId="2696"/>
        <pc:sldMkLst>
          <pc:docMk/>
          <pc:sldMk cId="3272966181" sldId="275"/>
        </pc:sldMkLst>
      </pc:sldChg>
      <pc:sldMasterChg chg="delSp mod delSldLayout">
        <pc:chgData name="Martina Crippa" userId="9b1d7f36-732c-4e5d-b7ad-b72bbc928a07" providerId="ADAL" clId="{EEFC1D17-DB6D-42B7-8295-2ED386BD0C20}" dt="2025-05-19T10:57:22.754" v="275" actId="47"/>
        <pc:sldMasterMkLst>
          <pc:docMk/>
          <pc:sldMasterMk cId="2781740000" sldId="2147483648"/>
        </pc:sldMasterMkLst>
        <pc:sldLayoutChg chg="del">
          <pc:chgData name="Martina Crippa" userId="9b1d7f36-732c-4e5d-b7ad-b72bbc928a07" providerId="ADAL" clId="{EEFC1D17-DB6D-42B7-8295-2ED386BD0C20}" dt="2025-05-19T10:57:22.754" v="275" actId="47"/>
          <pc:sldLayoutMkLst>
            <pc:docMk/>
            <pc:sldMasterMk cId="2781740000" sldId="2147483648"/>
            <pc:sldLayoutMk cId="1125074759" sldId="21474836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08/10/2025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08/10/2025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2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97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9E68-1A66-DA3A-DFDA-14B02E89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0B70B-65E8-5365-360F-7C5A431D8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1791E-D100-E5D4-E042-D7885770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84D87-0D86-E8C8-9A71-D97FE9B3F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80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27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079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7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5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08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05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29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49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25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8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4F34F-63CB-B48B-98A4-1080DC48F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410A6-AA31-3DDF-4D07-E456FAB59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712E7-7000-B07B-94B7-F9CA90A66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8A204-0259-2AD2-BC92-389B7B1A1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91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84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5060" y="803987"/>
            <a:ext cx="1935522" cy="381037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95533"/>
            <a:ext cx="9144000" cy="476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3E205-F5DE-2D27-8146-CEB59FB3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6908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A4FE6-72EE-C5B7-404C-E9F0F40C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169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DD5D6-ACAB-775D-8967-CBDE672B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2848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55822-C06A-40E2-F1EC-9504196C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0942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AA5245-9D2A-72F0-D997-C854830C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7240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000"/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31000" t="15000" r="7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E150E-7BED-8226-21BA-CEBC67AA8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9590" y="4808245"/>
            <a:ext cx="56722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6A13"/>
                </a:solidFill>
                <a:latin typeface="+mn-lt"/>
              </a:defRPr>
            </a:lvl1pPr>
          </a:lstStyle>
          <a:p>
            <a:fld id="{54DC494B-ED9B-47FC-9922-A05BE52D071B}" type="slidenum">
              <a:rPr lang="LID4096" smtClean="0"/>
              <a:pPr/>
              <a:t>‹#›</a:t>
            </a:fld>
            <a:endParaRPr lang="LID4096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An interface to Kafka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/>
              <a:t>An interface to Kafka</a:t>
            </a:r>
            <a:endParaRPr lang="en-US" sz="1600" dirty="0">
              <a:solidFill>
                <a:srgbClr val="282828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95277" y="4767941"/>
            <a:ext cx="1270736" cy="2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28.sv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fluentinc/librdkafk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github.com/Dyalog/kaf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interface to Kafka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061" y="3721885"/>
            <a:ext cx="5073516" cy="1024109"/>
          </a:xfrm>
        </p:spPr>
        <p:txBody>
          <a:bodyPr/>
          <a:lstStyle/>
          <a:p>
            <a:r>
              <a:rPr lang="en-GB" dirty="0"/>
              <a:t>Martina Crippa</a:t>
            </a: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1CFAAEF1-667E-6BA3-35A0-9395CC7FD37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67A14-0FE0-76D8-3120-C769D063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DF5A9AD-ABDF-39D4-C5C2-29EA1471C95C}"/>
              </a:ext>
            </a:extLst>
          </p:cNvPr>
          <p:cNvSpPr/>
          <p:nvPr/>
        </p:nvSpPr>
        <p:spPr>
          <a:xfrm>
            <a:off x="4638351" y="1419225"/>
            <a:ext cx="4419923" cy="12072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3E44F4-5489-8774-65A7-B9CC13B53F70}"/>
              </a:ext>
            </a:extLst>
          </p:cNvPr>
          <p:cNvSpPr/>
          <p:nvPr/>
        </p:nvSpPr>
        <p:spPr>
          <a:xfrm>
            <a:off x="4638351" y="2875700"/>
            <a:ext cx="4419922" cy="5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E6B4DF-2840-ACEF-3659-469E1FC77081}"/>
              </a:ext>
            </a:extLst>
          </p:cNvPr>
          <p:cNvSpPr/>
          <p:nvPr/>
        </p:nvSpPr>
        <p:spPr>
          <a:xfrm>
            <a:off x="4638351" y="3639368"/>
            <a:ext cx="4419921" cy="5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3CABD-828C-CDB2-6380-8818BAA96F62}"/>
              </a:ext>
            </a:extLst>
          </p:cNvPr>
          <p:cNvSpPr txBox="1"/>
          <p:nvPr/>
        </p:nvSpPr>
        <p:spPr>
          <a:xfrm>
            <a:off x="4572000" y="1362742"/>
            <a:ext cx="4658517" cy="284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Produce messages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300" dirty="0" err="1">
                <a:latin typeface="APL385 Unicode" panose="020B0709000202000203" pitchFamily="49" charset="0"/>
              </a:rPr>
              <a:t>producer.produce</a:t>
            </a:r>
            <a:r>
              <a:rPr lang="en-US" sz="1300" dirty="0">
                <a:latin typeface="APL385 Unicode" panose="020B0709000202000203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APL385 Unicode" panose="020B0709000202000203" pitchFamily="49" charset="0"/>
              </a:rPr>
              <a:t>'animals' 'tiger' 'cats'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300" dirty="0" err="1">
                <a:latin typeface="APL385 Unicode" panose="020B0709000202000203" pitchFamily="49" charset="0"/>
              </a:rPr>
              <a:t>producer.produce</a:t>
            </a:r>
            <a:r>
              <a:rPr lang="en-US" sz="1300" dirty="0">
                <a:latin typeface="APL385 Unicode" panose="020B0709000202000203" pitchFamily="49" charset="0"/>
              </a:rPr>
              <a:t> </a:t>
            </a:r>
            <a:r>
              <a:rPr lang="en-US" sz="13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US" sz="13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invoces</a:t>
            </a:r>
            <a:r>
              <a:rPr lang="en-US" sz="1300" dirty="0">
                <a:solidFill>
                  <a:srgbClr val="008080"/>
                </a:solidFill>
                <a:latin typeface="APL385 Unicode" panose="020B0709000202000203" pitchFamily="49" charset="0"/>
              </a:rPr>
              <a:t>' (1⎕JSON inv) '</a:t>
            </a:r>
            <a:r>
              <a:rPr lang="en-US" sz="13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uid</a:t>
            </a:r>
            <a:r>
              <a:rPr lang="en-US" sz="13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300" dirty="0" err="1">
                <a:latin typeface="APL385 Unicode" panose="020B0709000202000203" pitchFamily="49" charset="0"/>
              </a:rPr>
              <a:t>producer.produce_record</a:t>
            </a:r>
            <a:r>
              <a:rPr lang="en-US" sz="1300" dirty="0">
                <a:latin typeface="APL385 Unicode" panose="020B0709000202000203" pitchFamily="49" charset="0"/>
              </a:rPr>
              <a:t> </a:t>
            </a:r>
            <a:r>
              <a:rPr lang="en-US" sz="1300" dirty="0">
                <a:solidFill>
                  <a:srgbClr val="202090"/>
                </a:solidFill>
                <a:latin typeface="APL385 Unicode" panose="020B0709000202000203" pitchFamily="49" charset="0"/>
              </a:rPr>
              <a:t>⎕NEW</a:t>
            </a:r>
            <a:r>
              <a:rPr lang="en-US" sz="1300" dirty="0">
                <a:latin typeface="APL385 Unicode" panose="020B0709000202000203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#.</a:t>
            </a:r>
            <a:r>
              <a:rPr lang="en-US" sz="1300" dirty="0">
                <a:latin typeface="APL385 Unicode" panose="020B0709000202000203" pitchFamily="49" charset="0"/>
              </a:rPr>
              <a:t>Record</a:t>
            </a:r>
            <a:r>
              <a:rPr lang="en-US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latin typeface="APL385 Unicode" panose="020B0709000202000203" pitchFamily="49" charset="0"/>
              </a:rPr>
              <a:t>	</a:t>
            </a:r>
            <a:r>
              <a:rPr lang="en-US" sz="1300" dirty="0">
                <a:solidFill>
                  <a:srgbClr val="008080"/>
                </a:solidFill>
                <a:latin typeface="APL385 Unicode" panose="020B0709000202000203" pitchFamily="49" charset="0"/>
              </a:rPr>
              <a:t>'animals' 'blackbird' 'birds</a:t>
            </a:r>
            <a:r>
              <a:rPr lang="en-GB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US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400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Ask for delivery reports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 err="1">
                <a:latin typeface="APL385 Unicode" panose="020B0709000202000203" pitchFamily="49" charset="0"/>
              </a:rPr>
              <a:t>producer.update_outstanding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400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Clean up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202090"/>
                </a:solidFill>
                <a:latin typeface="APL385 Unicode" panose="020B0709000202000203" pitchFamily="49" charset="0"/>
              </a:rPr>
              <a:t>⎕EX 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'producer'</a:t>
            </a:r>
            <a:endParaRPr lang="en-GB" sz="1400" dirty="0">
              <a:solidFill>
                <a:srgbClr val="008080"/>
              </a:solidFill>
              <a:latin typeface="APL385 Unicode" panose="020B0709000202000203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F33582-F270-01C8-DCD7-69C0C5F0105E}"/>
              </a:ext>
            </a:extLst>
          </p:cNvPr>
          <p:cNvSpPr/>
          <p:nvPr/>
        </p:nvSpPr>
        <p:spPr>
          <a:xfrm>
            <a:off x="330063" y="1422273"/>
            <a:ext cx="3946256" cy="520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035FBD-3F21-DFAA-F805-49BD023F6D86}"/>
              </a:ext>
            </a:extLst>
          </p:cNvPr>
          <p:cNvSpPr/>
          <p:nvPr/>
        </p:nvSpPr>
        <p:spPr>
          <a:xfrm>
            <a:off x="330063" y="2193133"/>
            <a:ext cx="3946256" cy="100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2B7894-6E67-BFAE-7253-02549FBE1337}"/>
              </a:ext>
            </a:extLst>
          </p:cNvPr>
          <p:cNvSpPr/>
          <p:nvPr/>
        </p:nvSpPr>
        <p:spPr>
          <a:xfrm>
            <a:off x="330063" y="3500436"/>
            <a:ext cx="3946256" cy="515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C86536-71D4-7A5A-A21F-47064B38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92" y="1359317"/>
            <a:ext cx="4167552" cy="2887144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Import libraries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Init 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'path/to/</a:t>
            </a:r>
            <a:r>
              <a:rPr lang="en-US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dir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/</a:t>
            </a:r>
            <a:r>
              <a:rPr lang="en-US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kafka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/shared/lib'</a:t>
            </a:r>
            <a:endParaRPr lang="en-GB" sz="1400" dirty="0">
              <a:solidFill>
                <a:srgbClr val="00808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GB" sz="14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Set configs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latin typeface="APL385 Unicode" panose="020B0709000202000203" pitchFamily="49" charset="0"/>
              </a:rPr>
              <a:t>config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[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bootstrap.servers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 'localhost:9092'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'client.id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 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martina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GB" sz="1400" dirty="0">
              <a:solidFill>
                <a:srgbClr val="00808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Create producer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latin typeface="APL385 Unicode" panose="020B0709000202000203" pitchFamily="49" charset="0"/>
              </a:rPr>
              <a:t>producer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400" dirty="0">
                <a:solidFill>
                  <a:srgbClr val="202090"/>
                </a:solidFill>
                <a:latin typeface="APL385 Unicode" panose="020B0709000202000203" pitchFamily="49" charset="0"/>
              </a:rPr>
              <a:t>⎕NEW </a:t>
            </a:r>
            <a:r>
              <a:rPr lang="en-GB" sz="1400" dirty="0">
                <a:latin typeface="APL385 Unicode" panose="020B0709000202000203" pitchFamily="49" charset="0"/>
              </a:rPr>
              <a:t>Producer config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GB" sz="14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FDB131-7BE2-DC6E-F132-94541726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Producer API</a:t>
            </a:r>
            <a:endParaRPr lang="LID4096" dirty="0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EF6A9FFA-75C8-487A-ADD3-2EAA1C90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7A8DB2CC-530B-37B2-3E36-0F20E55A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1FCE812D-1AB0-A2C6-5B44-982DCD3F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473" y="144479"/>
            <a:ext cx="65" cy="18466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0B8CF-825D-CC77-1C59-15747C25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9</a:t>
            </a:fld>
            <a:endParaRPr lang="LID4096" dirty="0"/>
          </a:p>
        </p:txBody>
      </p:sp>
      <p:pic>
        <p:nvPicPr>
          <p:cNvPr id="11" name="Picture 10" descr="An orange and black logo&#10;&#10;AI-generated content may be incorrect.">
            <a:extLst>
              <a:ext uri="{FF2B5EF4-FFF2-40B4-BE49-F238E27FC236}">
                <a16:creationId xmlns:a16="http://schemas.microsoft.com/office/drawing/2014/main" id="{F4336FA0-C8EB-A1E1-2191-77CAACBD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12" y="374924"/>
            <a:ext cx="472384" cy="520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749C07-5624-CBD8-5FC6-BFA7E6AF4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6" y="306541"/>
            <a:ext cx="9007635" cy="4560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5A0C2B-1DD9-CAE0-4770-39DC8A6D7BFD}"/>
              </a:ext>
            </a:extLst>
          </p:cNvPr>
          <p:cNvSpPr txBox="1"/>
          <p:nvPr/>
        </p:nvSpPr>
        <p:spPr>
          <a:xfrm>
            <a:off x="732060" y="35669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librdkafka</a:t>
            </a:r>
            <a:r>
              <a:rPr lang="en-GB" sz="1400" dirty="0"/>
              <a:t> CONFIGURATION.md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41117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1" grpId="0" animBg="1"/>
      <p:bldP spid="23" grpId="0" animBg="1"/>
      <p:bldP spid="24" grpId="0" animBg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FF36-C9C6-5F80-5B91-79D7C9311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447EC20-5A13-D835-BDE3-71C0459CEE27}"/>
              </a:ext>
            </a:extLst>
          </p:cNvPr>
          <p:cNvSpPr/>
          <p:nvPr/>
        </p:nvSpPr>
        <p:spPr>
          <a:xfrm>
            <a:off x="4618226" y="1597898"/>
            <a:ext cx="3946256" cy="1209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C93036-36FF-6386-1F15-EABFFF06F059}"/>
              </a:ext>
            </a:extLst>
          </p:cNvPr>
          <p:cNvSpPr/>
          <p:nvPr/>
        </p:nvSpPr>
        <p:spPr>
          <a:xfrm>
            <a:off x="4618226" y="3150393"/>
            <a:ext cx="3946256" cy="505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00955-A7E8-C253-0656-F788801DCB22}"/>
              </a:ext>
            </a:extLst>
          </p:cNvPr>
          <p:cNvSpPr txBox="1"/>
          <p:nvPr/>
        </p:nvSpPr>
        <p:spPr>
          <a:xfrm>
            <a:off x="4618226" y="1509071"/>
            <a:ext cx="4643436" cy="2167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Produce messages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producer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produce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'</a:t>
            </a:r>
            <a:r>
              <a:rPr kumimoji="0" lang="en-GB" altLang="LID4096" sz="1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animals</a:t>
            </a:r>
            <a:r>
              <a:rPr lang="LID4096" altLang="LID4096" sz="1400" dirty="0">
                <a:latin typeface="Consolas" panose="020B0609020204030204" pitchFamily="49" charset="0"/>
              </a:rPr>
              <a:t>'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, </a:t>
            </a:r>
            <a:endParaRPr kumimoji="0" lang="en-GB" altLang="LID4096" sz="1400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		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GB" altLang="LID4096" sz="1400" b="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cats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GB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	  	     	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GB" altLang="LID4096" sz="1400" b="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tiger</a:t>
            </a:r>
            <a:r>
              <a:rPr lang="LID4096" altLang="LID4096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GB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callback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acked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) </a:t>
            </a:r>
            <a:b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endParaRPr lang="en-US" sz="1400" dirty="0"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Ask for delivery reports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dirty="0" err="1">
                <a:latin typeface="Consolas" panose="020B0609020204030204" pitchFamily="49" charset="0"/>
              </a:rPr>
              <a:t>producer.poll</a:t>
            </a:r>
            <a:r>
              <a:rPr lang="en-US" sz="1400" dirty="0">
                <a:latin typeface="Consolas" panose="020B0609020204030204" pitchFamily="49" charset="0"/>
              </a:rPr>
              <a:t>(1)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49B25-2E73-051F-548E-A983019E5D85}"/>
              </a:ext>
            </a:extLst>
          </p:cNvPr>
          <p:cNvSpPr/>
          <p:nvPr/>
        </p:nvSpPr>
        <p:spPr>
          <a:xfrm>
            <a:off x="323529" y="3424053"/>
            <a:ext cx="3946256" cy="518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575A57-A11E-F987-0A2B-37BC76E8EEBF}"/>
              </a:ext>
            </a:extLst>
          </p:cNvPr>
          <p:cNvSpPr/>
          <p:nvPr/>
        </p:nvSpPr>
        <p:spPr>
          <a:xfrm>
            <a:off x="323529" y="1597898"/>
            <a:ext cx="3946256" cy="448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6BF6A0-EB72-8489-C0DC-8AC84E9C7C0D}"/>
              </a:ext>
            </a:extLst>
          </p:cNvPr>
          <p:cNvSpPr/>
          <p:nvPr/>
        </p:nvSpPr>
        <p:spPr>
          <a:xfrm>
            <a:off x="323529" y="2354043"/>
            <a:ext cx="3946256" cy="817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7FAC6F-C04B-66C1-FB68-155BC24707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9" y="1508340"/>
            <a:ext cx="387158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Import libraries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00702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0E84B5"/>
                </a:solidFill>
                <a:effectLst/>
                <a:latin typeface="Consolas" panose="020B0609020204030204" pitchFamily="49" charset="0"/>
              </a:rPr>
              <a:t>confluent_kafka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00702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Producer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GB" altLang="LID4096" sz="1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GB" sz="1400" dirty="0">
              <a:solidFill>
                <a:srgbClr val="40809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408090"/>
                </a:solidFill>
                <a:latin typeface="Consolas" panose="020B0609020204030204" pitchFamily="49" charset="0"/>
              </a:rPr>
              <a:t># Set configs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conf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'bootstrap.servers'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GB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localhost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:9092'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'client.id': '</a:t>
            </a:r>
            <a:r>
              <a:rPr kumimoji="0" lang="en-GB" altLang="LID4096" sz="1400" i="0" u="none" strike="noStrike" cap="none" normalizeH="0" baseline="0" dirty="0" err="1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martina</a:t>
            </a:r>
            <a:r>
              <a:rPr lang="LID4096" altLang="LID4096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kumimoji="0" lang="en-GB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GB" altLang="LID4096" sz="140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None/>
            </a:pPr>
            <a:endParaRPr lang="en-GB" sz="1400" dirty="0">
              <a:solidFill>
                <a:srgbClr val="40809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None/>
            </a:pPr>
            <a:r>
              <a:rPr lang="en-GB" sz="1400" dirty="0">
                <a:solidFill>
                  <a:srgbClr val="408090"/>
                </a:solidFill>
                <a:latin typeface="Consolas" panose="020B0609020204030204" pitchFamily="49" charset="0"/>
              </a:rPr>
              <a:t># Create producer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producer=Producer(conf)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585A1B-8B5C-B996-CFF0-D4BA49DD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Producer API</a:t>
            </a:r>
            <a:endParaRPr lang="LID4096" dirty="0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C1D06983-87D0-5621-EA26-FC29E3D2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56D4BDB0-023C-137F-6064-E8A900E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9B9DB671-13AB-6D05-DA6B-747D5E3DE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473" y="144479"/>
            <a:ext cx="65" cy="18466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1587E5-24CB-551F-09DF-324F1134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10</a:t>
            </a:fld>
            <a:endParaRPr lang="LID4096" dirty="0"/>
          </a:p>
        </p:txBody>
      </p:sp>
      <p:pic>
        <p:nvPicPr>
          <p:cNvPr id="5" name="Picture 2" descr="Python Logo PNG Transparent – Brands Logos">
            <a:extLst>
              <a:ext uri="{FF2B5EF4-FFF2-40B4-BE49-F238E27FC236}">
                <a16:creationId xmlns:a16="http://schemas.microsoft.com/office/drawing/2014/main" id="{73BB37F6-F8D2-9250-A402-F79FA8E6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70" y="354206"/>
            <a:ext cx="562507" cy="5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145BFE-9BD7-8D17-09C2-55757795535B}"/>
              </a:ext>
            </a:extLst>
          </p:cNvPr>
          <p:cNvSpPr txBox="1"/>
          <p:nvPr/>
        </p:nvSpPr>
        <p:spPr>
          <a:xfrm>
            <a:off x="2574693" y="903777"/>
            <a:ext cx="15267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Python logo © Python Software Foundation. Used under CC BY-SA 3.0.</a:t>
            </a:r>
            <a:endParaRPr lang="LID4096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10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B57DE-6330-7F8D-E8F8-D51A3C1A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9E99696-66C5-72B9-7741-C0E9889B144F}"/>
              </a:ext>
            </a:extLst>
          </p:cNvPr>
          <p:cNvSpPr/>
          <p:nvPr/>
        </p:nvSpPr>
        <p:spPr>
          <a:xfrm>
            <a:off x="4650078" y="4207792"/>
            <a:ext cx="3946255" cy="5070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EAF5E9-2D7A-C219-08B5-0CD4B0959148}"/>
              </a:ext>
            </a:extLst>
          </p:cNvPr>
          <p:cNvSpPr/>
          <p:nvPr/>
        </p:nvSpPr>
        <p:spPr>
          <a:xfrm>
            <a:off x="4650078" y="3386137"/>
            <a:ext cx="3946255" cy="5847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CDC68A-2A14-8472-FC42-2AF1C7CDFAE1}"/>
              </a:ext>
            </a:extLst>
          </p:cNvPr>
          <p:cNvSpPr/>
          <p:nvPr/>
        </p:nvSpPr>
        <p:spPr>
          <a:xfrm>
            <a:off x="4650078" y="785812"/>
            <a:ext cx="3946255" cy="23634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3D4E98-5C25-79E6-AE5C-A0D0A04333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68933" y="728867"/>
            <a:ext cx="4719739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Consume messages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LID4096" sz="1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consumer.consume</a:t>
            </a:r>
            <a:endParaRPr lang="en-GB" altLang="LID4096" sz="14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ID4096" altLang="LID4096" sz="1300" dirty="0">
                <a:solidFill>
                  <a:srgbClr val="800000"/>
                </a:solidFill>
                <a:latin typeface="APL385 Unicode" panose="020B0709000202000203" pitchFamily="49" charset="0"/>
              </a:rPr>
              <a:t>:While</a:t>
            </a:r>
            <a:r>
              <a:rPr lang="LID4096" altLang="LID4096" sz="13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altLang="LID4096" sz="1300" dirty="0">
                <a:latin typeface="APL385 Unicode" panose="020B0709000202000203" pitchFamily="49" charset="0"/>
              </a:rPr>
              <a:t>running</a:t>
            </a:r>
            <a:r>
              <a:rPr lang="en-GB" altLang="LID4096" sz="1300" dirty="0">
                <a:solidFill>
                  <a:srgbClr val="808080"/>
                </a:solidFill>
                <a:latin typeface="APL385 Unicode" panose="020B0709000202000203" pitchFamily="49" charset="0"/>
              </a:rPr>
              <a:t> </a:t>
            </a:r>
            <a:r>
              <a:rPr lang="en-GB" altLang="LID4096" sz="1300" dirty="0">
                <a:solidFill>
                  <a:srgbClr val="008000"/>
                </a:solidFill>
                <a:latin typeface="APL385 Unicode" panose="020B0709000202000203" pitchFamily="49" charset="0"/>
              </a:rPr>
              <a:t>⍝ Consume in a loop</a:t>
            </a:r>
            <a:endParaRPr lang="LID4096" altLang="LID4096" sz="13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LID4096" altLang="LID4096" sz="1300" dirty="0">
                <a:latin typeface="APL385 Unicode" panose="020B0709000202000203" pitchFamily="49" charset="0"/>
              </a:rPr>
              <a:t>cr</a:t>
            </a:r>
            <a:r>
              <a:rPr lang="LID4096" altLang="LID4096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LID4096" altLang="LID4096" sz="1300" dirty="0">
                <a:latin typeface="APL385 Unicode" panose="020B0709000202000203" pitchFamily="49" charset="0"/>
              </a:rPr>
              <a:t>consumer.consume_record</a:t>
            </a:r>
            <a:br>
              <a:rPr lang="LID4096" altLang="LID4096" sz="1300" dirty="0">
                <a:latin typeface="APL385 Unicode" panose="020B0709000202000203" pitchFamily="49" charset="0"/>
              </a:rPr>
            </a:br>
            <a:r>
              <a:rPr lang="en-GB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LID4096" altLang="LID4096" sz="1300" dirty="0">
                <a:solidFill>
                  <a:srgbClr val="800000"/>
                </a:solidFill>
                <a:latin typeface="APL385 Unicode" panose="020B0709000202000203" pitchFamily="49" charset="0"/>
              </a:rPr>
              <a:t>:If</a:t>
            </a:r>
            <a:r>
              <a:rPr lang="LID4096" altLang="LID4096" sz="13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LID4096" altLang="LID4096" sz="1300" dirty="0">
                <a:latin typeface="APL385 Unicode" panose="020B0709000202000203" pitchFamily="49" charset="0"/>
              </a:rPr>
              <a:t>1</a:t>
            </a:r>
            <a:r>
              <a:rPr lang="LID4096" altLang="LID4096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=⊃</a:t>
            </a:r>
            <a:r>
              <a:rPr lang="LID4096" altLang="LID4096" sz="1300" dirty="0">
                <a:latin typeface="APL385 Unicode" panose="020B0709000202000203" pitchFamily="49" charset="0"/>
              </a:rPr>
              <a:t>cr</a:t>
            </a:r>
            <a:br>
              <a:rPr lang="LID4096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  <a:t>    </a:t>
            </a:r>
            <a:r>
              <a:rPr lang="LID4096" altLang="LID4096" sz="1300" dirty="0">
                <a:solidFill>
                  <a:srgbClr val="800000"/>
                </a:solidFill>
                <a:latin typeface="APL385 Unicode" panose="020B0709000202000203" pitchFamily="49" charset="0"/>
              </a:rPr>
              <a:t>:Continue</a:t>
            </a:r>
            <a:br>
              <a:rPr lang="LID4096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LID4096" altLang="LID4096" sz="1300" dirty="0">
                <a:solidFill>
                  <a:srgbClr val="800000"/>
                </a:solidFill>
                <a:latin typeface="APL385 Unicode" panose="020B0709000202000203" pitchFamily="49" charset="0"/>
              </a:rPr>
              <a:t>:ElseIf</a:t>
            </a:r>
            <a:r>
              <a:rPr lang="LID4096" altLang="LID4096" sz="13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LID4096" altLang="LID4096" sz="1300" dirty="0">
                <a:latin typeface="APL385 Unicode" panose="020B0709000202000203" pitchFamily="49" charset="0"/>
              </a:rPr>
              <a:t>0</a:t>
            </a:r>
            <a:r>
              <a:rPr lang="LID4096" altLang="LID4096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=⊃</a:t>
            </a:r>
            <a:r>
              <a:rPr lang="LID4096" altLang="LID4096" sz="1300" dirty="0">
                <a:latin typeface="APL385 Unicode" panose="020B0709000202000203" pitchFamily="49" charset="0"/>
              </a:rPr>
              <a:t>cr</a:t>
            </a:r>
            <a:br>
              <a:rPr lang="LID4096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  <a:t>    </a:t>
            </a:r>
            <a:r>
              <a:rPr lang="LID4096" altLang="LID4096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LID4096" altLang="LID4096" sz="1300" dirty="0">
                <a:latin typeface="APL385 Unicode" panose="020B0709000202000203" pitchFamily="49" charset="0"/>
              </a:rPr>
              <a:t>2</a:t>
            </a:r>
            <a:r>
              <a:rPr lang="LID4096" altLang="LID4096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⊃</a:t>
            </a:r>
            <a:r>
              <a:rPr lang="LID4096" altLang="LID4096" sz="1300" dirty="0">
                <a:latin typeface="APL385 Unicode" panose="020B0709000202000203" pitchFamily="49" charset="0"/>
              </a:rPr>
              <a:t>cr</a:t>
            </a:r>
            <a:r>
              <a:rPr lang="LID4096" altLang="LID4096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).(</a:t>
            </a:r>
            <a:r>
              <a:rPr lang="LID4096" altLang="LID4096" sz="1300" dirty="0">
                <a:latin typeface="APL385 Unicode" panose="020B0709000202000203" pitchFamily="49" charset="0"/>
              </a:rPr>
              <a:t>Topic Payload Key Partition</a:t>
            </a:r>
            <a:r>
              <a:rPr lang="LID4096" altLang="LID4096" sz="13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lang="LID4096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LID4096" altLang="LID4096" sz="1300" dirty="0">
                <a:solidFill>
                  <a:srgbClr val="800000"/>
                </a:solidFill>
                <a:latin typeface="APL385 Unicode" panose="020B0709000202000203" pitchFamily="49" charset="0"/>
              </a:rPr>
              <a:t>:EndIf</a:t>
            </a:r>
            <a:br>
              <a:rPr lang="LID4096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LID4096" altLang="LID4096" sz="1300" dirty="0">
                <a:solidFill>
                  <a:srgbClr val="800000"/>
                </a:solidFill>
                <a:latin typeface="APL385 Unicode" panose="020B0709000202000203" pitchFamily="49" charset="0"/>
              </a:rPr>
              <a:t>:EndWhile</a:t>
            </a:r>
            <a:endParaRPr lang="en-GB" altLang="LID4096" sz="13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ID4096" altLang="LID4096" sz="13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Commit </a:t>
            </a:r>
            <a:r>
              <a:rPr lang="en-GB" sz="1000" dirty="0">
                <a:solidFill>
                  <a:srgbClr val="008000"/>
                </a:solidFill>
                <a:latin typeface="APL385 Unicode" panose="020B0709000202000203" pitchFamily="49" charset="0"/>
              </a:rPr>
              <a:t>config⍪← </a:t>
            </a:r>
            <a:r>
              <a:rPr lang="LID4096" altLang="LID4096" sz="1000" dirty="0">
                <a:solidFill>
                  <a:srgbClr val="008000"/>
                </a:solidFill>
                <a:latin typeface="APL385 Unicode" panose="020B0709000202000203" pitchFamily="49" charset="0"/>
              </a:rPr>
              <a:t>'enable.auto.commit' 'false'</a:t>
            </a:r>
            <a:endParaRPr lang="en-US" sz="1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 err="1">
                <a:latin typeface="APL385 Unicode" panose="020B0709000202000203" pitchFamily="49" charset="0"/>
              </a:rPr>
              <a:t>consumer.commit</a:t>
            </a: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Clean up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202090"/>
                </a:solidFill>
                <a:latin typeface="APL385 Unicode" panose="020B0709000202000203" pitchFamily="49" charset="0"/>
              </a:rPr>
              <a:t>⎕EX 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consumer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endParaRPr lang="LID4096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52CEA0-E360-569E-FB66-E06B0D536833}"/>
              </a:ext>
            </a:extLst>
          </p:cNvPr>
          <p:cNvSpPr/>
          <p:nvPr/>
        </p:nvSpPr>
        <p:spPr>
          <a:xfrm>
            <a:off x="309241" y="3500430"/>
            <a:ext cx="3946256" cy="9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B3224E-29A4-E26D-3895-F4E4E29E3DCC}"/>
              </a:ext>
            </a:extLst>
          </p:cNvPr>
          <p:cNvSpPr/>
          <p:nvPr/>
        </p:nvSpPr>
        <p:spPr>
          <a:xfrm>
            <a:off x="292099" y="1928813"/>
            <a:ext cx="3946256" cy="12787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A98D9-A69B-CBCB-72DC-6A5E91D2C424}"/>
              </a:ext>
            </a:extLst>
          </p:cNvPr>
          <p:cNvSpPr/>
          <p:nvPr/>
        </p:nvSpPr>
        <p:spPr>
          <a:xfrm>
            <a:off x="292099" y="1153952"/>
            <a:ext cx="3946256" cy="52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117D522-D3FA-C728-199D-9B892453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21" y="1107414"/>
            <a:ext cx="4357979" cy="324204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Import libraries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latin typeface="APL385 Unicode" panose="020B0709000202000203" pitchFamily="49" charset="0"/>
              </a:rPr>
              <a:t>Init 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'path/to/</a:t>
            </a:r>
            <a:r>
              <a:rPr lang="en-US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dir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/</a:t>
            </a:r>
            <a:r>
              <a:rPr lang="en-US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kafka</a:t>
            </a:r>
            <a:r>
              <a:rPr lang="en-US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/shared/lib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400" dirty="0">
              <a:solidFill>
                <a:srgbClr val="00808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Set configs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latin typeface="APL385 Unicode" panose="020B0709000202000203" pitchFamily="49" charset="0"/>
              </a:rPr>
              <a:t>config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[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bootstrap.servers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 'localhost:9092'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'client.id' '</a:t>
            </a:r>
            <a:r>
              <a:rPr lang="en-GB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martina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'group.id' '</a:t>
            </a:r>
            <a:r>
              <a:rPr lang="en-GB" sz="14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dyalog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']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GB" sz="1400" b="1" dirty="0">
              <a:solidFill>
                <a:srgbClr val="00808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Create consumer with config and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APL385 Unicode" panose="020B0709000202000203" pitchFamily="49" charset="0"/>
              </a:rPr>
              <a:t>⍝ subscribe to topics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latin typeface="APL385 Unicode" panose="020B0709000202000203" pitchFamily="49" charset="0"/>
              </a:rPr>
              <a:t>consumer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400" dirty="0">
                <a:solidFill>
                  <a:srgbClr val="202090"/>
                </a:solidFill>
                <a:latin typeface="APL385 Unicode" panose="020B0709000202000203" pitchFamily="49" charset="0"/>
              </a:rPr>
              <a:t>⎕NEW </a:t>
            </a:r>
            <a:r>
              <a:rPr lang="en-GB" sz="1400" dirty="0">
                <a:latin typeface="APL385 Unicode" panose="020B0709000202000203" pitchFamily="49" charset="0"/>
              </a:rPr>
              <a:t>Consumer config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 err="1">
                <a:latin typeface="APL385 Unicode" panose="020B0709000202000203" pitchFamily="49" charset="0"/>
              </a:rPr>
              <a:t>consumer.subscribe</a:t>
            </a:r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APL385 Unicode" panose="020B0709000202000203" pitchFamily="49" charset="0"/>
              </a:rPr>
              <a:t>'animals' 'plants'</a:t>
            </a:r>
          </a:p>
          <a:p>
            <a:pPr marL="0" indent="0">
              <a:spcAft>
                <a:spcPts val="0"/>
              </a:spcAft>
              <a:buNone/>
            </a:pPr>
            <a:endParaRPr lang="en-GB" sz="1400" dirty="0">
              <a:solidFill>
                <a:srgbClr val="008080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5FE52B-7DCC-7DAB-6877-0CBDBC92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API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40DA7-7C2D-1569-3E20-25AB0C2D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11</a:t>
            </a:fld>
            <a:endParaRPr lang="LID4096" dirty="0"/>
          </a:p>
        </p:txBody>
      </p:sp>
      <p:pic>
        <p:nvPicPr>
          <p:cNvPr id="13" name="Picture 12" descr="An orange and black logo&#10;&#10;AI-generated content may be incorrect.">
            <a:extLst>
              <a:ext uri="{FF2B5EF4-FFF2-40B4-BE49-F238E27FC236}">
                <a16:creationId xmlns:a16="http://schemas.microsoft.com/office/drawing/2014/main" id="{3844C9F0-B893-1F1C-621D-9474AE19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12" y="374924"/>
            <a:ext cx="472384" cy="5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2" grpId="0" animBg="1"/>
      <p:bldP spid="24" grpId="0" animBg="1"/>
      <p:bldP spid="23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F4C66-C572-A1D8-765D-67EF7ECCB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42EE2EA-F663-3D46-B337-463A70911DE9}"/>
              </a:ext>
            </a:extLst>
          </p:cNvPr>
          <p:cNvSpPr/>
          <p:nvPr/>
        </p:nvSpPr>
        <p:spPr>
          <a:xfrm>
            <a:off x="247285" y="3553543"/>
            <a:ext cx="4124690" cy="1022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A48DD8-191B-C6B9-CAB9-7EAC778296B6}"/>
              </a:ext>
            </a:extLst>
          </p:cNvPr>
          <p:cNvSpPr/>
          <p:nvPr/>
        </p:nvSpPr>
        <p:spPr>
          <a:xfrm>
            <a:off x="247285" y="1199727"/>
            <a:ext cx="4124690" cy="530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D39CB1-F643-2272-3E6F-A7A12827E191}"/>
              </a:ext>
            </a:extLst>
          </p:cNvPr>
          <p:cNvSpPr/>
          <p:nvPr/>
        </p:nvSpPr>
        <p:spPr>
          <a:xfrm>
            <a:off x="247286" y="1999953"/>
            <a:ext cx="4124690" cy="128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95FEBDE-9363-1FD3-1BE6-F71921F2D4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9546" y="1143731"/>
            <a:ext cx="422865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Import libraries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00702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0E84B5"/>
                </a:solidFill>
                <a:effectLst/>
                <a:latin typeface="Consolas" panose="020B0609020204030204" pitchFamily="49" charset="0"/>
              </a:rPr>
              <a:t>confluent_kafka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rgbClr val="00702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GB" altLang="LID4096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Consumer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GB" altLang="LID4096" sz="1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GB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408090"/>
                </a:solidFill>
                <a:latin typeface="Consolas" panose="020B0609020204030204" pitchFamily="49" charset="0"/>
              </a:rPr>
              <a:t># Set configs</a:t>
            </a: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conf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 {</a:t>
            </a:r>
            <a:endParaRPr kumimoji="0" lang="en-GB" altLang="LID4096" sz="140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'bootstrap.servers':'</a:t>
            </a:r>
            <a:r>
              <a:rPr kumimoji="0" lang="en-GB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local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host:9092',</a:t>
            </a:r>
            <a:endParaRPr lang="en-GB" altLang="LID4096" sz="1400" dirty="0">
              <a:solidFill>
                <a:srgbClr val="4070A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altLang="LID4096" sz="1400" dirty="0">
                <a:solidFill>
                  <a:srgbClr val="4070A0"/>
                </a:solidFill>
                <a:latin typeface="Consolas" panose="020B0609020204030204" pitchFamily="49" charset="0"/>
              </a:rPr>
              <a:t>client.id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altLang="LID4096" sz="1400" dirty="0">
                <a:solidFill>
                  <a:srgbClr val="4070A0"/>
                </a:solidFill>
                <a:latin typeface="Consolas" panose="020B0609020204030204" pitchFamily="49" charset="0"/>
              </a:rPr>
              <a:t>: 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altLang="LID4096" sz="1400" dirty="0" err="1">
                <a:solidFill>
                  <a:srgbClr val="4070A0"/>
                </a:solidFill>
                <a:latin typeface="Consolas" panose="020B0609020204030204" pitchFamily="49" charset="0"/>
              </a:rPr>
              <a:t>martina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 </a:t>
            </a:r>
            <a:endParaRPr kumimoji="0" lang="en-GB" altLang="LID4096" sz="1400" i="0" u="none" strike="noStrike" cap="none" normalizeH="0" baseline="0" dirty="0">
              <a:ln>
                <a:noFill/>
              </a:ln>
              <a:solidFill>
                <a:srgbClr val="4070A0"/>
              </a:solidFill>
              <a:effectLst/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GB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group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.id': '</a:t>
            </a:r>
            <a:r>
              <a:rPr kumimoji="0" lang="en-GB" altLang="LID4096" sz="1400" i="0" u="none" strike="noStrike" cap="none" normalizeH="0" baseline="0" dirty="0">
                <a:ln>
                  <a:noFill/>
                </a:ln>
                <a:solidFill>
                  <a:srgbClr val="4070A0"/>
                </a:solidFill>
                <a:effectLst/>
                <a:latin typeface="Consolas" panose="020B0609020204030204" pitchFamily="49" charset="0"/>
              </a:rPr>
              <a:t>dyalog</a:t>
            </a:r>
            <a:r>
              <a:rPr lang="LID4096" altLang="LID4096" sz="1400" dirty="0">
                <a:solidFill>
                  <a:srgbClr val="4070A0"/>
                </a:solidFill>
                <a:latin typeface="Consolas" panose="020B0609020204030204" pitchFamily="49" charset="0"/>
              </a:rPr>
              <a:t>'</a:t>
            </a:r>
            <a:r>
              <a:rPr kumimoji="0" lang="en-GB" altLang="LID4096" sz="14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}</a:t>
            </a:r>
            <a:endParaRPr lang="en-GB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Create consumer with config and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subscribe to topics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>
                <a:latin typeface="Consolas" panose="020B0609020204030204" pitchFamily="49" charset="0"/>
              </a:rPr>
              <a:t>consumer=Consumer(conf)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1400" dirty="0" err="1">
                <a:latin typeface="Consolas" panose="020B0609020204030204" pitchFamily="49" charset="0"/>
              </a:rPr>
              <a:t>consumer.subscribe</a:t>
            </a:r>
            <a:r>
              <a:rPr lang="en-GB" sz="1400" dirty="0">
                <a:latin typeface="Consolas" panose="020B0609020204030204" pitchFamily="49" charset="0"/>
              </a:rPr>
              <a:t>([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sz="1400" dirty="0">
                <a:solidFill>
                  <a:schemeClr val="tx1"/>
                </a:solidFill>
                <a:latin typeface="Consolas" panose="020B0609020204030204" pitchFamily="49" charset="0"/>
              </a:rPr>
              <a:t>animals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sz="1400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sz="1400" dirty="0">
                <a:solidFill>
                  <a:schemeClr val="tx1"/>
                </a:solidFill>
                <a:latin typeface="Consolas" panose="020B0609020204030204" pitchFamily="49" charset="0"/>
              </a:rPr>
              <a:t>plants</a:t>
            </a:r>
            <a:r>
              <a:rPr kumimoji="0" lang="LID4096" altLang="LID4096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sz="1400" dirty="0">
                <a:latin typeface="Consolas" panose="020B0609020204030204" pitchFamily="49" charset="0"/>
              </a:rPr>
              <a:t>])</a:t>
            </a:r>
          </a:p>
          <a:p>
            <a:pPr marL="0" indent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None/>
            </a:pPr>
            <a:endParaRPr kumimoji="0" lang="LID4096" altLang="LID4096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B702B-5905-D6E0-E706-B20ED9DAE291}"/>
              </a:ext>
            </a:extLst>
          </p:cNvPr>
          <p:cNvSpPr/>
          <p:nvPr/>
        </p:nvSpPr>
        <p:spPr>
          <a:xfrm>
            <a:off x="4911062" y="1199727"/>
            <a:ext cx="3946256" cy="1893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8F97F-B0E4-E2CA-43CF-E634E6B6C225}"/>
              </a:ext>
            </a:extLst>
          </p:cNvPr>
          <p:cNvSpPr/>
          <p:nvPr/>
        </p:nvSpPr>
        <p:spPr>
          <a:xfrm>
            <a:off x="4904751" y="3407571"/>
            <a:ext cx="3946256" cy="485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88020AF3-B5F1-3146-0C08-DC6E513D2552}"/>
              </a:ext>
            </a:extLst>
          </p:cNvPr>
          <p:cNvSpPr txBox="1">
            <a:spLocks/>
          </p:cNvSpPr>
          <p:nvPr/>
        </p:nvSpPr>
        <p:spPr>
          <a:xfrm>
            <a:off x="4911062" y="1143731"/>
            <a:ext cx="4191313" cy="324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Consume messages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r>
              <a:rPr lang="LID4096" altLang="LID4096" sz="1400" b="1" dirty="0">
                <a:solidFill>
                  <a:srgbClr val="007020"/>
                </a:solidFill>
                <a:latin typeface="Consolas" panose="020B0609020204030204" pitchFamily="49" charset="0"/>
              </a:rPr>
              <a:t>while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running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:</a:t>
            </a:r>
            <a:endParaRPr lang="en-GB" altLang="LID4096" sz="1400" dirty="0">
              <a:solidFill>
                <a:srgbClr val="40404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r>
              <a:rPr lang="en-GB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 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</a:t>
            </a:r>
            <a:r>
              <a:rPr lang="LID4096" altLang="LID4096" sz="1400" b="1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consumer</a:t>
            </a:r>
            <a:r>
              <a:rPr lang="LID4096" altLang="LID4096" sz="1400" b="1" dirty="0">
                <a:solidFill>
                  <a:srgbClr val="666666"/>
                </a:solidFill>
                <a:latin typeface="Consolas" panose="020B0609020204030204" pitchFamily="49" charset="0"/>
              </a:rPr>
              <a:t>.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poll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(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timeout</a:t>
            </a:r>
            <a:r>
              <a:rPr lang="LID4096" altLang="LID4096" sz="1400" b="1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LID4096" altLang="LID4096" sz="1400" dirty="0">
                <a:solidFill>
                  <a:srgbClr val="208050"/>
                </a:solidFill>
                <a:latin typeface="Consolas" panose="020B0609020204030204" pitchFamily="49" charset="0"/>
              </a:rPr>
              <a:t>1.0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) </a:t>
            </a:r>
            <a:endParaRPr lang="en-GB" altLang="LID4096" sz="1400" dirty="0">
              <a:solidFill>
                <a:srgbClr val="40404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r>
              <a:rPr lang="en-GB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 </a:t>
            </a:r>
            <a:r>
              <a:rPr lang="LID4096" altLang="LID4096" sz="1400" b="1" dirty="0">
                <a:solidFill>
                  <a:srgbClr val="007020"/>
                </a:solidFill>
                <a:latin typeface="Consolas" panose="020B0609020204030204" pitchFamily="49" charset="0"/>
              </a:rPr>
              <a:t>if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</a:t>
            </a:r>
            <a:r>
              <a:rPr lang="LID4096" altLang="LID4096" sz="1400" b="1" dirty="0">
                <a:solidFill>
                  <a:srgbClr val="007020"/>
                </a:solidFill>
                <a:latin typeface="Consolas" panose="020B0609020204030204" pitchFamily="49" charset="0"/>
              </a:rPr>
              <a:t>is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</a:t>
            </a:r>
            <a:r>
              <a:rPr lang="LID4096" altLang="LID4096" sz="1400" b="1" dirty="0">
                <a:solidFill>
                  <a:srgbClr val="007020"/>
                </a:solidFill>
                <a:latin typeface="Consolas" panose="020B0609020204030204" pitchFamily="49" charset="0"/>
              </a:rPr>
              <a:t>None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: </a:t>
            </a:r>
            <a:endParaRPr lang="en-GB" altLang="LID4096" sz="1400" dirty="0">
              <a:solidFill>
                <a:srgbClr val="40404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r>
              <a:rPr lang="en-GB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   </a:t>
            </a:r>
            <a:r>
              <a:rPr lang="LID4096" altLang="LID4096" sz="1400" b="1" dirty="0">
                <a:solidFill>
                  <a:srgbClr val="007020"/>
                </a:solidFill>
                <a:latin typeface="Consolas" panose="020B0609020204030204" pitchFamily="49" charset="0"/>
              </a:rPr>
              <a:t>continue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 </a:t>
            </a:r>
            <a:endParaRPr lang="en-GB" altLang="LID4096" sz="1400" dirty="0">
              <a:solidFill>
                <a:srgbClr val="40404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r>
              <a:rPr lang="en-GB" altLang="LID4096" sz="1400" b="1" dirty="0">
                <a:solidFill>
                  <a:srgbClr val="007020"/>
                </a:solidFill>
                <a:latin typeface="Consolas" panose="020B0609020204030204" pitchFamily="49" charset="0"/>
              </a:rPr>
              <a:t>  </a:t>
            </a:r>
            <a:r>
              <a:rPr lang="LID4096" altLang="LID4096" sz="1400" b="1" dirty="0">
                <a:solidFill>
                  <a:srgbClr val="007020"/>
                </a:solidFill>
                <a:latin typeface="Consolas" panose="020B0609020204030204" pitchFamily="49" charset="0"/>
              </a:rPr>
              <a:t>else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: 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msg_process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(</a:t>
            </a:r>
            <a:r>
              <a:rPr lang="LID4096" altLang="LID4096" sz="1400" dirty="0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LID4096" altLang="LID4096" sz="1400" dirty="0">
                <a:solidFill>
                  <a:srgbClr val="404040"/>
                </a:solidFill>
                <a:latin typeface="Consolas" panose="020B0609020204030204" pitchFamily="49" charset="0"/>
              </a:rPr>
              <a:t>)</a:t>
            </a:r>
            <a:endParaRPr lang="en-GB" altLang="LID4096" sz="1400" dirty="0">
              <a:solidFill>
                <a:srgbClr val="40404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endParaRPr lang="en-GB" altLang="LID4096" sz="1400" dirty="0">
              <a:solidFill>
                <a:srgbClr val="4040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408090"/>
                </a:solidFill>
                <a:latin typeface="Consolas" panose="020B0609020204030204" pitchFamily="49" charset="0"/>
              </a:rPr>
              <a:t># Commit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</a:rPr>
              <a:t>consumer.commit</a:t>
            </a:r>
            <a:r>
              <a:rPr lang="en-US" sz="1400" dirty="0">
                <a:latin typeface="Consolas" panose="020B0609020204030204" pitchFamily="49" charset="0"/>
              </a:rPr>
              <a:t>(False)</a:t>
            </a:r>
            <a:r>
              <a:rPr lang="LID4096" altLang="LID4096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862844-C6F8-7698-C4B1-5ED5EEC5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API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389FB-0D2B-F727-5599-40AE3CFE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12</a:t>
            </a:fld>
            <a:endParaRPr lang="LID4096" dirty="0"/>
          </a:p>
        </p:txBody>
      </p:sp>
      <p:pic>
        <p:nvPicPr>
          <p:cNvPr id="5" name="Picture 2" descr="Python Logo PNG Transparent – Brands Logos">
            <a:extLst>
              <a:ext uri="{FF2B5EF4-FFF2-40B4-BE49-F238E27FC236}">
                <a16:creationId xmlns:a16="http://schemas.microsoft.com/office/drawing/2014/main" id="{25DDE6D3-9D80-4E87-3CEC-3BE7ADC7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70" y="354206"/>
            <a:ext cx="562507" cy="5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D0F7A-D43B-304F-3225-FA65FAB09899}"/>
              </a:ext>
            </a:extLst>
          </p:cNvPr>
          <p:cNvSpPr txBox="1"/>
          <p:nvPr/>
        </p:nvSpPr>
        <p:spPr>
          <a:xfrm>
            <a:off x="2574693" y="903777"/>
            <a:ext cx="15267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Python logo © Python Software Foundation. Used under CC BY-SA 3.0.</a:t>
            </a:r>
            <a:endParaRPr lang="LID4096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38" grpId="0" animBg="1"/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A42F-87FD-1607-ABBB-C00E5597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28700"/>
            <a:ext cx="8345007" cy="4114800"/>
          </a:xfrm>
        </p:spPr>
        <p:txBody>
          <a:bodyPr>
            <a:normAutofit/>
          </a:bodyPr>
          <a:lstStyle/>
          <a:p>
            <a:r>
              <a:rPr lang="en-GB" sz="1500" dirty="0"/>
              <a:t>No “Admin API”:  admin operations handled </a:t>
            </a:r>
            <a:r>
              <a:rPr lang="en-GB" sz="1500" b="1" dirty="0"/>
              <a:t>outside</a:t>
            </a:r>
            <a:r>
              <a:rPr lang="en-GB" sz="1500" dirty="0"/>
              <a:t> our interface, by kafka-cli:</a:t>
            </a:r>
          </a:p>
          <a:p>
            <a:pPr lvl="1"/>
            <a:r>
              <a:rPr lang="en-GB" sz="1500" dirty="0"/>
              <a:t>Create topics:</a:t>
            </a:r>
          </a:p>
          <a:p>
            <a:pPr lvl="1"/>
            <a:endParaRPr lang="en-GB" sz="1500" dirty="0"/>
          </a:p>
          <a:p>
            <a:pPr marL="457200" lvl="1" indent="0">
              <a:buNone/>
            </a:pPr>
            <a:endParaRPr lang="en-GB" sz="1500" dirty="0"/>
          </a:p>
          <a:p>
            <a:pPr lvl="1"/>
            <a:r>
              <a:rPr lang="en-GB" sz="1500" dirty="0"/>
              <a:t>Inspect groups status on the server:</a:t>
            </a:r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pPr lvl="1"/>
            <a:r>
              <a:rPr lang="en-GB" sz="1500" dirty="0"/>
              <a:t>…</a:t>
            </a:r>
          </a:p>
          <a:p>
            <a:pPr lvl="1"/>
            <a:endParaRPr lang="LID4096" sz="1500" dirty="0"/>
          </a:p>
          <a:p>
            <a:endParaRPr lang="LID4096" sz="1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7AEBE1-1719-E3C7-8BE0-DC2E6B90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Kafka server admin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4A81-4A0A-9896-10CC-CF15ED05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13</a:t>
            </a:fld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2165A-E8B9-046A-EBEA-B14FDC3E4020}"/>
              </a:ext>
            </a:extLst>
          </p:cNvPr>
          <p:cNvSpPr txBox="1"/>
          <p:nvPr/>
        </p:nvSpPr>
        <p:spPr>
          <a:xfrm>
            <a:off x="1079583" y="1774918"/>
            <a:ext cx="499586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LID4096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kafka-topics.sh</a:t>
            </a:r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LID4096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--bootstrap-server localhost:9092</a:t>
            </a:r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\</a:t>
            </a:r>
            <a:r>
              <a:rPr lang="LID4096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	       </a:t>
            </a:r>
            <a:r>
              <a:rPr lang="LID4096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--create --topic "cars“</a:t>
            </a:r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\</a:t>
            </a:r>
          </a:p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	       </a:t>
            </a:r>
            <a:r>
              <a:rPr lang="LID4096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--partitions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3E1A1-40F1-628F-3CCB-43BA498821C3}"/>
              </a:ext>
            </a:extLst>
          </p:cNvPr>
          <p:cNvSpPr txBox="1"/>
          <p:nvPr/>
        </p:nvSpPr>
        <p:spPr>
          <a:xfrm>
            <a:off x="1079583" y="2986823"/>
            <a:ext cx="5606968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kafka-consumer-groups.sh --bootstrap-server localhost:9092 </a:t>
            </a:r>
          </a:p>
          <a:p>
            <a:r>
              <a:rPr lang="en-GB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		       --all-groups --describe --offsets</a:t>
            </a:r>
            <a:endParaRPr lang="LID4096" sz="1200" dirty="0">
              <a:solidFill>
                <a:schemeClr val="bg2">
                  <a:lumMod val="75000"/>
                </a:schemeClr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F1BD4-6610-1660-E6AA-0DC53EC82EDE}"/>
              </a:ext>
            </a:extLst>
          </p:cNvPr>
          <p:cNvSpPr txBox="1"/>
          <p:nvPr/>
        </p:nvSpPr>
        <p:spPr>
          <a:xfrm>
            <a:off x="214021" y="3523996"/>
            <a:ext cx="8800862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GROUP  TOPIC  PARTITION  CURRENT-OFFSET  LOG-END-OFFSET  LAG  CONSUMER-ID  HOST  	    CLIENT-ID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cl     tp1    0          5               8               3    cl1-088dsd…  /localhost cl1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cl     tp1    1          16              20              4    cl1—088dsd…  /localhost cl1                          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cl     tp1    2          1               2               1    cl2—134a8f…  /localhost cl2                         </a:t>
            </a:r>
            <a:endParaRPr lang="LID4096" sz="1200" dirty="0">
              <a:solidFill>
                <a:schemeClr val="bg2">
                  <a:lumMod val="75000"/>
                </a:schemeClr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FA7F52-750C-1A89-584B-8B2855C6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Demo!</a:t>
            </a:r>
            <a:endParaRPr lang="LID4096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64E9B-26CD-2224-289B-541A4E55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14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8937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651A68-48DD-4E15-6369-2E0E55FC9081}"/>
              </a:ext>
            </a:extLst>
          </p:cNvPr>
          <p:cNvGrpSpPr/>
          <p:nvPr/>
        </p:nvGrpSpPr>
        <p:grpSpPr>
          <a:xfrm>
            <a:off x="1095679" y="1798942"/>
            <a:ext cx="6952642" cy="938480"/>
            <a:chOff x="1529612" y="2111795"/>
            <a:chExt cx="5869570" cy="79228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525BAF6-E533-90B4-74D5-20DDC8C3E4B4}"/>
                </a:ext>
              </a:extLst>
            </p:cNvPr>
            <p:cNvSpPr/>
            <p:nvPr/>
          </p:nvSpPr>
          <p:spPr>
            <a:xfrm>
              <a:off x="3597711" y="2399723"/>
              <a:ext cx="1417704" cy="327377"/>
            </a:xfrm>
            <a:prstGeom prst="roundRect">
              <a:avLst/>
            </a:prstGeom>
            <a:noFill/>
            <a:ln w="12700">
              <a:solidFill>
                <a:srgbClr val="373535"/>
              </a:solidFill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35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C96DD16-A6F2-DA29-96E9-585C5A66E9D9}"/>
                </a:ext>
              </a:extLst>
            </p:cNvPr>
            <p:cNvCxnSpPr>
              <a:cxnSpLocks/>
            </p:cNvCxnSpPr>
            <p:nvPr/>
          </p:nvCxnSpPr>
          <p:spPr>
            <a:xfrm>
              <a:off x="3954675" y="2398334"/>
              <a:ext cx="0" cy="330156"/>
            </a:xfrm>
            <a:prstGeom prst="line">
              <a:avLst/>
            </a:prstGeom>
            <a:ln w="12700">
              <a:solidFill>
                <a:srgbClr val="373535"/>
              </a:solidFill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0279ADA-8827-89A3-A993-B849629AB476}"/>
                </a:ext>
              </a:extLst>
            </p:cNvPr>
            <p:cNvCxnSpPr>
              <a:cxnSpLocks/>
            </p:cNvCxnSpPr>
            <p:nvPr/>
          </p:nvCxnSpPr>
          <p:spPr>
            <a:xfrm>
              <a:off x="4308256" y="2398334"/>
              <a:ext cx="0" cy="330156"/>
            </a:xfrm>
            <a:prstGeom prst="line">
              <a:avLst/>
            </a:prstGeom>
            <a:ln w="12700">
              <a:solidFill>
                <a:srgbClr val="373535"/>
              </a:solidFill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468B10-3E5D-C254-C6E3-1A6F495DDAB6}"/>
                </a:ext>
              </a:extLst>
            </p:cNvPr>
            <p:cNvCxnSpPr>
              <a:cxnSpLocks/>
            </p:cNvCxnSpPr>
            <p:nvPr/>
          </p:nvCxnSpPr>
          <p:spPr>
            <a:xfrm>
              <a:off x="4661836" y="2398334"/>
              <a:ext cx="0" cy="330156"/>
            </a:xfrm>
            <a:prstGeom prst="line">
              <a:avLst/>
            </a:prstGeom>
            <a:ln w="12700">
              <a:solidFill>
                <a:srgbClr val="373535"/>
              </a:solidFill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AD866F-5DCF-BE56-EB3A-C0A1E2B468B1}"/>
                </a:ext>
              </a:extLst>
            </p:cNvPr>
            <p:cNvSpPr txBox="1"/>
            <p:nvPr/>
          </p:nvSpPr>
          <p:spPr>
            <a:xfrm>
              <a:off x="4668108" y="2406911"/>
              <a:ext cx="463915" cy="253916"/>
            </a:xfrm>
            <a:prstGeom prst="rect">
              <a:avLst/>
            </a:prstGeom>
            <a:noFill/>
            <a:ln w="12700">
              <a:noFill/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…</a:t>
              </a:r>
              <a:endParaRPr lang="en-DK" sz="105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749C51-2D25-FF86-17F4-7D0AA01BD60A}"/>
                </a:ext>
              </a:extLst>
            </p:cNvPr>
            <p:cNvSpPr txBox="1"/>
            <p:nvPr/>
          </p:nvSpPr>
          <p:spPr>
            <a:xfrm>
              <a:off x="3472893" y="2214090"/>
              <a:ext cx="1830152" cy="21436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Topic “musical-instruments”</a:t>
              </a:r>
              <a:endParaRPr lang="en-DK" sz="1050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907195A-2AC7-F93E-AA2D-1FD89B7159F4}"/>
                </a:ext>
              </a:extLst>
            </p:cNvPr>
            <p:cNvSpPr/>
            <p:nvPr/>
          </p:nvSpPr>
          <p:spPr>
            <a:xfrm>
              <a:off x="3062579" y="2239421"/>
              <a:ext cx="2100477" cy="664659"/>
            </a:xfrm>
            <a:prstGeom prst="roundRect">
              <a:avLst>
                <a:gd name="adj" fmla="val 7736"/>
              </a:avLst>
            </a:prstGeom>
            <a:noFill/>
            <a:ln w="12700" cap="flat" cmpd="sng" algn="ctr">
              <a:solidFill>
                <a:srgbClr val="37353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35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5584C3-11AC-AE50-5D51-1E1B18ED8B06}"/>
                </a:ext>
              </a:extLst>
            </p:cNvPr>
            <p:cNvSpPr txBox="1"/>
            <p:nvPr/>
          </p:nvSpPr>
          <p:spPr>
            <a:xfrm>
              <a:off x="3058360" y="2447230"/>
              <a:ext cx="708177" cy="215444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Partition 0</a:t>
              </a:r>
              <a:endParaRPr lang="en-DK" sz="800" dirty="0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37DB5FF-3BF6-71A3-83A1-75CE5885CB36}"/>
                </a:ext>
              </a:extLst>
            </p:cNvPr>
            <p:cNvCxnSpPr>
              <a:cxnSpLocks/>
            </p:cNvCxnSpPr>
            <p:nvPr/>
          </p:nvCxnSpPr>
          <p:spPr>
            <a:xfrm>
              <a:off x="5248435" y="2548309"/>
              <a:ext cx="712844" cy="0"/>
            </a:xfrm>
            <a:prstGeom prst="straightConnector1">
              <a:avLst/>
            </a:prstGeom>
            <a:ln w="12700" cap="flat" cmpd="sng" algn="ctr">
              <a:solidFill>
                <a:srgbClr val="373535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DA9B0D24-BF67-1F13-471D-875A6A317D9F}"/>
                </a:ext>
              </a:extLst>
            </p:cNvPr>
            <p:cNvSpPr/>
            <p:nvPr/>
          </p:nvSpPr>
          <p:spPr>
            <a:xfrm>
              <a:off x="6028216" y="2319686"/>
              <a:ext cx="910013" cy="470532"/>
            </a:xfrm>
            <a:prstGeom prst="roundRect">
              <a:avLst/>
            </a:prstGeom>
            <a:noFill/>
            <a:ln w="12700">
              <a:solidFill>
                <a:srgbClr val="373535"/>
              </a:solidFill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35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BFFAF9-19EC-1801-B4B3-6045CFB4AE01}"/>
                </a:ext>
              </a:extLst>
            </p:cNvPr>
            <p:cNvSpPr/>
            <p:nvPr/>
          </p:nvSpPr>
          <p:spPr>
            <a:xfrm>
              <a:off x="6064762" y="2447949"/>
              <a:ext cx="834137" cy="2207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35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42B7F46-ADCB-0DF1-9E82-24960459B1E9}"/>
                </a:ext>
              </a:extLst>
            </p:cNvPr>
            <p:cNvSpPr txBox="1"/>
            <p:nvPr/>
          </p:nvSpPr>
          <p:spPr>
            <a:xfrm>
              <a:off x="5985592" y="2447995"/>
              <a:ext cx="992477" cy="230832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accountant1</a:t>
              </a: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71CC4884-BF3C-18BC-631E-E4CAB0C7C847}"/>
                </a:ext>
              </a:extLst>
            </p:cNvPr>
            <p:cNvSpPr/>
            <p:nvPr/>
          </p:nvSpPr>
          <p:spPr>
            <a:xfrm>
              <a:off x="1572448" y="2305916"/>
              <a:ext cx="910013" cy="470532"/>
            </a:xfrm>
            <a:prstGeom prst="roundRect">
              <a:avLst/>
            </a:prstGeom>
            <a:noFill/>
            <a:ln w="12700">
              <a:solidFill>
                <a:srgbClr val="373535"/>
              </a:solidFill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35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A975727-5835-B2C6-CA15-523EE221BE44}"/>
                </a:ext>
              </a:extLst>
            </p:cNvPr>
            <p:cNvSpPr/>
            <p:nvPr/>
          </p:nvSpPr>
          <p:spPr>
            <a:xfrm>
              <a:off x="1608994" y="2434179"/>
              <a:ext cx="834137" cy="2207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35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616513B-2A73-3752-371E-B304C366C4E0}"/>
                </a:ext>
              </a:extLst>
            </p:cNvPr>
            <p:cNvSpPr txBox="1"/>
            <p:nvPr/>
          </p:nvSpPr>
          <p:spPr>
            <a:xfrm>
              <a:off x="1529612" y="2439536"/>
              <a:ext cx="992477" cy="230832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sales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EA21D23-9E43-8F93-CA71-6760A088E2EB}"/>
                </a:ext>
              </a:extLst>
            </p:cNvPr>
            <p:cNvSpPr txBox="1"/>
            <p:nvPr/>
          </p:nvSpPr>
          <p:spPr>
            <a:xfrm>
              <a:off x="5888227" y="2111795"/>
              <a:ext cx="1510955" cy="253916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Group “accounting”</a:t>
              </a:r>
              <a:endParaRPr lang="en-DK" sz="1050" dirty="0"/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4ED1C131-18E1-949D-97A4-9437F9BC3A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7182" y="2554952"/>
              <a:ext cx="526866" cy="0"/>
            </a:xfrm>
            <a:prstGeom prst="straightConnector1">
              <a:avLst/>
            </a:prstGeom>
            <a:ln w="12700" cap="flat" cmpd="sng" algn="ctr">
              <a:solidFill>
                <a:srgbClr val="373535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373535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8" name="Graphic 7" descr="Piano keys with solid fill">
            <a:extLst>
              <a:ext uri="{FF2B5EF4-FFF2-40B4-BE49-F238E27FC236}">
                <a16:creationId xmlns:a16="http://schemas.microsoft.com/office/drawing/2014/main" id="{DD0F508D-3D8E-74F2-C748-A9277783A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171" y="2174029"/>
            <a:ext cx="325347" cy="325347"/>
          </a:xfrm>
          <a:prstGeom prst="rect">
            <a:avLst/>
          </a:prstGeom>
        </p:spPr>
      </p:pic>
      <p:pic>
        <p:nvPicPr>
          <p:cNvPr id="10" name="Graphic 9" descr="Guitar outline">
            <a:extLst>
              <a:ext uri="{FF2B5EF4-FFF2-40B4-BE49-F238E27FC236}">
                <a16:creationId xmlns:a16="http://schemas.microsoft.com/office/drawing/2014/main" id="{E4214F9B-11B2-4276-748A-0F187B3FD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4318" y="2126650"/>
            <a:ext cx="414484" cy="414484"/>
          </a:xfrm>
          <a:prstGeom prst="rect">
            <a:avLst/>
          </a:prstGeom>
        </p:spPr>
      </p:pic>
      <p:pic>
        <p:nvPicPr>
          <p:cNvPr id="12" name="Graphic 11" descr="Drum outline">
            <a:extLst>
              <a:ext uri="{FF2B5EF4-FFF2-40B4-BE49-F238E27FC236}">
                <a16:creationId xmlns:a16="http://schemas.microsoft.com/office/drawing/2014/main" id="{5ABE5BA6-0FFB-E97B-F3FC-FBED0F0739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7046" y="2129489"/>
            <a:ext cx="414484" cy="4144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C5424-7156-A84E-03C2-D1A8657C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15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616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F5A5879-90F1-BA53-DFD7-EC52C0F8AD09}"/>
              </a:ext>
            </a:extLst>
          </p:cNvPr>
          <p:cNvSpPr/>
          <p:nvPr/>
        </p:nvSpPr>
        <p:spPr>
          <a:xfrm>
            <a:off x="3526148" y="2352311"/>
            <a:ext cx="1417705" cy="327377"/>
          </a:xfrm>
          <a:prstGeom prst="roundRect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5371A09-C7A3-665C-2767-30091027E441}"/>
              </a:ext>
            </a:extLst>
          </p:cNvPr>
          <p:cNvSpPr/>
          <p:nvPr/>
        </p:nvSpPr>
        <p:spPr>
          <a:xfrm>
            <a:off x="3526148" y="2010737"/>
            <a:ext cx="1417704" cy="327377"/>
          </a:xfrm>
          <a:prstGeom prst="roundRect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CD07B6F-D239-139D-67FA-7AD1F6EF2F1F}"/>
              </a:ext>
            </a:extLst>
          </p:cNvPr>
          <p:cNvCxnSpPr>
            <a:cxnSpLocks/>
          </p:cNvCxnSpPr>
          <p:nvPr/>
        </p:nvCxnSpPr>
        <p:spPr>
          <a:xfrm>
            <a:off x="3883112" y="2009348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7593D86-27CB-8245-7B53-B82C1C389039}"/>
              </a:ext>
            </a:extLst>
          </p:cNvPr>
          <p:cNvCxnSpPr>
            <a:cxnSpLocks/>
          </p:cNvCxnSpPr>
          <p:nvPr/>
        </p:nvCxnSpPr>
        <p:spPr>
          <a:xfrm>
            <a:off x="4236692" y="2009348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D51FDAA-0C28-1E67-9AEA-D37A22C439AE}"/>
              </a:ext>
            </a:extLst>
          </p:cNvPr>
          <p:cNvCxnSpPr>
            <a:cxnSpLocks/>
          </p:cNvCxnSpPr>
          <p:nvPr/>
        </p:nvCxnSpPr>
        <p:spPr>
          <a:xfrm>
            <a:off x="4590272" y="2009348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93E22A1-CBA5-B350-0DBA-91673238346E}"/>
              </a:ext>
            </a:extLst>
          </p:cNvPr>
          <p:cNvSpPr txBox="1"/>
          <p:nvPr/>
        </p:nvSpPr>
        <p:spPr>
          <a:xfrm>
            <a:off x="4588864" y="2114082"/>
            <a:ext cx="463915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…</a:t>
            </a:r>
            <a:endParaRPr lang="en-DK" sz="105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B8E0C95-32CC-C463-5409-C29150CA8A00}"/>
              </a:ext>
            </a:extLst>
          </p:cNvPr>
          <p:cNvSpPr txBox="1"/>
          <p:nvPr/>
        </p:nvSpPr>
        <p:spPr>
          <a:xfrm>
            <a:off x="3698914" y="1810730"/>
            <a:ext cx="1115159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Topic “plants”</a:t>
            </a:r>
            <a:endParaRPr lang="en-DK" sz="1050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8429C4C-C667-3A6B-B364-8C22B1C3EAF1}"/>
              </a:ext>
            </a:extLst>
          </p:cNvPr>
          <p:cNvCxnSpPr>
            <a:cxnSpLocks/>
          </p:cNvCxnSpPr>
          <p:nvPr/>
        </p:nvCxnSpPr>
        <p:spPr>
          <a:xfrm>
            <a:off x="3883112" y="2350922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953B20C-5A0C-176A-9EF5-E6FF515ECD25}"/>
              </a:ext>
            </a:extLst>
          </p:cNvPr>
          <p:cNvCxnSpPr>
            <a:cxnSpLocks/>
          </p:cNvCxnSpPr>
          <p:nvPr/>
        </p:nvCxnSpPr>
        <p:spPr>
          <a:xfrm>
            <a:off x="4236692" y="2350922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8A13FCA-5A88-BD66-C993-C8F166EAD2B7}"/>
              </a:ext>
            </a:extLst>
          </p:cNvPr>
          <p:cNvCxnSpPr>
            <a:cxnSpLocks/>
          </p:cNvCxnSpPr>
          <p:nvPr/>
        </p:nvCxnSpPr>
        <p:spPr>
          <a:xfrm>
            <a:off x="4590272" y="2350922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8DEB9647-6494-1A84-356E-F971290E9E81}"/>
              </a:ext>
            </a:extLst>
          </p:cNvPr>
          <p:cNvSpPr txBox="1"/>
          <p:nvPr/>
        </p:nvSpPr>
        <p:spPr>
          <a:xfrm>
            <a:off x="4588864" y="2455656"/>
            <a:ext cx="463915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...</a:t>
            </a:r>
            <a:endParaRPr lang="en-DK" sz="1050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C989BB-7858-A3C7-1A80-FDE6D5EE4C39}"/>
              </a:ext>
            </a:extLst>
          </p:cNvPr>
          <p:cNvSpPr/>
          <p:nvPr/>
        </p:nvSpPr>
        <p:spPr>
          <a:xfrm>
            <a:off x="3526147" y="2695309"/>
            <a:ext cx="1417706" cy="327377"/>
          </a:xfrm>
          <a:prstGeom prst="roundRect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817328E-FFFA-37CB-9ACC-ED92B03627F8}"/>
              </a:ext>
            </a:extLst>
          </p:cNvPr>
          <p:cNvCxnSpPr>
            <a:cxnSpLocks/>
          </p:cNvCxnSpPr>
          <p:nvPr/>
        </p:nvCxnSpPr>
        <p:spPr>
          <a:xfrm>
            <a:off x="3883112" y="2689964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3252704-DB50-8D32-7F76-CAA166D41073}"/>
              </a:ext>
            </a:extLst>
          </p:cNvPr>
          <p:cNvCxnSpPr>
            <a:cxnSpLocks/>
          </p:cNvCxnSpPr>
          <p:nvPr/>
        </p:nvCxnSpPr>
        <p:spPr>
          <a:xfrm>
            <a:off x="4236693" y="2689964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F5923A5-D160-1F2B-A616-78220BD69FC5}"/>
              </a:ext>
            </a:extLst>
          </p:cNvPr>
          <p:cNvCxnSpPr>
            <a:cxnSpLocks/>
          </p:cNvCxnSpPr>
          <p:nvPr/>
        </p:nvCxnSpPr>
        <p:spPr>
          <a:xfrm>
            <a:off x="4590273" y="2689964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BC65708-33F9-06D3-3437-29FE8C2FF227}"/>
              </a:ext>
            </a:extLst>
          </p:cNvPr>
          <p:cNvSpPr txBox="1"/>
          <p:nvPr/>
        </p:nvSpPr>
        <p:spPr>
          <a:xfrm>
            <a:off x="4588864" y="2798654"/>
            <a:ext cx="463915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...</a:t>
            </a:r>
            <a:endParaRPr lang="en-DK" sz="10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13E9069-4401-5C7F-C2B4-71CE58FCB0FE}"/>
              </a:ext>
            </a:extLst>
          </p:cNvPr>
          <p:cNvSpPr/>
          <p:nvPr/>
        </p:nvSpPr>
        <p:spPr>
          <a:xfrm>
            <a:off x="3030830" y="1842945"/>
            <a:ext cx="2100477" cy="1334615"/>
          </a:xfrm>
          <a:prstGeom prst="roundRect">
            <a:avLst>
              <a:gd name="adj" fmla="val 7736"/>
            </a:avLst>
          </a:prstGeom>
          <a:noFill/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B0C8785-E5B2-1D90-BF80-2679F9E8FA4D}"/>
              </a:ext>
            </a:extLst>
          </p:cNvPr>
          <p:cNvSpPr txBox="1"/>
          <p:nvPr/>
        </p:nvSpPr>
        <p:spPr>
          <a:xfrm>
            <a:off x="2981884" y="2085381"/>
            <a:ext cx="632992" cy="2077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750" dirty="0"/>
              <a:t>Partition 0</a:t>
            </a:r>
            <a:endParaRPr lang="en-DK" sz="75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0D9B642-5B57-8537-91C9-136B476568FC}"/>
              </a:ext>
            </a:extLst>
          </p:cNvPr>
          <p:cNvSpPr txBox="1"/>
          <p:nvPr/>
        </p:nvSpPr>
        <p:spPr>
          <a:xfrm>
            <a:off x="2979185" y="2430761"/>
            <a:ext cx="632992" cy="2077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750" dirty="0"/>
              <a:t>Partition 1</a:t>
            </a:r>
            <a:endParaRPr lang="en-DK" sz="75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45D62A7-EBDD-AACA-74B5-7BA5B24B1590}"/>
              </a:ext>
            </a:extLst>
          </p:cNvPr>
          <p:cNvSpPr txBox="1"/>
          <p:nvPr/>
        </p:nvSpPr>
        <p:spPr>
          <a:xfrm>
            <a:off x="2990601" y="2792536"/>
            <a:ext cx="632992" cy="2077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750" dirty="0"/>
              <a:t>Partition 2</a:t>
            </a:r>
            <a:endParaRPr lang="en-DK" sz="75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53C530B-8CE7-87C8-4CA6-B26FD82A24F0}"/>
              </a:ext>
            </a:extLst>
          </p:cNvPr>
          <p:cNvSpPr txBox="1"/>
          <p:nvPr/>
        </p:nvSpPr>
        <p:spPr>
          <a:xfrm>
            <a:off x="4115294" y="2915416"/>
            <a:ext cx="745628" cy="30008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350" dirty="0"/>
              <a:t>…</a:t>
            </a:r>
            <a:endParaRPr lang="en-DK" sz="1350" dirty="0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6956692-8770-D0F2-D2EA-E9D8ABA486F6}"/>
              </a:ext>
            </a:extLst>
          </p:cNvPr>
          <p:cNvCxnSpPr>
            <a:cxnSpLocks/>
          </p:cNvCxnSpPr>
          <p:nvPr/>
        </p:nvCxnSpPr>
        <p:spPr>
          <a:xfrm flipV="1">
            <a:off x="5230266" y="2293567"/>
            <a:ext cx="659168" cy="216598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8839E57-529D-0FA9-DBCE-2E8C56F4619D}"/>
              </a:ext>
            </a:extLst>
          </p:cNvPr>
          <p:cNvCxnSpPr>
            <a:cxnSpLocks/>
          </p:cNvCxnSpPr>
          <p:nvPr/>
        </p:nvCxnSpPr>
        <p:spPr>
          <a:xfrm>
            <a:off x="5231708" y="2175606"/>
            <a:ext cx="659168" cy="198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564401E-6690-1F9E-C062-D5D5A904010D}"/>
              </a:ext>
            </a:extLst>
          </p:cNvPr>
          <p:cNvCxnSpPr>
            <a:cxnSpLocks/>
          </p:cNvCxnSpPr>
          <p:nvPr/>
        </p:nvCxnSpPr>
        <p:spPr>
          <a:xfrm flipV="1">
            <a:off x="5230266" y="2864564"/>
            <a:ext cx="705631" cy="50852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3F5B3FB2-B4C3-0501-AA4C-6041D66A52BB}"/>
              </a:ext>
            </a:extLst>
          </p:cNvPr>
          <p:cNvSpPr/>
          <p:nvPr/>
        </p:nvSpPr>
        <p:spPr>
          <a:xfrm>
            <a:off x="5989835" y="2025356"/>
            <a:ext cx="910013" cy="1038321"/>
          </a:xfrm>
          <a:prstGeom prst="roundRect">
            <a:avLst/>
          </a:prstGeom>
          <a:ln w="12700">
            <a:solidFill>
              <a:srgbClr val="373535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66187AD-ACEF-864E-E644-8E5E240B0233}"/>
              </a:ext>
            </a:extLst>
          </p:cNvPr>
          <p:cNvSpPr/>
          <p:nvPr/>
        </p:nvSpPr>
        <p:spPr>
          <a:xfrm>
            <a:off x="6026581" y="2096374"/>
            <a:ext cx="834137" cy="220722"/>
          </a:xfrm>
          <a:prstGeom prst="ellips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06A87F4-6109-D674-E4AE-2110F540234F}"/>
              </a:ext>
            </a:extLst>
          </p:cNvPr>
          <p:cNvSpPr txBox="1"/>
          <p:nvPr/>
        </p:nvSpPr>
        <p:spPr>
          <a:xfrm>
            <a:off x="5945558" y="2080585"/>
            <a:ext cx="992477" cy="2308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accountant1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90FB0EE-7242-0B00-78A7-B387D4A734A4}"/>
              </a:ext>
            </a:extLst>
          </p:cNvPr>
          <p:cNvSpPr/>
          <p:nvPr/>
        </p:nvSpPr>
        <p:spPr>
          <a:xfrm>
            <a:off x="6026581" y="2754967"/>
            <a:ext cx="834137" cy="220722"/>
          </a:xfrm>
          <a:prstGeom prst="ellips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DCE2D10-8B29-1EA0-AA47-AC07BB334309}"/>
              </a:ext>
            </a:extLst>
          </p:cNvPr>
          <p:cNvSpPr txBox="1"/>
          <p:nvPr/>
        </p:nvSpPr>
        <p:spPr>
          <a:xfrm>
            <a:off x="5945558" y="2737308"/>
            <a:ext cx="992477" cy="2308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accountant2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E914165-7F24-3068-AC45-D4FC7E085EB7}"/>
              </a:ext>
            </a:extLst>
          </p:cNvPr>
          <p:cNvSpPr txBox="1"/>
          <p:nvPr/>
        </p:nvSpPr>
        <p:spPr>
          <a:xfrm>
            <a:off x="5818159" y="1819469"/>
            <a:ext cx="1434190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Group “accounting”</a:t>
            </a:r>
            <a:endParaRPr lang="en-DK" sz="1050" dirty="0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772DA6F9-FED6-20BF-CBC1-1065E97AB977}"/>
              </a:ext>
            </a:extLst>
          </p:cNvPr>
          <p:cNvSpPr/>
          <p:nvPr/>
        </p:nvSpPr>
        <p:spPr>
          <a:xfrm>
            <a:off x="1603214" y="2220390"/>
            <a:ext cx="910013" cy="470532"/>
          </a:xfrm>
          <a:prstGeom prst="roundRect">
            <a:avLst/>
          </a:prstGeom>
          <a:ln w="12700">
            <a:solidFill>
              <a:srgbClr val="373535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5664F43-CFC3-6A6C-4B45-EE4AD1A4796F}"/>
              </a:ext>
            </a:extLst>
          </p:cNvPr>
          <p:cNvSpPr/>
          <p:nvPr/>
        </p:nvSpPr>
        <p:spPr>
          <a:xfrm>
            <a:off x="1639759" y="2348653"/>
            <a:ext cx="834137" cy="220722"/>
          </a:xfrm>
          <a:prstGeom prst="ellips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527135-1451-6627-0200-3DF911B5721B}"/>
              </a:ext>
            </a:extLst>
          </p:cNvPr>
          <p:cNvSpPr txBox="1"/>
          <p:nvPr/>
        </p:nvSpPr>
        <p:spPr>
          <a:xfrm>
            <a:off x="1551645" y="2333182"/>
            <a:ext cx="992477" cy="2308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sales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4C7D056-004F-51CD-4E89-CE25D2A01ED5}"/>
              </a:ext>
            </a:extLst>
          </p:cNvPr>
          <p:cNvCxnSpPr>
            <a:cxnSpLocks/>
          </p:cNvCxnSpPr>
          <p:nvPr/>
        </p:nvCxnSpPr>
        <p:spPr>
          <a:xfrm flipV="1">
            <a:off x="2559148" y="2175606"/>
            <a:ext cx="412640" cy="157576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704E71E-93AC-9B3C-2FA1-532A9CE2B99A}"/>
              </a:ext>
            </a:extLst>
          </p:cNvPr>
          <p:cNvCxnSpPr>
            <a:cxnSpLocks/>
          </p:cNvCxnSpPr>
          <p:nvPr/>
        </p:nvCxnSpPr>
        <p:spPr>
          <a:xfrm>
            <a:off x="2559148" y="2510363"/>
            <a:ext cx="363695" cy="0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54BCD05-6D45-D7CC-A2E8-9D7262820CD8}"/>
              </a:ext>
            </a:extLst>
          </p:cNvPr>
          <p:cNvCxnSpPr>
            <a:cxnSpLocks/>
          </p:cNvCxnSpPr>
          <p:nvPr/>
        </p:nvCxnSpPr>
        <p:spPr>
          <a:xfrm>
            <a:off x="2549018" y="2676179"/>
            <a:ext cx="412640" cy="157576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2D053E-59CA-3F72-2F0A-AB7FB6A3B67A}"/>
              </a:ext>
            </a:extLst>
          </p:cNvPr>
          <p:cNvSpPr/>
          <p:nvPr/>
        </p:nvSpPr>
        <p:spPr>
          <a:xfrm>
            <a:off x="3551822" y="1176396"/>
            <a:ext cx="1417704" cy="327377"/>
          </a:xfrm>
          <a:prstGeom prst="roundRect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F152A1-333E-2C83-1570-D373477C38FF}"/>
              </a:ext>
            </a:extLst>
          </p:cNvPr>
          <p:cNvCxnSpPr>
            <a:cxnSpLocks/>
          </p:cNvCxnSpPr>
          <p:nvPr/>
        </p:nvCxnSpPr>
        <p:spPr>
          <a:xfrm>
            <a:off x="3908786" y="1175006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EF3F4B-F69E-CE7B-DF56-E6F8FF837783}"/>
              </a:ext>
            </a:extLst>
          </p:cNvPr>
          <p:cNvCxnSpPr>
            <a:cxnSpLocks/>
          </p:cNvCxnSpPr>
          <p:nvPr/>
        </p:nvCxnSpPr>
        <p:spPr>
          <a:xfrm>
            <a:off x="4262367" y="1175006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CA2FE8-B94F-4409-04A3-4B3902E04517}"/>
              </a:ext>
            </a:extLst>
          </p:cNvPr>
          <p:cNvCxnSpPr>
            <a:cxnSpLocks/>
          </p:cNvCxnSpPr>
          <p:nvPr/>
        </p:nvCxnSpPr>
        <p:spPr>
          <a:xfrm>
            <a:off x="4615947" y="1175006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C31F3A-BEF0-A216-81D3-2452B3EFAADB}"/>
              </a:ext>
            </a:extLst>
          </p:cNvPr>
          <p:cNvSpPr txBox="1"/>
          <p:nvPr/>
        </p:nvSpPr>
        <p:spPr>
          <a:xfrm>
            <a:off x="4288962" y="1196540"/>
            <a:ext cx="463915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…</a:t>
            </a:r>
            <a:endParaRPr lang="en-DK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F4CAC-1D88-392F-BDA7-260AD2B32A64}"/>
              </a:ext>
            </a:extLst>
          </p:cNvPr>
          <p:cNvSpPr txBox="1"/>
          <p:nvPr/>
        </p:nvSpPr>
        <p:spPr>
          <a:xfrm>
            <a:off x="3212757" y="951819"/>
            <a:ext cx="2152409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Topic “musical-instruments”</a:t>
            </a:r>
            <a:endParaRPr lang="en-DK" sz="105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A97744-08B2-4B70-6885-EA4AC35B4996}"/>
              </a:ext>
            </a:extLst>
          </p:cNvPr>
          <p:cNvSpPr/>
          <p:nvPr/>
        </p:nvSpPr>
        <p:spPr>
          <a:xfrm>
            <a:off x="3016690" y="1016093"/>
            <a:ext cx="2100477" cy="664659"/>
          </a:xfrm>
          <a:prstGeom prst="roundRect">
            <a:avLst>
              <a:gd name="adj" fmla="val 7736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BB9CF-9C5D-E7B3-60E6-3C61D385C1CB}"/>
              </a:ext>
            </a:extLst>
          </p:cNvPr>
          <p:cNvSpPr txBox="1"/>
          <p:nvPr/>
        </p:nvSpPr>
        <p:spPr>
          <a:xfrm>
            <a:off x="3007559" y="1251040"/>
            <a:ext cx="632992" cy="2077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750" dirty="0"/>
              <a:t>Partition 0</a:t>
            </a:r>
            <a:endParaRPr lang="en-DK" sz="75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E5ADF8-F24D-6094-45B2-BCE23E43A472}"/>
              </a:ext>
            </a:extLst>
          </p:cNvPr>
          <p:cNvCxnSpPr>
            <a:cxnSpLocks/>
          </p:cNvCxnSpPr>
          <p:nvPr/>
        </p:nvCxnSpPr>
        <p:spPr>
          <a:xfrm>
            <a:off x="5231708" y="1420723"/>
            <a:ext cx="644055" cy="664659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29AA39-D44C-B5F5-E72B-66BB35337DB6}"/>
              </a:ext>
            </a:extLst>
          </p:cNvPr>
          <p:cNvSpPr/>
          <p:nvPr/>
        </p:nvSpPr>
        <p:spPr>
          <a:xfrm>
            <a:off x="3030830" y="985050"/>
            <a:ext cx="2095468" cy="664659"/>
          </a:xfrm>
          <a:prstGeom prst="roundRect">
            <a:avLst>
              <a:gd name="adj" fmla="val 7736"/>
            </a:avLst>
          </a:prstGeom>
          <a:noFill/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pic>
        <p:nvPicPr>
          <p:cNvPr id="27" name="Graphic 26" descr="Piano keys with solid fill">
            <a:extLst>
              <a:ext uri="{FF2B5EF4-FFF2-40B4-BE49-F238E27FC236}">
                <a16:creationId xmlns:a16="http://schemas.microsoft.com/office/drawing/2014/main" id="{D0E6F244-5E9E-52C0-ECDC-120797DB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731" y="1210008"/>
            <a:ext cx="278907" cy="278907"/>
          </a:xfrm>
          <a:prstGeom prst="rect">
            <a:avLst/>
          </a:prstGeom>
        </p:spPr>
      </p:pic>
      <p:pic>
        <p:nvPicPr>
          <p:cNvPr id="28" name="Graphic 27" descr="Guitar outline">
            <a:extLst>
              <a:ext uri="{FF2B5EF4-FFF2-40B4-BE49-F238E27FC236}">
                <a16:creationId xmlns:a16="http://schemas.microsoft.com/office/drawing/2014/main" id="{65D8FCCB-D6EB-7E05-E785-FE00E3DC3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878" y="1162629"/>
            <a:ext cx="355320" cy="355320"/>
          </a:xfrm>
          <a:prstGeom prst="rect">
            <a:avLst/>
          </a:prstGeom>
        </p:spPr>
      </p:pic>
      <p:pic>
        <p:nvPicPr>
          <p:cNvPr id="3" name="Graphic 2" descr="Flower outline">
            <a:extLst>
              <a:ext uri="{FF2B5EF4-FFF2-40B4-BE49-F238E27FC236}">
                <a16:creationId xmlns:a16="http://schemas.microsoft.com/office/drawing/2014/main" id="{4DF3E42B-962B-5E13-9701-70617AAA7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7271" y="2355806"/>
            <a:ext cx="330156" cy="330156"/>
          </a:xfrm>
          <a:prstGeom prst="rect">
            <a:avLst/>
          </a:prstGeom>
        </p:spPr>
      </p:pic>
      <p:pic>
        <p:nvPicPr>
          <p:cNvPr id="13" name="Graphic 12" descr="Succulent outline">
            <a:extLst>
              <a:ext uri="{FF2B5EF4-FFF2-40B4-BE49-F238E27FC236}">
                <a16:creationId xmlns:a16="http://schemas.microsoft.com/office/drawing/2014/main" id="{A8DAD50C-54BD-0569-2294-5617DBF07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4272" y="2007568"/>
            <a:ext cx="320716" cy="320716"/>
          </a:xfrm>
          <a:prstGeom prst="rect">
            <a:avLst/>
          </a:prstGeom>
        </p:spPr>
      </p:pic>
      <p:pic>
        <p:nvPicPr>
          <p:cNvPr id="17" name="Graphic 16" descr="Cactus outline">
            <a:extLst>
              <a:ext uri="{FF2B5EF4-FFF2-40B4-BE49-F238E27FC236}">
                <a16:creationId xmlns:a16="http://schemas.microsoft.com/office/drawing/2014/main" id="{C3878E91-B6BF-68CE-1320-382242BFC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4770" y="2362129"/>
            <a:ext cx="294996" cy="294996"/>
          </a:xfrm>
          <a:prstGeom prst="rect">
            <a:avLst/>
          </a:prstGeom>
        </p:spPr>
      </p:pic>
      <p:pic>
        <p:nvPicPr>
          <p:cNvPr id="19" name="Graphic 18" descr="Deciduous tree outline">
            <a:extLst>
              <a:ext uri="{FF2B5EF4-FFF2-40B4-BE49-F238E27FC236}">
                <a16:creationId xmlns:a16="http://schemas.microsoft.com/office/drawing/2014/main" id="{2B10A0A0-2CF5-A586-4D22-377AC43CB9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68123" y="2699172"/>
            <a:ext cx="311741" cy="311741"/>
          </a:xfrm>
          <a:prstGeom prst="rect">
            <a:avLst/>
          </a:prstGeom>
        </p:spPr>
      </p:pic>
      <p:pic>
        <p:nvPicPr>
          <p:cNvPr id="20" name="Graphic 19" descr="Flower outline">
            <a:extLst>
              <a:ext uri="{FF2B5EF4-FFF2-40B4-BE49-F238E27FC236}">
                <a16:creationId xmlns:a16="http://schemas.microsoft.com/office/drawing/2014/main" id="{0CCCAD8A-E413-0437-1132-51D96C12F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9410" y="2338085"/>
            <a:ext cx="330156" cy="330156"/>
          </a:xfrm>
          <a:prstGeom prst="rect">
            <a:avLst/>
          </a:prstGeom>
        </p:spPr>
      </p:pic>
      <p:pic>
        <p:nvPicPr>
          <p:cNvPr id="21" name="Graphic 20" descr="Deciduous tree outline">
            <a:extLst>
              <a:ext uri="{FF2B5EF4-FFF2-40B4-BE49-F238E27FC236}">
                <a16:creationId xmlns:a16="http://schemas.microsoft.com/office/drawing/2014/main" id="{539B355D-FB46-D249-C15A-09509A3CEE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4819" y="2699172"/>
            <a:ext cx="311741" cy="311741"/>
          </a:xfrm>
          <a:prstGeom prst="rect">
            <a:avLst/>
          </a:prstGeom>
        </p:spPr>
      </p:pic>
      <p:pic>
        <p:nvPicPr>
          <p:cNvPr id="22" name="Graphic 21" descr="Deciduous tree outline">
            <a:extLst>
              <a:ext uri="{FF2B5EF4-FFF2-40B4-BE49-F238E27FC236}">
                <a16:creationId xmlns:a16="http://schemas.microsoft.com/office/drawing/2014/main" id="{CE7947A0-7419-DC2B-0DC2-BA92B2FCB3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66326" y="2699172"/>
            <a:ext cx="311741" cy="311741"/>
          </a:xfrm>
          <a:prstGeom prst="rect">
            <a:avLst/>
          </a:prstGeom>
        </p:spPr>
      </p:pic>
      <p:pic>
        <p:nvPicPr>
          <p:cNvPr id="23" name="Graphic 22" descr="Succulent outline">
            <a:extLst>
              <a:ext uri="{FF2B5EF4-FFF2-40B4-BE49-F238E27FC236}">
                <a16:creationId xmlns:a16="http://schemas.microsoft.com/office/drawing/2014/main" id="{E4F7D3C0-21D4-277F-1E4F-7E8FF4709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1991" y="2007568"/>
            <a:ext cx="320716" cy="320716"/>
          </a:xfrm>
          <a:prstGeom prst="rect">
            <a:avLst/>
          </a:prstGeom>
        </p:spPr>
      </p:pic>
      <p:pic>
        <p:nvPicPr>
          <p:cNvPr id="25" name="Graphic 24" descr="Succulent outline">
            <a:extLst>
              <a:ext uri="{FF2B5EF4-FFF2-40B4-BE49-F238E27FC236}">
                <a16:creationId xmlns:a16="http://schemas.microsoft.com/office/drawing/2014/main" id="{FBA8DF0B-08F8-B4DA-621F-5BB871D63D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6654" y="2007568"/>
            <a:ext cx="320716" cy="3207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0DDF9-93F5-63CC-499B-84A1F32E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16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7920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524FBC-42AD-26E8-985C-326CF4977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0769769-9104-5FC0-D1DC-3F260E4A0374}"/>
              </a:ext>
            </a:extLst>
          </p:cNvPr>
          <p:cNvCxnSpPr>
            <a:cxnSpLocks/>
            <a:endCxn id="133" idx="1"/>
          </p:cNvCxnSpPr>
          <p:nvPr/>
        </p:nvCxnSpPr>
        <p:spPr>
          <a:xfrm flipV="1">
            <a:off x="5179544" y="1545694"/>
            <a:ext cx="964959" cy="636806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E82E261-3EE0-51BC-648B-A91CF4C2E1E6}"/>
              </a:ext>
            </a:extLst>
          </p:cNvPr>
          <p:cNvSpPr/>
          <p:nvPr/>
        </p:nvSpPr>
        <p:spPr>
          <a:xfrm>
            <a:off x="6192904" y="1368590"/>
            <a:ext cx="910013" cy="776214"/>
          </a:xfrm>
          <a:prstGeom prst="roundRect">
            <a:avLst/>
          </a:prstGeom>
          <a:ln w="12700">
            <a:solidFill>
              <a:srgbClr val="373535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30FBA18-52C0-03B1-827E-16FA119DC725}"/>
              </a:ext>
            </a:extLst>
          </p:cNvPr>
          <p:cNvSpPr/>
          <p:nvPr/>
        </p:nvSpPr>
        <p:spPr>
          <a:xfrm>
            <a:off x="6225526" y="1438905"/>
            <a:ext cx="834137" cy="220722"/>
          </a:xfrm>
          <a:prstGeom prst="ellips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8DD75E4-FC57-DC73-C74C-F9CDC21CC0C5}"/>
              </a:ext>
            </a:extLst>
          </p:cNvPr>
          <p:cNvSpPr txBox="1"/>
          <p:nvPr/>
        </p:nvSpPr>
        <p:spPr>
          <a:xfrm>
            <a:off x="6144503" y="1430278"/>
            <a:ext cx="992477" cy="2308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accountant1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28AD4B5-939F-2C78-74D7-5D24656151B1}"/>
              </a:ext>
            </a:extLst>
          </p:cNvPr>
          <p:cNvSpPr/>
          <p:nvPr/>
        </p:nvSpPr>
        <p:spPr>
          <a:xfrm>
            <a:off x="6239098" y="1843526"/>
            <a:ext cx="834137" cy="220722"/>
          </a:xfrm>
          <a:prstGeom prst="ellips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D88FC74-50F8-24F3-E1EF-59F9568E28A4}"/>
              </a:ext>
            </a:extLst>
          </p:cNvPr>
          <p:cNvSpPr txBox="1"/>
          <p:nvPr/>
        </p:nvSpPr>
        <p:spPr>
          <a:xfrm>
            <a:off x="6158075" y="1834898"/>
            <a:ext cx="992477" cy="2308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accountant2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A552325-095A-8563-43F1-23907A12F523}"/>
              </a:ext>
            </a:extLst>
          </p:cNvPr>
          <p:cNvSpPr txBox="1"/>
          <p:nvPr/>
        </p:nvSpPr>
        <p:spPr>
          <a:xfrm>
            <a:off x="5975205" y="1133924"/>
            <a:ext cx="1434190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Group “accounting”</a:t>
            </a:r>
            <a:endParaRPr lang="en-DK" sz="105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F5F67E-DA99-39E4-304E-F41A440B94D1}"/>
              </a:ext>
            </a:extLst>
          </p:cNvPr>
          <p:cNvSpPr/>
          <p:nvPr/>
        </p:nvSpPr>
        <p:spPr>
          <a:xfrm>
            <a:off x="3486230" y="2146193"/>
            <a:ext cx="1417704" cy="327377"/>
          </a:xfrm>
          <a:prstGeom prst="roundRect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4A65C5-FD5A-D6FD-CE46-9D614FD69569}"/>
              </a:ext>
            </a:extLst>
          </p:cNvPr>
          <p:cNvCxnSpPr>
            <a:cxnSpLocks/>
          </p:cNvCxnSpPr>
          <p:nvPr/>
        </p:nvCxnSpPr>
        <p:spPr>
          <a:xfrm>
            <a:off x="3843194" y="2144804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7C73D6-C525-2107-0C71-8E8FF1CA29AB}"/>
              </a:ext>
            </a:extLst>
          </p:cNvPr>
          <p:cNvCxnSpPr>
            <a:cxnSpLocks/>
          </p:cNvCxnSpPr>
          <p:nvPr/>
        </p:nvCxnSpPr>
        <p:spPr>
          <a:xfrm>
            <a:off x="4196775" y="2144804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B2834A-2A9A-B6BE-1C1B-3D05621FD192}"/>
              </a:ext>
            </a:extLst>
          </p:cNvPr>
          <p:cNvCxnSpPr>
            <a:cxnSpLocks/>
          </p:cNvCxnSpPr>
          <p:nvPr/>
        </p:nvCxnSpPr>
        <p:spPr>
          <a:xfrm>
            <a:off x="4550355" y="2144804"/>
            <a:ext cx="0" cy="330156"/>
          </a:xfrm>
          <a:prstGeom prst="lin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43DD48-9842-1D3A-3A52-97F32931B35C}"/>
              </a:ext>
            </a:extLst>
          </p:cNvPr>
          <p:cNvSpPr txBox="1"/>
          <p:nvPr/>
        </p:nvSpPr>
        <p:spPr>
          <a:xfrm>
            <a:off x="4548947" y="2249538"/>
            <a:ext cx="463915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…</a:t>
            </a:r>
            <a:endParaRPr lang="en-DK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46D90-B334-EC85-CDFA-8F7E3A0067CC}"/>
              </a:ext>
            </a:extLst>
          </p:cNvPr>
          <p:cNvSpPr txBox="1"/>
          <p:nvPr/>
        </p:nvSpPr>
        <p:spPr>
          <a:xfrm>
            <a:off x="3218121" y="1929306"/>
            <a:ext cx="2220945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Topic “musical-instruments”</a:t>
            </a:r>
            <a:endParaRPr lang="en-DK" sz="105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B74AE8-E863-9CDD-38E8-32EA7D16EE2C}"/>
              </a:ext>
            </a:extLst>
          </p:cNvPr>
          <p:cNvSpPr/>
          <p:nvPr/>
        </p:nvSpPr>
        <p:spPr>
          <a:xfrm>
            <a:off x="2951098" y="1985891"/>
            <a:ext cx="2100477" cy="664659"/>
          </a:xfrm>
          <a:prstGeom prst="roundRect">
            <a:avLst>
              <a:gd name="adj" fmla="val 7736"/>
            </a:avLst>
          </a:prstGeom>
          <a:noFill/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0A67B-7DBD-6FD5-D32E-372BA8DFFD5C}"/>
              </a:ext>
            </a:extLst>
          </p:cNvPr>
          <p:cNvSpPr txBox="1"/>
          <p:nvPr/>
        </p:nvSpPr>
        <p:spPr>
          <a:xfrm>
            <a:off x="2941967" y="2220837"/>
            <a:ext cx="632992" cy="2077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750" dirty="0"/>
              <a:t>Partition 0</a:t>
            </a:r>
            <a:endParaRPr lang="en-DK" sz="75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137AD2-775A-EB4B-7A13-68C6DECCF1EC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151264" y="2440335"/>
            <a:ext cx="1016517" cy="464543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770264-00E4-9839-F9BC-E9AD76A33659}"/>
              </a:ext>
            </a:extLst>
          </p:cNvPr>
          <p:cNvSpPr/>
          <p:nvPr/>
        </p:nvSpPr>
        <p:spPr>
          <a:xfrm>
            <a:off x="6212258" y="2677026"/>
            <a:ext cx="910013" cy="470532"/>
          </a:xfrm>
          <a:prstGeom prst="roundRect">
            <a:avLst/>
          </a:prstGeom>
          <a:ln w="12700">
            <a:solidFill>
              <a:srgbClr val="373535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A637D2-E979-CB87-683C-B02D4820FDD0}"/>
              </a:ext>
            </a:extLst>
          </p:cNvPr>
          <p:cNvSpPr/>
          <p:nvPr/>
        </p:nvSpPr>
        <p:spPr>
          <a:xfrm>
            <a:off x="6248803" y="2805289"/>
            <a:ext cx="834137" cy="220722"/>
          </a:xfrm>
          <a:prstGeom prst="ellips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B34ADA-FC7E-A096-DB62-8CBD72E84E08}"/>
              </a:ext>
            </a:extLst>
          </p:cNvPr>
          <p:cNvSpPr txBox="1"/>
          <p:nvPr/>
        </p:nvSpPr>
        <p:spPr>
          <a:xfrm>
            <a:off x="6167781" y="2789462"/>
            <a:ext cx="992477" cy="2308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/>
              <a:t>repr</a:t>
            </a:r>
            <a:endParaRPr lang="en-GB" sz="9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BD9621C-1B60-6581-E20D-1C04E92703BD}"/>
              </a:ext>
            </a:extLst>
          </p:cNvPr>
          <p:cNvSpPr/>
          <p:nvPr/>
        </p:nvSpPr>
        <p:spPr>
          <a:xfrm>
            <a:off x="1460968" y="2052386"/>
            <a:ext cx="910013" cy="470532"/>
          </a:xfrm>
          <a:prstGeom prst="roundRect">
            <a:avLst/>
          </a:prstGeom>
          <a:ln w="12700">
            <a:solidFill>
              <a:srgbClr val="373535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7D3F4E-FAD7-5B0C-050B-5529927D5476}"/>
              </a:ext>
            </a:extLst>
          </p:cNvPr>
          <p:cNvSpPr/>
          <p:nvPr/>
        </p:nvSpPr>
        <p:spPr>
          <a:xfrm>
            <a:off x="1497513" y="2180649"/>
            <a:ext cx="834137" cy="220722"/>
          </a:xfrm>
          <a:prstGeom prst="ellipse">
            <a:avLst/>
          </a:prstGeom>
          <a:ln w="12700">
            <a:solidFill>
              <a:srgbClr val="373535"/>
            </a:solidFill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07B0E9-318C-C80D-1A87-9B1CF7072BAF}"/>
              </a:ext>
            </a:extLst>
          </p:cNvPr>
          <p:cNvSpPr txBox="1"/>
          <p:nvPr/>
        </p:nvSpPr>
        <p:spPr>
          <a:xfrm>
            <a:off x="1416490" y="2193622"/>
            <a:ext cx="992477" cy="2308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sales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D0BBF9-C156-27BB-E916-25C54A034C6F}"/>
              </a:ext>
            </a:extLst>
          </p:cNvPr>
          <p:cNvSpPr txBox="1"/>
          <p:nvPr/>
        </p:nvSpPr>
        <p:spPr>
          <a:xfrm>
            <a:off x="6100550" y="2469135"/>
            <a:ext cx="1510955" cy="25391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50" dirty="0"/>
              <a:t>Group “marketing”</a:t>
            </a:r>
            <a:endParaRPr lang="en-DK" sz="105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D29770-E64D-CB93-5DC4-B7A1FD51F375}"/>
              </a:ext>
            </a:extLst>
          </p:cNvPr>
          <p:cNvCxnSpPr>
            <a:cxnSpLocks/>
          </p:cNvCxnSpPr>
          <p:nvPr/>
        </p:nvCxnSpPr>
        <p:spPr>
          <a:xfrm>
            <a:off x="2395701" y="2301422"/>
            <a:ext cx="526866" cy="0"/>
          </a:xfrm>
          <a:prstGeom prst="straightConnector1">
            <a:avLst/>
          </a:prstGeom>
          <a:ln w="12700" cap="flat" cmpd="sng" algn="ctr">
            <a:solidFill>
              <a:srgbClr val="373535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Graphic 7" descr="Piano keys with solid fill">
            <a:extLst>
              <a:ext uri="{FF2B5EF4-FFF2-40B4-BE49-F238E27FC236}">
                <a16:creationId xmlns:a16="http://schemas.microsoft.com/office/drawing/2014/main" id="{E77FF8C5-1E8C-3D5B-C840-80B87712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3553" y="2171327"/>
            <a:ext cx="278907" cy="278907"/>
          </a:xfrm>
          <a:prstGeom prst="rect">
            <a:avLst/>
          </a:prstGeom>
        </p:spPr>
      </p:pic>
      <p:pic>
        <p:nvPicPr>
          <p:cNvPr id="9" name="Graphic 8" descr="Guitar outline">
            <a:extLst>
              <a:ext uri="{FF2B5EF4-FFF2-40B4-BE49-F238E27FC236}">
                <a16:creationId xmlns:a16="http://schemas.microsoft.com/office/drawing/2014/main" id="{B623B8C7-526A-50D7-D3ED-731DC99A2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7700" y="2123948"/>
            <a:ext cx="355320" cy="355320"/>
          </a:xfrm>
          <a:prstGeom prst="rect">
            <a:avLst/>
          </a:prstGeom>
        </p:spPr>
      </p:pic>
      <p:pic>
        <p:nvPicPr>
          <p:cNvPr id="10" name="Graphic 9" descr="Drum outline">
            <a:extLst>
              <a:ext uri="{FF2B5EF4-FFF2-40B4-BE49-F238E27FC236}">
                <a16:creationId xmlns:a16="http://schemas.microsoft.com/office/drawing/2014/main" id="{539DF7E7-35B5-669B-110E-6CDAEC9F2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2919" y="2142118"/>
            <a:ext cx="327377" cy="3273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29260-EF5A-1441-EC23-05F7BFC5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17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1325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A610F8-F2FE-E699-32AD-62DA44B4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2089369"/>
            <a:ext cx="8303020" cy="685535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  <a:endParaRPr lang="LID4096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8079C-FFAC-14B1-D9B6-9522B6A1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18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3237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274FF-1A6F-4E77-4FEB-2445851F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Kafka?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B21C-66F5-3891-B448-85D0D6FA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1</a:t>
            </a:fld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43BB07-FA15-B32E-BA07-C2ACD496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53"/>
          <a:stretch>
            <a:fillRect/>
          </a:stretch>
        </p:blipFill>
        <p:spPr>
          <a:xfrm>
            <a:off x="497633" y="953192"/>
            <a:ext cx="7697244" cy="37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36C06-2F3D-46A6-1D4D-BCB192BCE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A6DD-CEFB-C627-3BBE-02273B641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08000"/>
            <a:ext cx="8669169" cy="3796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/>
              <a:t>“..distributed </a:t>
            </a:r>
            <a:r>
              <a:rPr lang="en-GB" sz="1500" b="1" dirty="0"/>
              <a:t>event</a:t>
            </a:r>
            <a:r>
              <a:rPr lang="en-GB" sz="1500" dirty="0"/>
              <a:t> streaming platform…”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Applications can send and receive data in real time.</a:t>
            </a:r>
            <a:endParaRPr lang="en-GB" sz="1500" dirty="0"/>
          </a:p>
          <a:p>
            <a:pPr>
              <a:lnSpc>
                <a:spcPct val="150000"/>
              </a:lnSpc>
            </a:pPr>
            <a:r>
              <a:rPr lang="en-GB" sz="1500" dirty="0"/>
              <a:t>One (or more) applications write and read into/from multiple topics.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7C4207-01FE-4F5A-8EA4-77DFF5E8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Distributed</a:t>
            </a:r>
            <a:r>
              <a:rPr lang="en-GB" i="1"/>
              <a:t> </a:t>
            </a:r>
            <a:r>
              <a:rPr lang="en-GB"/>
              <a:t>applications</a:t>
            </a:r>
            <a:endParaRPr lang="LID4096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24CD97-E09E-BEE5-DE02-777E5294728D}"/>
              </a:ext>
            </a:extLst>
          </p:cNvPr>
          <p:cNvGrpSpPr/>
          <p:nvPr/>
        </p:nvGrpSpPr>
        <p:grpSpPr>
          <a:xfrm>
            <a:off x="6025833" y="2668190"/>
            <a:ext cx="1688896" cy="358761"/>
            <a:chOff x="5278832" y="5510625"/>
            <a:chExt cx="5056633" cy="855162"/>
          </a:xfrm>
          <a:effectLst>
            <a:outerShdw blurRad="40005" dist="20320" dir="5400000" algn="t" rotWithShape="0">
              <a:prstClr val="black">
                <a:alpha val="38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566CD1F-5E01-562A-2381-A62890D5E066}"/>
                </a:ext>
              </a:extLst>
            </p:cNvPr>
            <p:cNvSpPr/>
            <p:nvPr/>
          </p:nvSpPr>
          <p:spPr>
            <a:xfrm>
              <a:off x="5278832" y="5514224"/>
              <a:ext cx="5056633" cy="847963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CD38E6-5DDC-8C18-9DF3-D020A40D7140}"/>
                </a:ext>
              </a:extLst>
            </p:cNvPr>
            <p:cNvCxnSpPr>
              <a:cxnSpLocks/>
            </p:cNvCxnSpPr>
            <p:nvPr/>
          </p:nvCxnSpPr>
          <p:spPr>
            <a:xfrm>
              <a:off x="6128090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1A7C09-5D39-CBF1-0F42-8B6C06D4EEE4}"/>
                </a:ext>
              </a:extLst>
            </p:cNvPr>
            <p:cNvCxnSpPr>
              <a:cxnSpLocks/>
            </p:cNvCxnSpPr>
            <p:nvPr/>
          </p:nvCxnSpPr>
          <p:spPr>
            <a:xfrm>
              <a:off x="6969296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51C911-403B-2320-20D0-F16D1D1A80E4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2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83AD85-7219-F902-5A52-D2CB5FC71D42}"/>
                </a:ext>
              </a:extLst>
            </p:cNvPr>
            <p:cNvCxnSpPr>
              <a:cxnSpLocks/>
            </p:cNvCxnSpPr>
            <p:nvPr/>
          </p:nvCxnSpPr>
          <p:spPr>
            <a:xfrm>
              <a:off x="8651708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AD7F847-B37B-290B-C28E-F1AB276041CE}"/>
                </a:ext>
              </a:extLst>
            </p:cNvPr>
            <p:cNvCxnSpPr>
              <a:cxnSpLocks/>
            </p:cNvCxnSpPr>
            <p:nvPr/>
          </p:nvCxnSpPr>
          <p:spPr>
            <a:xfrm>
              <a:off x="9492914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F0E775E-66D3-4EF5-A9F9-313D8E8BABFB}"/>
              </a:ext>
            </a:extLst>
          </p:cNvPr>
          <p:cNvSpPr txBox="1"/>
          <p:nvPr/>
        </p:nvSpPr>
        <p:spPr>
          <a:xfrm>
            <a:off x="7104462" y="2555257"/>
            <a:ext cx="235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Topic (log): </a:t>
            </a:r>
          </a:p>
          <a:p>
            <a:pPr algn="ctr"/>
            <a:r>
              <a:rPr lang="en-GB" sz="1400" dirty="0"/>
              <a:t>Temperatures</a:t>
            </a:r>
            <a:endParaRPr lang="en-DK" sz="1400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D044A6A-2D38-5FA2-DBA0-BA368CE244B4}"/>
              </a:ext>
            </a:extLst>
          </p:cNvPr>
          <p:cNvSpPr/>
          <p:nvPr/>
        </p:nvSpPr>
        <p:spPr>
          <a:xfrm rot="17121263">
            <a:off x="5832964" y="1643742"/>
            <a:ext cx="3872844" cy="2216567"/>
          </a:xfrm>
          <a:prstGeom prst="arc">
            <a:avLst>
              <a:gd name="adj1" fmla="val 15930311"/>
              <a:gd name="adj2" fmla="val 18550929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310E70-643A-E196-4B04-7E1DCB60FC66}"/>
              </a:ext>
            </a:extLst>
          </p:cNvPr>
          <p:cNvSpPr/>
          <p:nvPr/>
        </p:nvSpPr>
        <p:spPr>
          <a:xfrm>
            <a:off x="7144695" y="1138386"/>
            <a:ext cx="758768" cy="60705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74BC27E9-A509-D575-4BBD-20A78C53FA65}"/>
              </a:ext>
            </a:extLst>
          </p:cNvPr>
          <p:cNvSpPr/>
          <p:nvPr/>
        </p:nvSpPr>
        <p:spPr>
          <a:xfrm rot="8563047" flipH="1">
            <a:off x="4530577" y="2431539"/>
            <a:ext cx="1787015" cy="1224549"/>
          </a:xfrm>
          <a:prstGeom prst="arc">
            <a:avLst>
              <a:gd name="adj1" fmla="val 14119537"/>
              <a:gd name="adj2" fmla="val 18909495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3488D3-05F3-DBB5-D6BF-274C69DA4A96}"/>
              </a:ext>
            </a:extLst>
          </p:cNvPr>
          <p:cNvSpPr/>
          <p:nvPr/>
        </p:nvSpPr>
        <p:spPr>
          <a:xfrm>
            <a:off x="4658805" y="3556908"/>
            <a:ext cx="758768" cy="607056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E998C-C59A-CC8F-F8D0-E10B27AAE389}"/>
              </a:ext>
            </a:extLst>
          </p:cNvPr>
          <p:cNvSpPr txBox="1"/>
          <p:nvPr/>
        </p:nvSpPr>
        <p:spPr>
          <a:xfrm>
            <a:off x="5697277" y="2671045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T1</a:t>
            </a:r>
            <a:endParaRPr lang="en-DK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5BF807-56AE-C2E4-72B9-1FAB94EE2315}"/>
              </a:ext>
            </a:extLst>
          </p:cNvPr>
          <p:cNvSpPr txBox="1"/>
          <p:nvPr/>
        </p:nvSpPr>
        <p:spPr>
          <a:xfrm>
            <a:off x="5987202" y="2671045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T2</a:t>
            </a:r>
            <a:endParaRPr lang="en-DK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15E0CE-A309-D1C2-2140-83AF6CA5C8D6}"/>
              </a:ext>
            </a:extLst>
          </p:cNvPr>
          <p:cNvSpPr txBox="1"/>
          <p:nvPr/>
        </p:nvSpPr>
        <p:spPr>
          <a:xfrm>
            <a:off x="6257268" y="2671045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…</a:t>
            </a:r>
            <a:endParaRPr lang="en-DK" sz="1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F595C9-FD27-5607-8748-AEB328A32533}"/>
              </a:ext>
            </a:extLst>
          </p:cNvPr>
          <p:cNvGrpSpPr/>
          <p:nvPr/>
        </p:nvGrpSpPr>
        <p:grpSpPr>
          <a:xfrm>
            <a:off x="2354645" y="3673924"/>
            <a:ext cx="1688896" cy="358761"/>
            <a:chOff x="5278832" y="5510625"/>
            <a:chExt cx="5056633" cy="855162"/>
          </a:xfrm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6EFC082-8A2A-AD34-BACF-F0B17047772F}"/>
                </a:ext>
              </a:extLst>
            </p:cNvPr>
            <p:cNvSpPr/>
            <p:nvPr/>
          </p:nvSpPr>
          <p:spPr>
            <a:xfrm>
              <a:off x="5278832" y="5514224"/>
              <a:ext cx="5056633" cy="847963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529329C-B2E7-D0DA-BA7E-E09CC2A76A09}"/>
                </a:ext>
              </a:extLst>
            </p:cNvPr>
            <p:cNvCxnSpPr>
              <a:cxnSpLocks/>
            </p:cNvCxnSpPr>
            <p:nvPr/>
          </p:nvCxnSpPr>
          <p:spPr>
            <a:xfrm>
              <a:off x="6128090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983B28A-F67F-F489-012C-72C26F5FE95C}"/>
                </a:ext>
              </a:extLst>
            </p:cNvPr>
            <p:cNvCxnSpPr>
              <a:cxnSpLocks/>
            </p:cNvCxnSpPr>
            <p:nvPr/>
          </p:nvCxnSpPr>
          <p:spPr>
            <a:xfrm>
              <a:off x="6969296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9EF4983-83CD-28D0-8218-44D4745E241D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2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BC937C-7526-3653-82F3-306C8AF0ACF9}"/>
                </a:ext>
              </a:extLst>
            </p:cNvPr>
            <p:cNvCxnSpPr>
              <a:cxnSpLocks/>
            </p:cNvCxnSpPr>
            <p:nvPr/>
          </p:nvCxnSpPr>
          <p:spPr>
            <a:xfrm>
              <a:off x="8651708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F4F085-001B-1763-7656-033D800EE1D3}"/>
                </a:ext>
              </a:extLst>
            </p:cNvPr>
            <p:cNvCxnSpPr>
              <a:cxnSpLocks/>
            </p:cNvCxnSpPr>
            <p:nvPr/>
          </p:nvCxnSpPr>
          <p:spPr>
            <a:xfrm>
              <a:off x="9492914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04FA2A3-6517-ADC7-FF82-731A0520308A}"/>
              </a:ext>
            </a:extLst>
          </p:cNvPr>
          <p:cNvSpPr txBox="1"/>
          <p:nvPr/>
        </p:nvSpPr>
        <p:spPr>
          <a:xfrm>
            <a:off x="2121672" y="3967463"/>
            <a:ext cx="1951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Topic: Forecast</a:t>
            </a:r>
            <a:endParaRPr lang="en-DK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DBC7FB-6BF5-3834-B2C0-8B07FBA4DE1B}"/>
              </a:ext>
            </a:extLst>
          </p:cNvPr>
          <p:cNvSpPr txBox="1"/>
          <p:nvPr/>
        </p:nvSpPr>
        <p:spPr>
          <a:xfrm>
            <a:off x="2026089" y="3667635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f1</a:t>
            </a:r>
            <a:endParaRPr lang="en-DK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6EF1E-4D3E-8FF4-9D01-EC9E9250E268}"/>
              </a:ext>
            </a:extLst>
          </p:cNvPr>
          <p:cNvSpPr txBox="1"/>
          <p:nvPr/>
        </p:nvSpPr>
        <p:spPr>
          <a:xfrm>
            <a:off x="2306778" y="3672286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f2</a:t>
            </a:r>
            <a:endParaRPr lang="en-DK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FB5C68-D58B-3EA2-6335-EED34EA45833}"/>
              </a:ext>
            </a:extLst>
          </p:cNvPr>
          <p:cNvSpPr txBox="1"/>
          <p:nvPr/>
        </p:nvSpPr>
        <p:spPr>
          <a:xfrm>
            <a:off x="2889850" y="3660089"/>
            <a:ext cx="33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…</a:t>
            </a:r>
            <a:endParaRPr lang="en-DK" sz="1400" dirty="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7308C10-48E8-D60B-992C-9318C2F7DA11}"/>
              </a:ext>
            </a:extLst>
          </p:cNvPr>
          <p:cNvSpPr/>
          <p:nvPr/>
        </p:nvSpPr>
        <p:spPr>
          <a:xfrm rot="17801062">
            <a:off x="3347826" y="3045509"/>
            <a:ext cx="1842673" cy="2236911"/>
          </a:xfrm>
          <a:prstGeom prst="arc">
            <a:avLst>
              <a:gd name="adj1" fmla="val 16714381"/>
              <a:gd name="adj2" fmla="val 781610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C5E8022-E8F6-14F7-9A3F-2D7A15653A64}"/>
              </a:ext>
            </a:extLst>
          </p:cNvPr>
          <p:cNvSpPr/>
          <p:nvPr/>
        </p:nvSpPr>
        <p:spPr>
          <a:xfrm>
            <a:off x="6758836" y="3591115"/>
            <a:ext cx="758768" cy="607056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1B8AF2A-2FBF-7FCD-F5FF-AE2963815822}"/>
              </a:ext>
            </a:extLst>
          </p:cNvPr>
          <p:cNvSpPr/>
          <p:nvPr/>
        </p:nvSpPr>
        <p:spPr>
          <a:xfrm rot="3733230" flipH="1" flipV="1">
            <a:off x="6129368" y="2342621"/>
            <a:ext cx="1486294" cy="1315681"/>
          </a:xfrm>
          <a:prstGeom prst="arc">
            <a:avLst>
              <a:gd name="adj1" fmla="val 13379027"/>
              <a:gd name="adj2" fmla="val 17012481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pic>
        <p:nvPicPr>
          <p:cNvPr id="48" name="Graphic 47" descr="Thermometer with solid fill">
            <a:extLst>
              <a:ext uri="{FF2B5EF4-FFF2-40B4-BE49-F238E27FC236}">
                <a16:creationId xmlns:a16="http://schemas.microsoft.com/office/drawing/2014/main" id="{0C726D26-CC21-99E0-FF82-6A7BE42C3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7418" y="1212731"/>
            <a:ext cx="475136" cy="475136"/>
          </a:xfrm>
          <a:prstGeom prst="rect">
            <a:avLst/>
          </a:prstGeom>
        </p:spPr>
      </p:pic>
      <p:pic>
        <p:nvPicPr>
          <p:cNvPr id="49" name="Graphic 48" descr="Partial sun outline">
            <a:extLst>
              <a:ext uri="{FF2B5EF4-FFF2-40B4-BE49-F238E27FC236}">
                <a16:creationId xmlns:a16="http://schemas.microsoft.com/office/drawing/2014/main" id="{C91BCA12-8928-7FC5-EB37-EB4665F73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3313" y="3359904"/>
            <a:ext cx="647430" cy="647430"/>
          </a:xfrm>
          <a:prstGeom prst="rect">
            <a:avLst/>
          </a:prstGeom>
        </p:spPr>
      </p:pic>
      <p:pic>
        <p:nvPicPr>
          <p:cNvPr id="50" name="Graphic 49" descr="Tablet outline">
            <a:extLst>
              <a:ext uri="{FF2B5EF4-FFF2-40B4-BE49-F238E27FC236}">
                <a16:creationId xmlns:a16="http://schemas.microsoft.com/office/drawing/2014/main" id="{9E5F0FF5-9C77-8423-728C-F867C2940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5061" y="3673924"/>
            <a:ext cx="457200" cy="457200"/>
          </a:xfrm>
          <a:prstGeom prst="rect">
            <a:avLst/>
          </a:prstGeom>
        </p:spPr>
      </p:pic>
      <p:pic>
        <p:nvPicPr>
          <p:cNvPr id="51" name="Graphic 50" descr="Computer outline">
            <a:extLst>
              <a:ext uri="{FF2B5EF4-FFF2-40B4-BE49-F238E27FC236}">
                <a16:creationId xmlns:a16="http://schemas.microsoft.com/office/drawing/2014/main" id="{F1F1DA79-66E1-DDE2-4888-78FC848325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7153" y="3633607"/>
            <a:ext cx="522072" cy="522072"/>
          </a:xfrm>
          <a:prstGeom prst="rect">
            <a:avLst/>
          </a:prstGeom>
        </p:spPr>
      </p:pic>
      <p:pic>
        <p:nvPicPr>
          <p:cNvPr id="52" name="Graphic 51" descr="Statistics outline">
            <a:extLst>
              <a:ext uri="{FF2B5EF4-FFF2-40B4-BE49-F238E27FC236}">
                <a16:creationId xmlns:a16="http://schemas.microsoft.com/office/drawing/2014/main" id="{89C2BBDA-673A-EBF1-9AA9-7175266C7A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3249" y="4084191"/>
            <a:ext cx="753410" cy="68987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6F022D6-B8DF-4E9F-4103-6FB03B2E74B8}"/>
              </a:ext>
            </a:extLst>
          </p:cNvPr>
          <p:cNvSpPr txBox="1"/>
          <p:nvPr/>
        </p:nvSpPr>
        <p:spPr>
          <a:xfrm>
            <a:off x="338558" y="3957079"/>
            <a:ext cx="110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</a:t>
            </a:r>
            <a:endParaRPr lang="LID4096" sz="1400" dirty="0"/>
          </a:p>
        </p:txBody>
      </p:sp>
      <p:pic>
        <p:nvPicPr>
          <p:cNvPr id="54" name="Graphic 53" descr="Pie chart with solid fill">
            <a:extLst>
              <a:ext uri="{FF2B5EF4-FFF2-40B4-BE49-F238E27FC236}">
                <a16:creationId xmlns:a16="http://schemas.microsoft.com/office/drawing/2014/main" id="{E5EE974C-7474-C90B-8B19-A8A9BF5B0D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527" y="3654237"/>
            <a:ext cx="462225" cy="462225"/>
          </a:xfrm>
          <a:prstGeom prst="rect">
            <a:avLst/>
          </a:prstGeom>
        </p:spPr>
      </p:pic>
      <p:sp>
        <p:nvSpPr>
          <p:cNvPr id="55" name="Arc 54">
            <a:extLst>
              <a:ext uri="{FF2B5EF4-FFF2-40B4-BE49-F238E27FC236}">
                <a16:creationId xmlns:a16="http://schemas.microsoft.com/office/drawing/2014/main" id="{543F18E7-EF9E-3F17-D2AD-9B662BD06DE4}"/>
              </a:ext>
            </a:extLst>
          </p:cNvPr>
          <p:cNvSpPr/>
          <p:nvPr/>
        </p:nvSpPr>
        <p:spPr>
          <a:xfrm rot="7490692" flipH="1" flipV="1">
            <a:off x="279532" y="3363574"/>
            <a:ext cx="3032586" cy="3293094"/>
          </a:xfrm>
          <a:prstGeom prst="arc">
            <a:avLst>
              <a:gd name="adj1" fmla="val 17585127"/>
              <a:gd name="adj2" fmla="val 20651910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2BB856E-966B-A2A5-B9FD-F3216467C501}"/>
              </a:ext>
            </a:extLst>
          </p:cNvPr>
          <p:cNvSpPr/>
          <p:nvPr/>
        </p:nvSpPr>
        <p:spPr>
          <a:xfrm rot="16385587" flipH="1" flipV="1">
            <a:off x="5300899" y="2276418"/>
            <a:ext cx="744153" cy="4104167"/>
          </a:xfrm>
          <a:prstGeom prst="arc">
            <a:avLst>
              <a:gd name="adj1" fmla="val 16479197"/>
              <a:gd name="adj2" fmla="val 5319509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D6D7B-6E7C-D4E8-3624-E4A58CA66C36}"/>
              </a:ext>
            </a:extLst>
          </p:cNvPr>
          <p:cNvSpPr txBox="1"/>
          <p:nvPr/>
        </p:nvSpPr>
        <p:spPr>
          <a:xfrm>
            <a:off x="6211337" y="1789517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Producer</a:t>
            </a:r>
            <a:endParaRPr lang="en-DK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CBE24-FEE5-77BC-25CB-C785CF079DA6}"/>
              </a:ext>
            </a:extLst>
          </p:cNvPr>
          <p:cNvSpPr txBox="1"/>
          <p:nvPr/>
        </p:nvSpPr>
        <p:spPr>
          <a:xfrm>
            <a:off x="5951816" y="3301779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Consumer</a:t>
            </a:r>
            <a:endParaRPr lang="en-DK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E667F-5653-CC6E-3691-B421CACC0520}"/>
              </a:ext>
            </a:extLst>
          </p:cNvPr>
          <p:cNvSpPr txBox="1"/>
          <p:nvPr/>
        </p:nvSpPr>
        <p:spPr>
          <a:xfrm>
            <a:off x="3231514" y="3298416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Producer</a:t>
            </a:r>
            <a:endParaRPr lang="en-DK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A8916-3384-55F9-9767-CA2C51087764}"/>
              </a:ext>
            </a:extLst>
          </p:cNvPr>
          <p:cNvSpPr txBox="1"/>
          <p:nvPr/>
        </p:nvSpPr>
        <p:spPr>
          <a:xfrm>
            <a:off x="4149567" y="3297991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Consumer</a:t>
            </a:r>
            <a:endParaRPr lang="en-DK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5F378-6B6B-B1CA-5682-1CF1BA3CAB5B}"/>
              </a:ext>
            </a:extLst>
          </p:cNvPr>
          <p:cNvSpPr txBox="1"/>
          <p:nvPr/>
        </p:nvSpPr>
        <p:spPr>
          <a:xfrm>
            <a:off x="-593879" y="3305652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Consumer</a:t>
            </a:r>
            <a:endParaRPr lang="en-DK" sz="1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0BA590F-84FC-412F-D6AF-E486745D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2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936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53" grpId="0"/>
      <p:bldP spid="5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0AEA7-ED62-ECD9-2AD8-158DC90CB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08000"/>
            <a:ext cx="8669169" cy="37969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500" dirty="0"/>
              <a:t>Ordered sequence (log) of events stored as </a:t>
            </a:r>
            <a:r>
              <a:rPr lang="en-US" sz="1500" b="1" dirty="0"/>
              <a:t>messages</a:t>
            </a:r>
            <a:r>
              <a:rPr lang="en-US" sz="1500" dirty="0"/>
              <a:t> (key-payload pair), on a Kafka server.</a:t>
            </a:r>
          </a:p>
          <a:p>
            <a:pPr>
              <a:buClr>
                <a:srgbClr val="E97132"/>
              </a:buClr>
            </a:pPr>
            <a:r>
              <a:rPr lang="en-US" sz="1500" dirty="0"/>
              <a:t>Events are </a:t>
            </a:r>
            <a:r>
              <a:rPr lang="en-US" sz="1500" i="1" dirty="0"/>
              <a:t>related</a:t>
            </a:r>
            <a:endParaRPr lang="en-US" sz="1500" dirty="0"/>
          </a:p>
          <a:p>
            <a:pPr>
              <a:buClr>
                <a:srgbClr val="E97132"/>
              </a:buClr>
            </a:pPr>
            <a:r>
              <a:rPr lang="en-US" sz="1500" dirty="0"/>
              <a:t>Durable</a:t>
            </a:r>
          </a:p>
          <a:p>
            <a:pPr>
              <a:buClr>
                <a:srgbClr val="E97132"/>
              </a:buClr>
            </a:pPr>
            <a:r>
              <a:rPr lang="en-US" sz="1500" dirty="0"/>
              <a:t>(Almost) no limit in size</a:t>
            </a:r>
            <a:endParaRPr lang="LID4096" sz="1500" dirty="0"/>
          </a:p>
          <a:p>
            <a:endParaRPr lang="LID4096" sz="1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2D18E1-FCB6-2A31-339D-0EA536A2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  <a:endParaRPr lang="LID4096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42767C-0CC4-D916-DDA0-C779A7C5986C}"/>
              </a:ext>
            </a:extLst>
          </p:cNvPr>
          <p:cNvSpPr/>
          <p:nvPr/>
        </p:nvSpPr>
        <p:spPr>
          <a:xfrm>
            <a:off x="1537440" y="3425551"/>
            <a:ext cx="4214077" cy="847963"/>
          </a:xfrm>
          <a:prstGeom prst="roundRect">
            <a:avLst/>
          </a:prstGeom>
          <a:ln w="19050"/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8FE2B1-2C49-2425-C687-7A94E4C2E15B}"/>
              </a:ext>
            </a:extLst>
          </p:cNvPr>
          <p:cNvCxnSpPr>
            <a:cxnSpLocks/>
          </p:cNvCxnSpPr>
          <p:nvPr/>
        </p:nvCxnSpPr>
        <p:spPr>
          <a:xfrm>
            <a:off x="2386698" y="3421952"/>
            <a:ext cx="0" cy="8551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4A14CA-48D1-ABE8-258E-CC829D61B11A}"/>
              </a:ext>
            </a:extLst>
          </p:cNvPr>
          <p:cNvCxnSpPr>
            <a:cxnSpLocks/>
          </p:cNvCxnSpPr>
          <p:nvPr/>
        </p:nvCxnSpPr>
        <p:spPr>
          <a:xfrm>
            <a:off x="3227904" y="3421952"/>
            <a:ext cx="0" cy="8551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820FD5-BC18-987E-2B5C-B7F1E830BD2E}"/>
              </a:ext>
            </a:extLst>
          </p:cNvPr>
          <p:cNvCxnSpPr>
            <a:cxnSpLocks/>
          </p:cNvCxnSpPr>
          <p:nvPr/>
        </p:nvCxnSpPr>
        <p:spPr>
          <a:xfrm>
            <a:off x="4069110" y="3421952"/>
            <a:ext cx="0" cy="8551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DD50B-B132-D0C3-38F1-4BD5AFF3EA8B}"/>
              </a:ext>
            </a:extLst>
          </p:cNvPr>
          <p:cNvCxnSpPr>
            <a:cxnSpLocks/>
          </p:cNvCxnSpPr>
          <p:nvPr/>
        </p:nvCxnSpPr>
        <p:spPr>
          <a:xfrm>
            <a:off x="4910316" y="3421952"/>
            <a:ext cx="0" cy="8551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4AFA9E-B8FC-BBF8-6A93-D50B9E923E90}"/>
              </a:ext>
            </a:extLst>
          </p:cNvPr>
          <p:cNvCxnSpPr>
            <a:cxnSpLocks/>
          </p:cNvCxnSpPr>
          <p:nvPr/>
        </p:nvCxnSpPr>
        <p:spPr>
          <a:xfrm>
            <a:off x="1537440" y="4454620"/>
            <a:ext cx="4403071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2CAFA0-CECF-7AC1-4192-91FC009DB187}"/>
              </a:ext>
            </a:extLst>
          </p:cNvPr>
          <p:cNvSpPr txBox="1"/>
          <p:nvPr/>
        </p:nvSpPr>
        <p:spPr>
          <a:xfrm>
            <a:off x="2961722" y="4408900"/>
            <a:ext cx="143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Time</a:t>
            </a:r>
            <a:endParaRPr lang="en-DK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DD419-44B6-120B-E75C-5E5370D8931E}"/>
              </a:ext>
            </a:extLst>
          </p:cNvPr>
          <p:cNvSpPr txBox="1"/>
          <p:nvPr/>
        </p:nvSpPr>
        <p:spPr>
          <a:xfrm>
            <a:off x="1500864" y="3648553"/>
            <a:ext cx="1103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Message1</a:t>
            </a:r>
            <a:endParaRPr lang="en-DK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E4D97-CB75-D7C7-A4F5-7A92D7CB1B3F}"/>
              </a:ext>
            </a:extLst>
          </p:cNvPr>
          <p:cNvSpPr txBox="1"/>
          <p:nvPr/>
        </p:nvSpPr>
        <p:spPr>
          <a:xfrm>
            <a:off x="2335692" y="3648553"/>
            <a:ext cx="1103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Message2</a:t>
            </a:r>
            <a:endParaRPr lang="en-DK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3FEE4-7E37-FD07-3100-C7537F02FF1C}"/>
              </a:ext>
            </a:extLst>
          </p:cNvPr>
          <p:cNvSpPr txBox="1"/>
          <p:nvPr/>
        </p:nvSpPr>
        <p:spPr>
          <a:xfrm>
            <a:off x="5120914" y="3644120"/>
            <a:ext cx="1103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</a:t>
            </a:r>
            <a:endParaRPr lang="en-DK" sz="14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6102129-8130-171E-1E72-B69AF4D2F292}"/>
              </a:ext>
            </a:extLst>
          </p:cNvPr>
          <p:cNvSpPr/>
          <p:nvPr/>
        </p:nvSpPr>
        <p:spPr>
          <a:xfrm rot="17121263">
            <a:off x="4894585" y="2926776"/>
            <a:ext cx="1787015" cy="1224549"/>
          </a:xfrm>
          <a:prstGeom prst="arc">
            <a:avLst>
              <a:gd name="adj1" fmla="val 16200000"/>
              <a:gd name="adj2" fmla="val 20009962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118E74-D3A6-AA74-B60C-6B989DB72BDB}"/>
              </a:ext>
            </a:extLst>
          </p:cNvPr>
          <p:cNvSpPr txBox="1"/>
          <p:nvPr/>
        </p:nvSpPr>
        <p:spPr>
          <a:xfrm>
            <a:off x="3092627" y="3123747"/>
            <a:ext cx="110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Topic A</a:t>
            </a:r>
            <a:endParaRPr lang="en-DK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E12F9A-C44E-B66D-4D3E-6401BBB282A9}"/>
              </a:ext>
            </a:extLst>
          </p:cNvPr>
          <p:cNvSpPr txBox="1"/>
          <p:nvPr/>
        </p:nvSpPr>
        <p:spPr>
          <a:xfrm>
            <a:off x="4710581" y="2460504"/>
            <a:ext cx="2459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Event</a:t>
            </a:r>
            <a:endParaRPr lang="en-DK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C303B-D098-65D6-7AFC-A0FB602A0F48}"/>
              </a:ext>
            </a:extLst>
          </p:cNvPr>
          <p:cNvSpPr txBox="1"/>
          <p:nvPr/>
        </p:nvSpPr>
        <p:spPr>
          <a:xfrm>
            <a:off x="3173396" y="3648553"/>
            <a:ext cx="1103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Message3</a:t>
            </a:r>
            <a:endParaRPr lang="en-DK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BDF4C8-7BF9-9E0A-ADE6-415D01E1CF2A}"/>
              </a:ext>
            </a:extLst>
          </p:cNvPr>
          <p:cNvSpPr txBox="1"/>
          <p:nvPr/>
        </p:nvSpPr>
        <p:spPr>
          <a:xfrm>
            <a:off x="4014601" y="3648553"/>
            <a:ext cx="1103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Message4</a:t>
            </a:r>
            <a:endParaRPr lang="en-DK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5E210-0F0A-F2EB-DB24-45AA2FE9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3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208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7BAA-EA3D-7563-3BB7-814B4BB3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07999"/>
            <a:ext cx="8169210" cy="38678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500" dirty="0"/>
              <a:t>Divide a topic into different logs.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  <a:p>
            <a:pPr>
              <a:buClr>
                <a:srgbClr val="E97132"/>
              </a:buClr>
            </a:pPr>
            <a:r>
              <a:rPr lang="en-US" sz="1500" dirty="0"/>
              <a:t>Live on </a:t>
            </a:r>
            <a:r>
              <a:rPr lang="en-US" sz="1500" b="1" dirty="0"/>
              <a:t>different</a:t>
            </a:r>
            <a:r>
              <a:rPr lang="en-US" sz="1500" dirty="0"/>
              <a:t> “nodes” of a Kafka cluster. </a:t>
            </a:r>
          </a:p>
          <a:p>
            <a:pPr marL="742950" lvl="2" indent="-285750">
              <a:buClr>
                <a:srgbClr val="E9713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500" dirty="0"/>
              <a:t>Distributed system</a:t>
            </a:r>
            <a:endParaRPr lang="en-US" sz="1500" b="1" dirty="0"/>
          </a:p>
          <a:p>
            <a:pPr>
              <a:buClr>
                <a:srgbClr val="E97132"/>
              </a:buClr>
            </a:pPr>
            <a:r>
              <a:rPr lang="en-US" sz="1500" b="1" dirty="0"/>
              <a:t>Order guaranteed </a:t>
            </a:r>
            <a:r>
              <a:rPr lang="en-US" sz="1500" dirty="0"/>
              <a:t>inside each partition.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124C18-EB8B-A177-7912-1549F5AA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Partitions</a:t>
            </a:r>
            <a:endParaRPr lang="LID4096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2F5EE1-2ADB-3B4B-ECCB-0B8CF3F53D55}"/>
              </a:ext>
            </a:extLst>
          </p:cNvPr>
          <p:cNvSpPr/>
          <p:nvPr/>
        </p:nvSpPr>
        <p:spPr>
          <a:xfrm>
            <a:off x="3775758" y="1660862"/>
            <a:ext cx="1603082" cy="403026"/>
          </a:xfrm>
          <a:prstGeom prst="roundRect">
            <a:avLst/>
          </a:prstGeom>
          <a:ln w="19050"/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7A17E3-DDAD-3CD6-9020-B6111AC91C2D}"/>
              </a:ext>
            </a:extLst>
          </p:cNvPr>
          <p:cNvCxnSpPr>
            <a:cxnSpLocks/>
          </p:cNvCxnSpPr>
          <p:nvPr/>
        </p:nvCxnSpPr>
        <p:spPr>
          <a:xfrm flipH="1">
            <a:off x="4222990" y="1659336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B1CB5F-A32F-76DC-2B98-40D7E2D6D1AB}"/>
              </a:ext>
            </a:extLst>
          </p:cNvPr>
          <p:cNvCxnSpPr>
            <a:cxnSpLocks/>
          </p:cNvCxnSpPr>
          <p:nvPr/>
        </p:nvCxnSpPr>
        <p:spPr>
          <a:xfrm flipH="1">
            <a:off x="4665984" y="1659336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813090-1A5D-C02E-2951-65537B03A58D}"/>
              </a:ext>
            </a:extLst>
          </p:cNvPr>
          <p:cNvCxnSpPr>
            <a:cxnSpLocks/>
          </p:cNvCxnSpPr>
          <p:nvPr/>
        </p:nvCxnSpPr>
        <p:spPr>
          <a:xfrm flipH="1">
            <a:off x="5108977" y="1659336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73DB4E-DD2E-033B-A771-04E1E08B7954}"/>
              </a:ext>
            </a:extLst>
          </p:cNvPr>
          <p:cNvSpPr txBox="1"/>
          <p:nvPr/>
        </p:nvSpPr>
        <p:spPr>
          <a:xfrm>
            <a:off x="5107212" y="1731370"/>
            <a:ext cx="52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</a:t>
            </a:r>
            <a:endParaRPr lang="en-DK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6649C-9FAC-D76F-71C6-D4E30D8846E2}"/>
              </a:ext>
            </a:extLst>
          </p:cNvPr>
          <p:cNvSpPr txBox="1"/>
          <p:nvPr/>
        </p:nvSpPr>
        <p:spPr>
          <a:xfrm>
            <a:off x="3803892" y="1306404"/>
            <a:ext cx="1021620" cy="305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Topic A</a:t>
            </a:r>
            <a:endParaRPr lang="en-DK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054667-3121-7C8F-F30D-8069542D52CE}"/>
              </a:ext>
            </a:extLst>
          </p:cNvPr>
          <p:cNvSpPr/>
          <p:nvPr/>
        </p:nvSpPr>
        <p:spPr>
          <a:xfrm>
            <a:off x="3775758" y="2126779"/>
            <a:ext cx="1603083" cy="403026"/>
          </a:xfrm>
          <a:prstGeom prst="roundRect">
            <a:avLst/>
          </a:prstGeom>
          <a:ln w="19050"/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A930B0-6719-0353-76AE-443A4A3E3B33}"/>
              </a:ext>
            </a:extLst>
          </p:cNvPr>
          <p:cNvCxnSpPr>
            <a:cxnSpLocks/>
          </p:cNvCxnSpPr>
          <p:nvPr/>
        </p:nvCxnSpPr>
        <p:spPr>
          <a:xfrm flipH="1">
            <a:off x="4222990" y="2125253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A1298D-1DE3-A49D-8166-973976A7E673}"/>
              </a:ext>
            </a:extLst>
          </p:cNvPr>
          <p:cNvCxnSpPr>
            <a:cxnSpLocks/>
          </p:cNvCxnSpPr>
          <p:nvPr/>
        </p:nvCxnSpPr>
        <p:spPr>
          <a:xfrm flipH="1">
            <a:off x="4665984" y="2125253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842E59-0349-68C0-AF7C-A7A1930BF548}"/>
              </a:ext>
            </a:extLst>
          </p:cNvPr>
          <p:cNvCxnSpPr>
            <a:cxnSpLocks/>
          </p:cNvCxnSpPr>
          <p:nvPr/>
        </p:nvCxnSpPr>
        <p:spPr>
          <a:xfrm flipH="1">
            <a:off x="5108977" y="2125253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2E9E81-0558-B17F-4B70-D3F6F6204961}"/>
              </a:ext>
            </a:extLst>
          </p:cNvPr>
          <p:cNvSpPr txBox="1"/>
          <p:nvPr/>
        </p:nvSpPr>
        <p:spPr>
          <a:xfrm>
            <a:off x="5107212" y="2197288"/>
            <a:ext cx="52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...</a:t>
            </a:r>
            <a:endParaRPr lang="en-DK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706C40-0290-D2BB-CE13-1115B9FEA701}"/>
              </a:ext>
            </a:extLst>
          </p:cNvPr>
          <p:cNvSpPr/>
          <p:nvPr/>
        </p:nvSpPr>
        <p:spPr>
          <a:xfrm>
            <a:off x="3775759" y="2594637"/>
            <a:ext cx="1603083" cy="403026"/>
          </a:xfrm>
          <a:prstGeom prst="roundRect">
            <a:avLst/>
          </a:prstGeom>
          <a:ln w="19050"/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4359E8-F7A5-78DA-7FCD-E6305E423E77}"/>
              </a:ext>
            </a:extLst>
          </p:cNvPr>
          <p:cNvCxnSpPr>
            <a:cxnSpLocks/>
          </p:cNvCxnSpPr>
          <p:nvPr/>
        </p:nvCxnSpPr>
        <p:spPr>
          <a:xfrm flipH="1">
            <a:off x="4222991" y="2593112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465CE9-140C-1BE1-968D-6E767B55AA9B}"/>
              </a:ext>
            </a:extLst>
          </p:cNvPr>
          <p:cNvCxnSpPr>
            <a:cxnSpLocks/>
          </p:cNvCxnSpPr>
          <p:nvPr/>
        </p:nvCxnSpPr>
        <p:spPr>
          <a:xfrm flipH="1">
            <a:off x="4665984" y="2593112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60F6FC-7A57-4B01-CF3D-78A9EF9C659A}"/>
              </a:ext>
            </a:extLst>
          </p:cNvPr>
          <p:cNvCxnSpPr>
            <a:cxnSpLocks/>
          </p:cNvCxnSpPr>
          <p:nvPr/>
        </p:nvCxnSpPr>
        <p:spPr>
          <a:xfrm flipH="1">
            <a:off x="5108977" y="2593112"/>
            <a:ext cx="1" cy="406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D496DD-B0D5-5AFE-764D-8699A4D000C9}"/>
              </a:ext>
            </a:extLst>
          </p:cNvPr>
          <p:cNvSpPr txBox="1"/>
          <p:nvPr/>
        </p:nvSpPr>
        <p:spPr>
          <a:xfrm>
            <a:off x="5107212" y="2665146"/>
            <a:ext cx="52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...</a:t>
            </a:r>
            <a:endParaRPr lang="en-DK" sz="1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138E18-A3C9-25C0-52C0-CDB5BFF3A2C9}"/>
              </a:ext>
            </a:extLst>
          </p:cNvPr>
          <p:cNvSpPr/>
          <p:nvPr/>
        </p:nvSpPr>
        <p:spPr>
          <a:xfrm>
            <a:off x="2778642" y="1601064"/>
            <a:ext cx="3072121" cy="1571195"/>
          </a:xfrm>
          <a:prstGeom prst="roundRect">
            <a:avLst>
              <a:gd name="adj" fmla="val 7736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FBF84B-788E-A25A-D69B-54108DD98BD5}"/>
              </a:ext>
            </a:extLst>
          </p:cNvPr>
          <p:cNvSpPr txBox="1"/>
          <p:nvPr/>
        </p:nvSpPr>
        <p:spPr>
          <a:xfrm>
            <a:off x="2782025" y="1745520"/>
            <a:ext cx="1088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Partition 1</a:t>
            </a:r>
            <a:endParaRPr lang="en-DK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48630-127B-5360-833F-C910F37F7E27}"/>
              </a:ext>
            </a:extLst>
          </p:cNvPr>
          <p:cNvSpPr txBox="1"/>
          <p:nvPr/>
        </p:nvSpPr>
        <p:spPr>
          <a:xfrm>
            <a:off x="2778643" y="2211436"/>
            <a:ext cx="108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Partition 2</a:t>
            </a:r>
            <a:endParaRPr lang="en-DK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9B5F4-65DF-9AEF-C79B-E309E3439F4D}"/>
              </a:ext>
            </a:extLst>
          </p:cNvPr>
          <p:cNvSpPr txBox="1"/>
          <p:nvPr/>
        </p:nvSpPr>
        <p:spPr>
          <a:xfrm>
            <a:off x="2792947" y="2679295"/>
            <a:ext cx="108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Partition 3</a:t>
            </a:r>
            <a:endParaRPr lang="en-DK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F48773-DE50-6920-753E-B0833DD13306}"/>
              </a:ext>
            </a:extLst>
          </p:cNvPr>
          <p:cNvSpPr txBox="1"/>
          <p:nvPr/>
        </p:nvSpPr>
        <p:spPr>
          <a:xfrm>
            <a:off x="2584138" y="2895467"/>
            <a:ext cx="128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…</a:t>
            </a:r>
            <a:endParaRPr lang="en-DK" sz="14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7E95BBE-3E3C-4138-F05D-3E4D3261697F}"/>
              </a:ext>
            </a:extLst>
          </p:cNvPr>
          <p:cNvSpPr/>
          <p:nvPr/>
        </p:nvSpPr>
        <p:spPr>
          <a:xfrm>
            <a:off x="3923703" y="2700342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680A02-CCDD-8A7B-96CA-E056E569361E}"/>
              </a:ext>
            </a:extLst>
          </p:cNvPr>
          <p:cNvSpPr/>
          <p:nvPr/>
        </p:nvSpPr>
        <p:spPr>
          <a:xfrm>
            <a:off x="4357428" y="2700342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1626E1-CAA4-C862-FBB5-91CC9FAAB7F7}"/>
              </a:ext>
            </a:extLst>
          </p:cNvPr>
          <p:cNvSpPr/>
          <p:nvPr/>
        </p:nvSpPr>
        <p:spPr>
          <a:xfrm>
            <a:off x="5567343" y="2725971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C7080983-9493-44F2-0A46-9E44A3845D8B}"/>
              </a:ext>
            </a:extLst>
          </p:cNvPr>
          <p:cNvSpPr/>
          <p:nvPr/>
        </p:nvSpPr>
        <p:spPr>
          <a:xfrm rot="19912809">
            <a:off x="3833482" y="2892510"/>
            <a:ext cx="1887324" cy="971210"/>
          </a:xfrm>
          <a:prstGeom prst="arc">
            <a:avLst>
              <a:gd name="adj1" fmla="val 18865656"/>
              <a:gd name="adj2" fmla="val 2086541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0842975-CAA4-18EE-31A0-AEC5CD55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4</a:t>
            </a:fld>
            <a:endParaRPr lang="LID4096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6DC9B5-AEC8-7D69-99A2-53D58CFCD4D2}"/>
              </a:ext>
            </a:extLst>
          </p:cNvPr>
          <p:cNvSpPr/>
          <p:nvPr/>
        </p:nvSpPr>
        <p:spPr>
          <a:xfrm>
            <a:off x="3917727" y="2237677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91EB0A-7AE8-B8AB-A7F7-D18FA52B99EB}"/>
              </a:ext>
            </a:extLst>
          </p:cNvPr>
          <p:cNvSpPr/>
          <p:nvPr/>
        </p:nvSpPr>
        <p:spPr>
          <a:xfrm>
            <a:off x="4358802" y="2237677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7051E-AD50-DE7C-F14F-A8E87100AD61}"/>
              </a:ext>
            </a:extLst>
          </p:cNvPr>
          <p:cNvSpPr/>
          <p:nvPr/>
        </p:nvSpPr>
        <p:spPr>
          <a:xfrm>
            <a:off x="4814320" y="2237677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87234BF-AE6C-4A23-3E8C-EE48FBD5997B}"/>
              </a:ext>
            </a:extLst>
          </p:cNvPr>
          <p:cNvSpPr/>
          <p:nvPr/>
        </p:nvSpPr>
        <p:spPr>
          <a:xfrm>
            <a:off x="3914547" y="1779603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6432CF9-9685-F999-83A4-2E0B2D4CC366}"/>
              </a:ext>
            </a:extLst>
          </p:cNvPr>
          <p:cNvSpPr/>
          <p:nvPr/>
        </p:nvSpPr>
        <p:spPr>
          <a:xfrm>
            <a:off x="4355622" y="1779603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D65650-00F5-6CE3-614F-4ACA5EDC44D0}"/>
              </a:ext>
            </a:extLst>
          </p:cNvPr>
          <p:cNvSpPr/>
          <p:nvPr/>
        </p:nvSpPr>
        <p:spPr>
          <a:xfrm>
            <a:off x="4811140" y="1779603"/>
            <a:ext cx="152623" cy="17105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91B9519-9DFA-F853-98FF-EC0C724764D4}"/>
              </a:ext>
            </a:extLst>
          </p:cNvPr>
          <p:cNvSpPr/>
          <p:nvPr/>
        </p:nvSpPr>
        <p:spPr>
          <a:xfrm flipH="1">
            <a:off x="4239041" y="4335188"/>
            <a:ext cx="455518" cy="179963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88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E377-B4EA-A32D-8802-F8D2F2D93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D5AA-5B04-B1FB-3396-9A5DD226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08000"/>
            <a:ext cx="8169210" cy="35662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500" i="1" dirty="0"/>
              <a:t>Write</a:t>
            </a:r>
            <a:r>
              <a:rPr lang="en-US" sz="1500" dirty="0"/>
              <a:t> messages on topic(s) and set the </a:t>
            </a:r>
            <a:r>
              <a:rPr lang="en-US" sz="1500" b="1" dirty="0"/>
              <a:t>key</a:t>
            </a:r>
            <a:r>
              <a:rPr lang="en-US" sz="1500" dirty="0"/>
              <a:t>. Partition assigned by the server as </a:t>
            </a:r>
            <a:r>
              <a:rPr lang="en-US" sz="1500" b="1" dirty="0"/>
              <a:t>hash</a:t>
            </a:r>
            <a:r>
              <a:rPr lang="en-US" sz="1500" dirty="0"/>
              <a:t> of the key.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642047-DC74-AD8D-F576-B5CFC4E0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Producers</a:t>
            </a:r>
            <a:endParaRPr lang="LID4096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D4E2-814E-C38A-2EA1-D97FC37CEAFA}"/>
              </a:ext>
            </a:extLst>
          </p:cNvPr>
          <p:cNvGrpSpPr/>
          <p:nvPr/>
        </p:nvGrpSpPr>
        <p:grpSpPr>
          <a:xfrm>
            <a:off x="3088187" y="1992313"/>
            <a:ext cx="3811698" cy="2213349"/>
            <a:chOff x="2548696" y="3103871"/>
            <a:chExt cx="3266625" cy="18968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682F9EA-B4E0-55AD-8C92-58314B18D906}"/>
                </a:ext>
              </a:extLst>
            </p:cNvPr>
            <p:cNvSpPr/>
            <p:nvPr/>
          </p:nvSpPr>
          <p:spPr>
            <a:xfrm>
              <a:off x="3740316" y="3458329"/>
              <a:ext cx="1603082" cy="403026"/>
            </a:xfrm>
            <a:prstGeom prst="roundRect">
              <a:avLst/>
            </a:prstGeom>
            <a:ln w="19050"/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FE516C-1117-5CF4-DC5A-047732D5D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548" y="3456803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DD9E94-FEFA-C87B-4BB3-13EC7128A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0542" y="3456803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9B8E0-62C2-CCBB-FE79-805D2CB3DA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3535" y="3456803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456CD9-6451-E5F2-BA1E-4C3B8529EE17}"/>
                </a:ext>
              </a:extLst>
            </p:cNvPr>
            <p:cNvSpPr txBox="1"/>
            <p:nvPr/>
          </p:nvSpPr>
          <p:spPr>
            <a:xfrm>
              <a:off x="5071770" y="3528837"/>
              <a:ext cx="524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…</a:t>
              </a:r>
              <a:endParaRPr lang="en-DK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BF3C89-041F-28DF-6927-4966B02C5F3F}"/>
                </a:ext>
              </a:extLst>
            </p:cNvPr>
            <p:cNvSpPr txBox="1"/>
            <p:nvPr/>
          </p:nvSpPr>
          <p:spPr>
            <a:xfrm>
              <a:off x="3768450" y="3103871"/>
              <a:ext cx="1021620" cy="30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Topic A</a:t>
              </a:r>
              <a:endParaRPr lang="en-DK" sz="1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672797-615D-CF91-C9ED-2293C63D46FC}"/>
                </a:ext>
              </a:extLst>
            </p:cNvPr>
            <p:cNvSpPr/>
            <p:nvPr/>
          </p:nvSpPr>
          <p:spPr>
            <a:xfrm>
              <a:off x="3740316" y="3924246"/>
              <a:ext cx="1603083" cy="403026"/>
            </a:xfrm>
            <a:prstGeom prst="roundRect">
              <a:avLst/>
            </a:prstGeom>
            <a:ln w="19050"/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CF73BD-445B-9674-9507-7FCA2847F7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548" y="3922720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C4BB85-0F18-5B25-73A9-D3AE4F2422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0542" y="3922720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94D4CC-C63A-B8CB-05CC-0CE311AF0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3535" y="3922720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83B109-9BC6-AC20-788C-99C959D56554}"/>
                </a:ext>
              </a:extLst>
            </p:cNvPr>
            <p:cNvSpPr txBox="1"/>
            <p:nvPr/>
          </p:nvSpPr>
          <p:spPr>
            <a:xfrm>
              <a:off x="5071770" y="3994755"/>
              <a:ext cx="524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...</a:t>
              </a:r>
              <a:endParaRPr lang="en-DK" sz="14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C3A52CD-C5C8-B18D-0DD8-20B393C1244E}"/>
                </a:ext>
              </a:extLst>
            </p:cNvPr>
            <p:cNvSpPr/>
            <p:nvPr/>
          </p:nvSpPr>
          <p:spPr>
            <a:xfrm>
              <a:off x="3740317" y="4392104"/>
              <a:ext cx="1603083" cy="403026"/>
            </a:xfrm>
            <a:prstGeom prst="roundRect">
              <a:avLst/>
            </a:prstGeom>
            <a:ln w="19050"/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0972A2-F485-40D1-096A-984B7F6602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7549" y="4390579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78F6CF-DBEE-332A-BF20-AEAC47817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0542" y="4390579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6CC79E-DF30-0858-61C4-D74E3B76F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3535" y="4390579"/>
              <a:ext cx="1" cy="4064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6C48A4-6A7F-6004-9D77-20D858DD62F3}"/>
                </a:ext>
              </a:extLst>
            </p:cNvPr>
            <p:cNvSpPr txBox="1"/>
            <p:nvPr/>
          </p:nvSpPr>
          <p:spPr>
            <a:xfrm>
              <a:off x="5071770" y="4462613"/>
              <a:ext cx="524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...</a:t>
              </a:r>
              <a:endParaRPr lang="en-DK" sz="1400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8F15B8-C7A2-7D9E-B5D6-D9CF0A58CFB7}"/>
                </a:ext>
              </a:extLst>
            </p:cNvPr>
            <p:cNvSpPr/>
            <p:nvPr/>
          </p:nvSpPr>
          <p:spPr>
            <a:xfrm>
              <a:off x="2743200" y="3398531"/>
              <a:ext cx="3072121" cy="1571195"/>
            </a:xfrm>
            <a:prstGeom prst="roundRect">
              <a:avLst>
                <a:gd name="adj" fmla="val 773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C2EECE-654F-2959-F02B-2CEDE8F6B720}"/>
                </a:ext>
              </a:extLst>
            </p:cNvPr>
            <p:cNvSpPr txBox="1"/>
            <p:nvPr/>
          </p:nvSpPr>
          <p:spPr>
            <a:xfrm>
              <a:off x="2746583" y="3542987"/>
              <a:ext cx="1088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Partition 1</a:t>
              </a:r>
              <a:endParaRPr lang="en-DK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9A100F-9331-6F79-8A87-6172A32BA73C}"/>
                </a:ext>
              </a:extLst>
            </p:cNvPr>
            <p:cNvSpPr txBox="1"/>
            <p:nvPr/>
          </p:nvSpPr>
          <p:spPr>
            <a:xfrm>
              <a:off x="2743201" y="4008903"/>
              <a:ext cx="1088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Partition 2</a:t>
              </a:r>
              <a:endParaRPr lang="en-DK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F5E486-579C-7070-AC1A-8A5665833335}"/>
                </a:ext>
              </a:extLst>
            </p:cNvPr>
            <p:cNvSpPr txBox="1"/>
            <p:nvPr/>
          </p:nvSpPr>
          <p:spPr>
            <a:xfrm>
              <a:off x="2757505" y="4476762"/>
              <a:ext cx="1088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Partition 3</a:t>
              </a:r>
              <a:endParaRPr lang="en-DK" sz="1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24ADB4-B951-18C2-EF42-2294F7100B4E}"/>
                </a:ext>
              </a:extLst>
            </p:cNvPr>
            <p:cNvSpPr txBox="1"/>
            <p:nvPr/>
          </p:nvSpPr>
          <p:spPr>
            <a:xfrm>
              <a:off x="2548696" y="4692934"/>
              <a:ext cx="1282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…</a:t>
              </a:r>
              <a:endParaRPr lang="en-DK" sz="1400" dirty="0"/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B74A8033-00B6-9BBE-C2BB-C132E22CD579}"/>
                </a:ext>
              </a:extLst>
            </p:cNvPr>
            <p:cNvSpPr/>
            <p:nvPr/>
          </p:nvSpPr>
          <p:spPr>
            <a:xfrm>
              <a:off x="3862466" y="3577301"/>
              <a:ext cx="170228" cy="164650"/>
            </a:xfrm>
            <a:prstGeom prst="diamond">
              <a:avLst/>
            </a:prstGeom>
            <a:ln w="19050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BDF9D304-A3AA-1330-1C90-E109F01C716C}"/>
                </a:ext>
              </a:extLst>
            </p:cNvPr>
            <p:cNvSpPr/>
            <p:nvPr/>
          </p:nvSpPr>
          <p:spPr>
            <a:xfrm>
              <a:off x="4307418" y="3577301"/>
              <a:ext cx="170228" cy="164650"/>
            </a:xfrm>
            <a:prstGeom prst="diamond">
              <a:avLst/>
            </a:prstGeom>
            <a:ln w="19050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C36F8354-F8DE-0AD0-5BE6-A6B07DDF8A56}"/>
                </a:ext>
              </a:extLst>
            </p:cNvPr>
            <p:cNvSpPr/>
            <p:nvPr/>
          </p:nvSpPr>
          <p:spPr>
            <a:xfrm>
              <a:off x="4741702" y="3577301"/>
              <a:ext cx="170228" cy="164650"/>
            </a:xfrm>
            <a:prstGeom prst="diamond">
              <a:avLst/>
            </a:prstGeom>
            <a:ln w="19050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7BB8AB-0D72-56B5-5AE3-68F33916D389}"/>
                </a:ext>
              </a:extLst>
            </p:cNvPr>
            <p:cNvSpPr/>
            <p:nvPr/>
          </p:nvSpPr>
          <p:spPr>
            <a:xfrm>
              <a:off x="3901577" y="4063351"/>
              <a:ext cx="107038" cy="133029"/>
            </a:xfrm>
            <a:prstGeom prst="rect">
              <a:avLst/>
            </a:prstGeom>
            <a:ln w="19050"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D5FCC664-6BEB-C71F-532C-2F2221FA44D4}"/>
                </a:ext>
              </a:extLst>
            </p:cNvPr>
            <p:cNvSpPr/>
            <p:nvPr/>
          </p:nvSpPr>
          <p:spPr>
            <a:xfrm>
              <a:off x="4287322" y="4005320"/>
              <a:ext cx="206500" cy="187565"/>
            </a:xfrm>
            <a:prstGeom prst="star5">
              <a:avLst/>
            </a:prstGeom>
            <a:ln w="1905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78DA0FF-B7D3-66B2-F7A4-A3FFDD516279}"/>
                </a:ext>
              </a:extLst>
            </p:cNvPr>
            <p:cNvSpPr/>
            <p:nvPr/>
          </p:nvSpPr>
          <p:spPr>
            <a:xfrm>
              <a:off x="4730315" y="4006126"/>
              <a:ext cx="206500" cy="187565"/>
            </a:xfrm>
            <a:prstGeom prst="star5">
              <a:avLst/>
            </a:prstGeom>
            <a:ln w="1905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AA4F12B-BEA6-C5DD-9CF1-E35921D225AA}"/>
                </a:ext>
              </a:extLst>
            </p:cNvPr>
            <p:cNvSpPr/>
            <p:nvPr/>
          </p:nvSpPr>
          <p:spPr>
            <a:xfrm>
              <a:off x="3888261" y="4497809"/>
              <a:ext cx="152623" cy="171054"/>
            </a:xfrm>
            <a:prstGeom prst="ellipse">
              <a:avLst/>
            </a:prstGeom>
            <a:ln w="19050"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F754B96-2CF2-9746-7E89-8BDCF327D61F}"/>
                </a:ext>
              </a:extLst>
            </p:cNvPr>
            <p:cNvSpPr/>
            <p:nvPr/>
          </p:nvSpPr>
          <p:spPr>
            <a:xfrm>
              <a:off x="4321986" y="4497809"/>
              <a:ext cx="152623" cy="171054"/>
            </a:xfrm>
            <a:prstGeom prst="ellipse">
              <a:avLst/>
            </a:prstGeom>
            <a:ln w="19050"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8DA192-B9F4-D7AF-8148-56C0206A4893}"/>
              </a:ext>
            </a:extLst>
          </p:cNvPr>
          <p:cNvGrpSpPr/>
          <p:nvPr/>
        </p:nvGrpSpPr>
        <p:grpSpPr>
          <a:xfrm>
            <a:off x="1574599" y="2654729"/>
            <a:ext cx="1587627" cy="1141026"/>
            <a:chOff x="144220" y="2321001"/>
            <a:chExt cx="2156219" cy="15496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896E4D4-6FE0-A8A8-A1C4-89FE7B59FA43}"/>
                </a:ext>
              </a:extLst>
            </p:cNvPr>
            <p:cNvSpPr/>
            <p:nvPr/>
          </p:nvSpPr>
          <p:spPr>
            <a:xfrm>
              <a:off x="144220" y="2706214"/>
              <a:ext cx="1357708" cy="795313"/>
            </a:xfrm>
            <a:prstGeom prst="ellipse">
              <a:avLst/>
            </a:prstGeom>
            <a:ln w="19050"/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08FC4-97EE-0E19-6D89-28ABCFE8BBFB}"/>
                </a:ext>
              </a:extLst>
            </p:cNvPr>
            <p:cNvSpPr txBox="1"/>
            <p:nvPr/>
          </p:nvSpPr>
          <p:spPr>
            <a:xfrm>
              <a:off x="150887" y="2873038"/>
              <a:ext cx="1344373" cy="41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Producer</a:t>
              </a:r>
              <a:endParaRPr lang="en-DK" sz="1400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CA2DE60-ED8A-0375-D9E0-77A973671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1263" y="2321001"/>
              <a:ext cx="619176" cy="529829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222D682-1F99-4405-F4E7-DA4180C0942C}"/>
                </a:ext>
              </a:extLst>
            </p:cNvPr>
            <p:cNvCxnSpPr>
              <a:cxnSpLocks/>
            </p:cNvCxnSpPr>
            <p:nvPr/>
          </p:nvCxnSpPr>
          <p:spPr>
            <a:xfrm>
              <a:off x="1681263" y="3087073"/>
              <a:ext cx="484927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1D5345F-DB4C-8584-9B2C-6664B6703752}"/>
                </a:ext>
              </a:extLst>
            </p:cNvPr>
            <p:cNvCxnSpPr>
              <a:cxnSpLocks/>
            </p:cNvCxnSpPr>
            <p:nvPr/>
          </p:nvCxnSpPr>
          <p:spPr>
            <a:xfrm>
              <a:off x="1677488" y="3340844"/>
              <a:ext cx="619176" cy="529829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5" name="Arc 34">
            <a:extLst>
              <a:ext uri="{FF2B5EF4-FFF2-40B4-BE49-F238E27FC236}">
                <a16:creationId xmlns:a16="http://schemas.microsoft.com/office/drawing/2014/main" id="{D768888B-26BD-58F5-45C1-7719964E3601}"/>
              </a:ext>
            </a:extLst>
          </p:cNvPr>
          <p:cNvSpPr/>
          <p:nvPr/>
        </p:nvSpPr>
        <p:spPr>
          <a:xfrm rot="18887340">
            <a:off x="5414597" y="2348346"/>
            <a:ext cx="1787015" cy="1224549"/>
          </a:xfrm>
          <a:prstGeom prst="arc">
            <a:avLst>
              <a:gd name="adj1" fmla="val 16200000"/>
              <a:gd name="adj2" fmla="val 20009962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D8AA23-ACD5-B372-2D43-B48F9A916B00}"/>
              </a:ext>
            </a:extLst>
          </p:cNvPr>
          <p:cNvSpPr txBox="1"/>
          <p:nvPr/>
        </p:nvSpPr>
        <p:spPr>
          <a:xfrm>
            <a:off x="6626356" y="1918417"/>
            <a:ext cx="1306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Key</a:t>
            </a:r>
            <a:endParaRPr lang="LID4096" sz="1600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738DC40A-6A64-6868-0CDA-9C7B5F23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5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3529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88549-D512-5CAD-AF54-CAF2DA83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548-F77A-EF12-9180-BDB75387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008000"/>
            <a:ext cx="8648249" cy="35662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500" i="1" dirty="0"/>
              <a:t>Subscribe</a:t>
            </a:r>
            <a:r>
              <a:rPr lang="en-US" sz="1500" b="1" dirty="0"/>
              <a:t> </a:t>
            </a:r>
            <a:r>
              <a:rPr lang="en-US" sz="1500" dirty="0"/>
              <a:t>to topic(s) and </a:t>
            </a:r>
            <a:r>
              <a:rPr lang="en-US" sz="1500" i="1" dirty="0"/>
              <a:t>read</a:t>
            </a:r>
            <a:r>
              <a:rPr lang="en-US" sz="1500" dirty="0"/>
              <a:t> the messages (key value pair).</a:t>
            </a:r>
          </a:p>
          <a:p>
            <a:pPr>
              <a:buClr>
                <a:srgbClr val="E97132"/>
              </a:buClr>
            </a:pPr>
            <a:r>
              <a:rPr lang="en-US" sz="1500" dirty="0"/>
              <a:t>A consumer subscribed to a topic, reads from all partitions. </a:t>
            </a:r>
          </a:p>
          <a:p>
            <a:pPr lvl="1">
              <a:buClr>
                <a:srgbClr val="E9713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500" dirty="0"/>
              <a:t>Consumers in the </a:t>
            </a:r>
            <a:r>
              <a:rPr lang="en-US" sz="1500" b="1" dirty="0"/>
              <a:t>same</a:t>
            </a:r>
            <a:r>
              <a:rPr lang="en-US" sz="1500" dirty="0"/>
              <a:t> </a:t>
            </a:r>
            <a:r>
              <a:rPr lang="en-US" sz="1500" b="1" dirty="0"/>
              <a:t>group</a:t>
            </a:r>
            <a:r>
              <a:rPr lang="en-US" sz="1500" dirty="0"/>
              <a:t> cooperate to read the messages from all the partitions.</a:t>
            </a:r>
          </a:p>
          <a:p>
            <a:pPr lvl="1">
              <a:buClr>
                <a:srgbClr val="E9713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500" dirty="0"/>
              <a:t>If there are different groups, </a:t>
            </a:r>
            <a:r>
              <a:rPr lang="en-US" sz="1500" b="1" dirty="0"/>
              <a:t>each</a:t>
            </a:r>
            <a:r>
              <a:rPr lang="en-US" sz="1500" dirty="0"/>
              <a:t> </a:t>
            </a:r>
            <a:r>
              <a:rPr lang="en-US" sz="1500" b="1" dirty="0"/>
              <a:t>group</a:t>
            </a:r>
            <a:r>
              <a:rPr lang="en-US" sz="1500" dirty="0"/>
              <a:t> reads all the messages.</a:t>
            </a:r>
          </a:p>
          <a:p>
            <a:pPr marL="457200" lvl="1" indent="0">
              <a:buClr>
                <a:srgbClr val="E97132"/>
              </a:buClr>
              <a:buSzPct val="100000"/>
              <a:buNone/>
            </a:pPr>
            <a:r>
              <a:rPr lang="en-US" sz="1500" dirty="0"/>
              <a:t>Consumers don’t destroy messages.</a:t>
            </a:r>
            <a:endParaRPr lang="en-GB" sz="1500" dirty="0"/>
          </a:p>
          <a:p>
            <a:pPr marL="0" indent="0">
              <a:spcAft>
                <a:spcPts val="0"/>
              </a:spcAft>
              <a:buNone/>
            </a:pPr>
            <a:endParaRPr lang="LID4096" sz="1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A1329-AB84-6BFB-5602-CE3A7551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&amp; Groups</a:t>
            </a:r>
            <a:endParaRPr lang="LID4096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6DB35B6-9BA1-A97F-732B-0D5B60226C7E}"/>
              </a:ext>
            </a:extLst>
          </p:cNvPr>
          <p:cNvCxnSpPr>
            <a:cxnSpLocks/>
          </p:cNvCxnSpPr>
          <p:nvPr/>
        </p:nvCxnSpPr>
        <p:spPr>
          <a:xfrm>
            <a:off x="3791308" y="4408222"/>
            <a:ext cx="921467" cy="107481"/>
          </a:xfrm>
          <a:prstGeom prst="straightConnector1">
            <a:avLst/>
          </a:prstGeom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E2CB817-7021-F205-2391-71EDB5B2DA98}"/>
              </a:ext>
            </a:extLst>
          </p:cNvPr>
          <p:cNvGrpSpPr/>
          <p:nvPr/>
        </p:nvGrpSpPr>
        <p:grpSpPr>
          <a:xfrm>
            <a:off x="1504595" y="3065313"/>
            <a:ext cx="2433239" cy="1650238"/>
            <a:chOff x="169295" y="3027724"/>
            <a:chExt cx="2433239" cy="1650238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0826BB50-9631-807D-A1A6-38F2FF6FA9C3}"/>
                </a:ext>
              </a:extLst>
            </p:cNvPr>
            <p:cNvSpPr/>
            <p:nvPr/>
          </p:nvSpPr>
          <p:spPr>
            <a:xfrm>
              <a:off x="924550" y="3395374"/>
              <a:ext cx="1538534" cy="355279"/>
            </a:xfrm>
            <a:prstGeom prst="roundRect">
              <a:avLst/>
            </a:prstGeom>
            <a:ln w="19050">
              <a:solidFill>
                <a:schemeClr val="tx1"/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9F09A5-024A-6112-7754-F050CC813FAD}"/>
                </a:ext>
              </a:extLst>
            </p:cNvPr>
            <p:cNvCxnSpPr>
              <a:cxnSpLocks/>
            </p:cNvCxnSpPr>
            <p:nvPr/>
          </p:nvCxnSpPr>
          <p:spPr>
            <a:xfrm>
              <a:off x="1311938" y="3393866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E98B15-FFF1-11AB-A66F-4185DFCC935F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54" y="3393866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BFFBECA-43C9-106C-9AEE-4C7176AA7C67}"/>
                </a:ext>
              </a:extLst>
            </p:cNvPr>
            <p:cNvCxnSpPr>
              <a:cxnSpLocks/>
            </p:cNvCxnSpPr>
            <p:nvPr/>
          </p:nvCxnSpPr>
          <p:spPr>
            <a:xfrm>
              <a:off x="2079369" y="3393866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DD269CE-2EC4-1FC1-7280-A62AEE50DE92}"/>
                </a:ext>
              </a:extLst>
            </p:cNvPr>
            <p:cNvSpPr txBox="1"/>
            <p:nvPr/>
          </p:nvSpPr>
          <p:spPr>
            <a:xfrm>
              <a:off x="2077841" y="3410774"/>
              <a:ext cx="503454" cy="24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…</a:t>
              </a:r>
              <a:endParaRPr lang="en-DK" sz="10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1A97B14-05D0-09EA-8E95-994A04FAA956}"/>
                </a:ext>
              </a:extLst>
            </p:cNvPr>
            <p:cNvSpPr txBox="1"/>
            <p:nvPr/>
          </p:nvSpPr>
          <p:spPr>
            <a:xfrm>
              <a:off x="1139995" y="3027724"/>
              <a:ext cx="77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Topic A</a:t>
              </a:r>
              <a:endParaRPr lang="en-DK" sz="1200" dirty="0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2D5C4C42-4044-8B40-BEAD-A3789F80FAAB}"/>
                </a:ext>
              </a:extLst>
            </p:cNvPr>
            <p:cNvSpPr/>
            <p:nvPr/>
          </p:nvSpPr>
          <p:spPr>
            <a:xfrm>
              <a:off x="924550" y="3766061"/>
              <a:ext cx="1538535" cy="355279"/>
            </a:xfrm>
            <a:prstGeom prst="roundRect">
              <a:avLst/>
            </a:prstGeom>
            <a:ln w="19050">
              <a:solidFill>
                <a:schemeClr val="tx1"/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4C588DE-C9B0-40FF-1016-38DA4F3F5991}"/>
                </a:ext>
              </a:extLst>
            </p:cNvPr>
            <p:cNvCxnSpPr>
              <a:cxnSpLocks/>
            </p:cNvCxnSpPr>
            <p:nvPr/>
          </p:nvCxnSpPr>
          <p:spPr>
            <a:xfrm>
              <a:off x="1311938" y="3764552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A326E70-629A-A908-8D00-A879D3969485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54" y="3764552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5002FAF-7581-53FE-170B-FDDFF8B3D627}"/>
                </a:ext>
              </a:extLst>
            </p:cNvPr>
            <p:cNvCxnSpPr>
              <a:cxnSpLocks/>
            </p:cNvCxnSpPr>
            <p:nvPr/>
          </p:nvCxnSpPr>
          <p:spPr>
            <a:xfrm>
              <a:off x="2079369" y="3764552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AE96636-7B68-881A-D220-1E640549D1E2}"/>
                </a:ext>
              </a:extLst>
            </p:cNvPr>
            <p:cNvSpPr txBox="1"/>
            <p:nvPr/>
          </p:nvSpPr>
          <p:spPr>
            <a:xfrm>
              <a:off x="2077841" y="3781461"/>
              <a:ext cx="503454" cy="24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...</a:t>
              </a:r>
              <a:endParaRPr lang="en-DK" sz="1000" dirty="0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BDA342E-2047-B334-0509-660EBD5D416A}"/>
                </a:ext>
              </a:extLst>
            </p:cNvPr>
            <p:cNvSpPr/>
            <p:nvPr/>
          </p:nvSpPr>
          <p:spPr>
            <a:xfrm>
              <a:off x="924550" y="4138292"/>
              <a:ext cx="1538536" cy="355279"/>
            </a:xfrm>
            <a:prstGeom prst="roundRect">
              <a:avLst/>
            </a:prstGeom>
            <a:ln w="19050">
              <a:solidFill>
                <a:schemeClr val="tx1"/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E18EE4B-5644-653A-CFBD-6FCC0AF2666F}"/>
                </a:ext>
              </a:extLst>
            </p:cNvPr>
            <p:cNvCxnSpPr>
              <a:cxnSpLocks/>
            </p:cNvCxnSpPr>
            <p:nvPr/>
          </p:nvCxnSpPr>
          <p:spPr>
            <a:xfrm>
              <a:off x="1311938" y="4136784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18C770A-7575-ABDB-4112-4E1D8DD7DCCA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55" y="4136784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D242AE-FDF6-5BB7-3AB7-D29C94614967}"/>
                </a:ext>
              </a:extLst>
            </p:cNvPr>
            <p:cNvCxnSpPr>
              <a:cxnSpLocks/>
            </p:cNvCxnSpPr>
            <p:nvPr/>
          </p:nvCxnSpPr>
          <p:spPr>
            <a:xfrm>
              <a:off x="2079370" y="4136784"/>
              <a:ext cx="0" cy="35829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81E2B22-BBE6-44E8-C415-DC5593A92CD2}"/>
                </a:ext>
              </a:extLst>
            </p:cNvPr>
            <p:cNvSpPr txBox="1"/>
            <p:nvPr/>
          </p:nvSpPr>
          <p:spPr>
            <a:xfrm>
              <a:off x="2077841" y="4153692"/>
              <a:ext cx="503454" cy="24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...</a:t>
              </a:r>
              <a:endParaRPr lang="en-DK" sz="1000" dirty="0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876DB328-B318-43D3-890B-F9900C12D9E7}"/>
                </a:ext>
              </a:extLst>
            </p:cNvPr>
            <p:cNvSpPr/>
            <p:nvPr/>
          </p:nvSpPr>
          <p:spPr>
            <a:xfrm>
              <a:off x="190534" y="3286243"/>
              <a:ext cx="2412000" cy="1375402"/>
            </a:xfrm>
            <a:prstGeom prst="roundRect">
              <a:avLst>
                <a:gd name="adj" fmla="val 773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07D0F7F-9426-0EB0-FEE9-9110B126CE6E}"/>
                </a:ext>
              </a:extLst>
            </p:cNvPr>
            <p:cNvSpPr txBox="1"/>
            <p:nvPr/>
          </p:nvSpPr>
          <p:spPr>
            <a:xfrm>
              <a:off x="172224" y="3435235"/>
              <a:ext cx="841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Partition 1</a:t>
              </a:r>
              <a:endParaRPr lang="en-DK" sz="10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0CB91C0-0513-39E9-7740-3243C1DBB7E8}"/>
                </a:ext>
              </a:extLst>
            </p:cNvPr>
            <p:cNvSpPr txBox="1"/>
            <p:nvPr/>
          </p:nvSpPr>
          <p:spPr>
            <a:xfrm>
              <a:off x="169295" y="3805922"/>
              <a:ext cx="841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Partition 2</a:t>
              </a:r>
              <a:endParaRPr lang="en-DK" sz="10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BB77628-F0C6-34C7-6D48-9EFE38A810BF}"/>
                </a:ext>
              </a:extLst>
            </p:cNvPr>
            <p:cNvSpPr txBox="1"/>
            <p:nvPr/>
          </p:nvSpPr>
          <p:spPr>
            <a:xfrm>
              <a:off x="181685" y="4178153"/>
              <a:ext cx="841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Partition 3</a:t>
              </a:r>
              <a:endParaRPr lang="en-DK" sz="10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E6D697B-CD18-BC78-F189-35A4F19A4CFE}"/>
                </a:ext>
              </a:extLst>
            </p:cNvPr>
            <p:cNvSpPr txBox="1"/>
            <p:nvPr/>
          </p:nvSpPr>
          <p:spPr>
            <a:xfrm>
              <a:off x="1563908" y="4429257"/>
              <a:ext cx="809178" cy="24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…</a:t>
              </a:r>
              <a:endParaRPr lang="en-DK" sz="1000" dirty="0"/>
            </a:p>
          </p:txBody>
        </p:sp>
        <p:sp>
          <p:nvSpPr>
            <p:cNvPr id="102" name="Diamond 101">
              <a:extLst>
                <a:ext uri="{FF2B5EF4-FFF2-40B4-BE49-F238E27FC236}">
                  <a16:creationId xmlns:a16="http://schemas.microsoft.com/office/drawing/2014/main" id="{0587E085-86B6-9F8A-6EA1-97572B8D0329}"/>
                </a:ext>
              </a:extLst>
            </p:cNvPr>
            <p:cNvSpPr/>
            <p:nvPr/>
          </p:nvSpPr>
          <p:spPr>
            <a:xfrm>
              <a:off x="1030354" y="3510511"/>
              <a:ext cx="163374" cy="145144"/>
            </a:xfrm>
            <a:prstGeom prst="diamond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03" name="Diamond 102">
              <a:extLst>
                <a:ext uri="{FF2B5EF4-FFF2-40B4-BE49-F238E27FC236}">
                  <a16:creationId xmlns:a16="http://schemas.microsoft.com/office/drawing/2014/main" id="{DA8410B1-4E45-9C96-63BE-B03DA6318A1C}"/>
                </a:ext>
              </a:extLst>
            </p:cNvPr>
            <p:cNvSpPr/>
            <p:nvPr/>
          </p:nvSpPr>
          <p:spPr>
            <a:xfrm>
              <a:off x="1415766" y="3510511"/>
              <a:ext cx="163374" cy="145144"/>
            </a:xfrm>
            <a:prstGeom prst="diamond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04" name="Diamond 103">
              <a:extLst>
                <a:ext uri="{FF2B5EF4-FFF2-40B4-BE49-F238E27FC236}">
                  <a16:creationId xmlns:a16="http://schemas.microsoft.com/office/drawing/2014/main" id="{83FB0AD7-72BC-D338-5ED5-09F6C4B14DA5}"/>
                </a:ext>
              </a:extLst>
            </p:cNvPr>
            <p:cNvSpPr/>
            <p:nvPr/>
          </p:nvSpPr>
          <p:spPr>
            <a:xfrm>
              <a:off x="1791939" y="3510511"/>
              <a:ext cx="163374" cy="145144"/>
            </a:xfrm>
            <a:prstGeom prst="diamond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DE5A0B0-885F-BB7F-5B60-3D81370654BF}"/>
                </a:ext>
              </a:extLst>
            </p:cNvPr>
            <p:cNvSpPr/>
            <p:nvPr/>
          </p:nvSpPr>
          <p:spPr>
            <a:xfrm>
              <a:off x="1064233" y="3899932"/>
              <a:ext cx="102728" cy="117268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06" name="Star: 5 Points 105">
              <a:extLst>
                <a:ext uri="{FF2B5EF4-FFF2-40B4-BE49-F238E27FC236}">
                  <a16:creationId xmlns:a16="http://schemas.microsoft.com/office/drawing/2014/main" id="{49699596-0F8C-5A64-2DCF-16A4024ECCF7}"/>
                </a:ext>
              </a:extLst>
            </p:cNvPr>
            <p:cNvSpPr/>
            <p:nvPr/>
          </p:nvSpPr>
          <p:spPr>
            <a:xfrm>
              <a:off x="1398361" y="3875895"/>
              <a:ext cx="198185" cy="165344"/>
            </a:xfrm>
            <a:prstGeom prst="star5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07" name="Star: 5 Points 106">
              <a:extLst>
                <a:ext uri="{FF2B5EF4-FFF2-40B4-BE49-F238E27FC236}">
                  <a16:creationId xmlns:a16="http://schemas.microsoft.com/office/drawing/2014/main" id="{3102FF28-9D7B-777D-4F25-37C83797CC4B}"/>
                </a:ext>
              </a:extLst>
            </p:cNvPr>
            <p:cNvSpPr/>
            <p:nvPr/>
          </p:nvSpPr>
          <p:spPr>
            <a:xfrm>
              <a:off x="1774533" y="3856599"/>
              <a:ext cx="198185" cy="165344"/>
            </a:xfrm>
            <a:prstGeom prst="star5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12ECBC8-FDFB-3573-DC41-72A4615B56F7}"/>
                </a:ext>
              </a:extLst>
            </p:cNvPr>
            <p:cNvSpPr/>
            <p:nvPr/>
          </p:nvSpPr>
          <p:spPr>
            <a:xfrm>
              <a:off x="1052698" y="4261478"/>
              <a:ext cx="146477" cy="150789"/>
            </a:xfrm>
            <a:prstGeom prst="ellips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76FE205-3C9C-7340-0236-569582CAA2FE}"/>
                </a:ext>
              </a:extLst>
            </p:cNvPr>
            <p:cNvSpPr/>
            <p:nvPr/>
          </p:nvSpPr>
          <p:spPr>
            <a:xfrm>
              <a:off x="1428386" y="4261478"/>
              <a:ext cx="146477" cy="150789"/>
            </a:xfrm>
            <a:prstGeom prst="ellips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7F4FF147-5534-F66C-6C87-FB5919E28350}"/>
              </a:ext>
            </a:extLst>
          </p:cNvPr>
          <p:cNvSpPr/>
          <p:nvPr/>
        </p:nvSpPr>
        <p:spPr>
          <a:xfrm>
            <a:off x="4762244" y="4109906"/>
            <a:ext cx="987573" cy="698339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0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9DD4A30-D03C-9E19-EABF-1769E70A52D6}"/>
              </a:ext>
            </a:extLst>
          </p:cNvPr>
          <p:cNvSpPr txBox="1"/>
          <p:nvPr/>
        </p:nvSpPr>
        <p:spPr>
          <a:xfrm>
            <a:off x="4712775" y="4267826"/>
            <a:ext cx="1077065" cy="24870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Consumer 1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3DC0126-BBFF-3441-922A-917DDD645C12}"/>
              </a:ext>
            </a:extLst>
          </p:cNvPr>
          <p:cNvSpPr/>
          <p:nvPr/>
        </p:nvSpPr>
        <p:spPr>
          <a:xfrm>
            <a:off x="4800703" y="4253747"/>
            <a:ext cx="905230" cy="239534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0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4F498BF-F5B7-F013-B2D7-C1BCD56DBC07}"/>
              </a:ext>
            </a:extLst>
          </p:cNvPr>
          <p:cNvSpPr txBox="1"/>
          <p:nvPr/>
        </p:nvSpPr>
        <p:spPr>
          <a:xfrm>
            <a:off x="4712775" y="4550299"/>
            <a:ext cx="1077065" cy="24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…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ACE6E41-298C-6B27-7C54-386132E0D7F9}"/>
              </a:ext>
            </a:extLst>
          </p:cNvPr>
          <p:cNvSpPr/>
          <p:nvPr/>
        </p:nvSpPr>
        <p:spPr>
          <a:xfrm>
            <a:off x="4800703" y="4536221"/>
            <a:ext cx="905230" cy="239534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CD37BF-16D7-9EA0-7FC0-CBCE05B3B9E1}"/>
              </a:ext>
            </a:extLst>
          </p:cNvPr>
          <p:cNvGrpSpPr/>
          <p:nvPr/>
        </p:nvGrpSpPr>
        <p:grpSpPr>
          <a:xfrm>
            <a:off x="3791308" y="3062451"/>
            <a:ext cx="1983647" cy="1299258"/>
            <a:chOff x="6989846" y="3000542"/>
            <a:chExt cx="1983647" cy="129925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F8FCD2A-7F82-BF38-2058-5FA36A34A89C}"/>
                </a:ext>
              </a:extLst>
            </p:cNvPr>
            <p:cNvSpPr txBox="1"/>
            <p:nvPr/>
          </p:nvSpPr>
          <p:spPr>
            <a:xfrm>
              <a:off x="7889025" y="3226703"/>
              <a:ext cx="1077065" cy="248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Consumer 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126CB16-28E6-A794-5904-9C2AA41E3153}"/>
                </a:ext>
              </a:extLst>
            </p:cNvPr>
            <p:cNvSpPr txBox="1"/>
            <p:nvPr/>
          </p:nvSpPr>
          <p:spPr>
            <a:xfrm>
              <a:off x="7889025" y="3486848"/>
              <a:ext cx="1077065" cy="2487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Consumer 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0EB39DF-2C3F-A39A-9103-EA5F9A542D95}"/>
                </a:ext>
              </a:extLst>
            </p:cNvPr>
            <p:cNvSpPr txBox="1"/>
            <p:nvPr/>
          </p:nvSpPr>
          <p:spPr>
            <a:xfrm>
              <a:off x="7896428" y="3742074"/>
              <a:ext cx="1077065" cy="2487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…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A6E1854-CE89-ADEF-8AE6-4324C82DBE71}"/>
                </a:ext>
              </a:extLst>
            </p:cNvPr>
            <p:cNvSpPr/>
            <p:nvPr/>
          </p:nvSpPr>
          <p:spPr>
            <a:xfrm>
              <a:off x="7976952" y="3212624"/>
              <a:ext cx="905230" cy="239534"/>
            </a:xfrm>
            <a:prstGeom prst="ellipse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 dirty="0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E9F706E-1C80-D012-1C9A-6F7CDC62F4A9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6989846" y="3611200"/>
              <a:ext cx="899179" cy="274049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E9C3A57-BBE5-DDD3-2C89-F2A3847AA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1492" y="3488310"/>
              <a:ext cx="879674" cy="48374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0770A63-79FA-EA78-045B-ADBCBA592F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1769" y="3721323"/>
              <a:ext cx="870075" cy="578477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388F971-C835-69DD-152A-8104AAA8B776}"/>
                </a:ext>
              </a:extLst>
            </p:cNvPr>
            <p:cNvSpPr/>
            <p:nvPr/>
          </p:nvSpPr>
          <p:spPr>
            <a:xfrm>
              <a:off x="7934967" y="3060504"/>
              <a:ext cx="987573" cy="940210"/>
            </a:xfrm>
            <a:prstGeom prst="roundRect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73F42C5-F98A-FC30-46FA-A90483D3CEB7}"/>
                </a:ext>
              </a:extLst>
            </p:cNvPr>
            <p:cNvSpPr/>
            <p:nvPr/>
          </p:nvSpPr>
          <p:spPr>
            <a:xfrm>
              <a:off x="7976952" y="3472770"/>
              <a:ext cx="905230" cy="239534"/>
            </a:xfrm>
            <a:prstGeom prst="ellipse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A3F95ED-27B9-CEEF-0602-AE1D1CC5EC14}"/>
                </a:ext>
              </a:extLst>
            </p:cNvPr>
            <p:cNvSpPr/>
            <p:nvPr/>
          </p:nvSpPr>
          <p:spPr>
            <a:xfrm>
              <a:off x="7984356" y="3727996"/>
              <a:ext cx="905230" cy="239534"/>
            </a:xfrm>
            <a:prstGeom prst="ellipse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3483AD9-0723-A9DB-5BCD-F72D750F3F78}"/>
                </a:ext>
              </a:extLst>
            </p:cNvPr>
            <p:cNvSpPr txBox="1"/>
            <p:nvPr/>
          </p:nvSpPr>
          <p:spPr>
            <a:xfrm>
              <a:off x="8116462" y="3000542"/>
              <a:ext cx="815149" cy="2487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Group 1</a:t>
              </a:r>
              <a:endParaRPr lang="en-DK" sz="1000" dirty="0"/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0941B92-D090-D365-3B50-6F9DBCB12353}"/>
              </a:ext>
            </a:extLst>
          </p:cNvPr>
          <p:cNvCxnSpPr>
            <a:cxnSpLocks/>
          </p:cNvCxnSpPr>
          <p:nvPr/>
        </p:nvCxnSpPr>
        <p:spPr>
          <a:xfrm>
            <a:off x="3792954" y="3606876"/>
            <a:ext cx="919821" cy="646872"/>
          </a:xfrm>
          <a:prstGeom prst="straightConnector1">
            <a:avLst/>
          </a:prstGeom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42B625B-C4B3-4E26-456A-8ED8634000E8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3792677" y="3993672"/>
            <a:ext cx="920098" cy="398506"/>
          </a:xfrm>
          <a:prstGeom prst="straightConnector1">
            <a:avLst/>
          </a:prstGeom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148962F-2777-A1C7-88DD-EDB6D78B26F5}"/>
              </a:ext>
            </a:extLst>
          </p:cNvPr>
          <p:cNvSpPr txBox="1"/>
          <p:nvPr/>
        </p:nvSpPr>
        <p:spPr>
          <a:xfrm>
            <a:off x="4934668" y="4063484"/>
            <a:ext cx="815149" cy="24870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00" dirty="0"/>
              <a:t>Group 2</a:t>
            </a:r>
            <a:endParaRPr lang="en-DK" sz="1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0DF603-EA4F-0144-05FC-E5D78761584E}"/>
              </a:ext>
            </a:extLst>
          </p:cNvPr>
          <p:cNvGrpSpPr/>
          <p:nvPr/>
        </p:nvGrpSpPr>
        <p:grpSpPr>
          <a:xfrm>
            <a:off x="3783839" y="3270130"/>
            <a:ext cx="2068432" cy="1305514"/>
            <a:chOff x="2448539" y="3232541"/>
            <a:chExt cx="2068432" cy="13055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62237F8-0B94-7587-5372-4D6FC9E48AD8}"/>
                </a:ext>
              </a:extLst>
            </p:cNvPr>
            <p:cNvSpPr txBox="1"/>
            <p:nvPr/>
          </p:nvSpPr>
          <p:spPr>
            <a:xfrm>
              <a:off x="3439906" y="4187342"/>
              <a:ext cx="1077065" cy="24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Consumer 2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F0F1AF3-2826-A51A-3B8C-3B8D8171A0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8539" y="4311605"/>
              <a:ext cx="964141" cy="10368"/>
            </a:xfrm>
            <a:prstGeom prst="straightConnector1">
              <a:avLst/>
            </a:prstGeom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9A60DF21-69BB-4B76-09E3-B8B98335FA87}"/>
                </a:ext>
              </a:extLst>
            </p:cNvPr>
            <p:cNvSpPr/>
            <p:nvPr/>
          </p:nvSpPr>
          <p:spPr>
            <a:xfrm>
              <a:off x="3487956" y="3232541"/>
              <a:ext cx="987573" cy="1305514"/>
            </a:xfrm>
            <a:prstGeom prst="roundRect">
              <a:avLst>
                <a:gd name="adj" fmla="val 15124"/>
              </a:avLst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3D1CAF3-634F-42DC-20FF-6D230E006205}"/>
                </a:ext>
              </a:extLst>
            </p:cNvPr>
            <p:cNvSpPr/>
            <p:nvPr/>
          </p:nvSpPr>
          <p:spPr>
            <a:xfrm>
              <a:off x="3527833" y="4203035"/>
              <a:ext cx="905230" cy="239534"/>
            </a:xfrm>
            <a:prstGeom prst="ellipse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00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49346B1-3359-CA55-CCC1-497A12E03028}"/>
              </a:ext>
            </a:extLst>
          </p:cNvPr>
          <p:cNvSpPr txBox="1"/>
          <p:nvPr/>
        </p:nvSpPr>
        <p:spPr>
          <a:xfrm>
            <a:off x="4775206" y="3510207"/>
            <a:ext cx="1077065" cy="24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Consumer 1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80D17C7-494A-ACB3-63CA-841495753070}"/>
              </a:ext>
            </a:extLst>
          </p:cNvPr>
          <p:cNvCxnSpPr>
            <a:cxnSpLocks/>
          </p:cNvCxnSpPr>
          <p:nvPr/>
        </p:nvCxnSpPr>
        <p:spPr>
          <a:xfrm flipV="1">
            <a:off x="3783839" y="3704682"/>
            <a:ext cx="932024" cy="276440"/>
          </a:xfrm>
          <a:prstGeom prst="straightConnector1">
            <a:avLst/>
          </a:prstGeom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0656778-8328-5ADA-2350-8DBC07C8121F}"/>
              </a:ext>
            </a:extLst>
          </p:cNvPr>
          <p:cNvCxnSpPr>
            <a:cxnSpLocks/>
          </p:cNvCxnSpPr>
          <p:nvPr/>
        </p:nvCxnSpPr>
        <p:spPr>
          <a:xfrm>
            <a:off x="3783839" y="3612099"/>
            <a:ext cx="932024" cy="0"/>
          </a:xfrm>
          <a:prstGeom prst="straightConnector1">
            <a:avLst/>
          </a:prstGeom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2E6AAA8B-972B-858A-C8AB-05B3D6CC3695}"/>
              </a:ext>
            </a:extLst>
          </p:cNvPr>
          <p:cNvSpPr/>
          <p:nvPr/>
        </p:nvSpPr>
        <p:spPr>
          <a:xfrm>
            <a:off x="4863133" y="3525899"/>
            <a:ext cx="905230" cy="239534"/>
          </a:xfrm>
          <a:prstGeom prst="ellipse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00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BD81171-8BFD-6DCE-B80E-5D0B001E90A5}"/>
              </a:ext>
            </a:extLst>
          </p:cNvPr>
          <p:cNvCxnSpPr>
            <a:cxnSpLocks/>
          </p:cNvCxnSpPr>
          <p:nvPr/>
        </p:nvCxnSpPr>
        <p:spPr>
          <a:xfrm flipV="1">
            <a:off x="3789925" y="3809099"/>
            <a:ext cx="928558" cy="473553"/>
          </a:xfrm>
          <a:prstGeom prst="straightConnector1">
            <a:avLst/>
          </a:prstGeom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418DE-60C2-8CE8-A214-A6422ECB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6</a:t>
            </a:fld>
            <a:endParaRPr lang="LID4096" dirty="0"/>
          </a:p>
        </p:txBody>
      </p: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7D0FD4D1-AEB7-7808-EBE0-05EB24BDD50F}"/>
              </a:ext>
            </a:extLst>
          </p:cNvPr>
          <p:cNvSpPr/>
          <p:nvPr/>
        </p:nvSpPr>
        <p:spPr>
          <a:xfrm flipH="1">
            <a:off x="3946154" y="2566510"/>
            <a:ext cx="455518" cy="179963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3D8A08-5A9C-8D6D-E09C-2F8F4CFDB974}"/>
              </a:ext>
            </a:extLst>
          </p:cNvPr>
          <p:cNvSpPr/>
          <p:nvPr/>
        </p:nvSpPr>
        <p:spPr>
          <a:xfrm>
            <a:off x="4823256" y="3287211"/>
            <a:ext cx="987573" cy="574762"/>
          </a:xfrm>
          <a:prstGeom prst="roundRect">
            <a:avLst>
              <a:gd name="adj" fmla="val 21086"/>
            </a:avLst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35973C-518C-D41D-B502-25AB48DB82BD}"/>
              </a:ext>
            </a:extLst>
          </p:cNvPr>
          <p:cNvSpPr txBox="1"/>
          <p:nvPr/>
        </p:nvSpPr>
        <p:spPr>
          <a:xfrm>
            <a:off x="5002512" y="3270130"/>
            <a:ext cx="815149" cy="24870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00" dirty="0"/>
              <a:t>Group 1</a:t>
            </a:r>
            <a:endParaRPr lang="en-DK" sz="1000" dirty="0"/>
          </a:p>
        </p:txBody>
      </p:sp>
    </p:spTree>
    <p:extLst>
      <p:ext uri="{BB962C8B-B14F-4D97-AF65-F5344CB8AC3E}">
        <p14:creationId xmlns:p14="http://schemas.microsoft.com/office/powerpoint/2010/main" val="22485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  <p:bldP spid="118" grpId="0" animBg="1"/>
      <p:bldP spid="119" grpId="0"/>
      <p:bldP spid="120" grpId="0" animBg="1"/>
      <p:bldP spid="122" grpId="0"/>
      <p:bldP spid="69" grpId="0"/>
      <p:bldP spid="69" grpId="1"/>
      <p:bldP spid="124" grpId="0" animBg="1"/>
      <p:bldP spid="124" grpId="1" animBg="1"/>
      <p:bldP spid="127" grpId="0" animBg="1"/>
      <p:bldP spid="18" grpId="0" animBg="1"/>
      <p:bldP spid="18" grpId="1" animBg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F3DA6-504C-8888-7E18-E3E8D5C0A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F7F952-2125-2148-E504-E8C1FB59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groups</a:t>
            </a:r>
            <a:endParaRPr lang="LID4096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40FDF6-464D-505F-57BF-A053EA2F3172}"/>
              </a:ext>
            </a:extLst>
          </p:cNvPr>
          <p:cNvGrpSpPr/>
          <p:nvPr/>
        </p:nvGrpSpPr>
        <p:grpSpPr>
          <a:xfrm>
            <a:off x="6025833" y="2474552"/>
            <a:ext cx="1688896" cy="358761"/>
            <a:chOff x="5278832" y="5510625"/>
            <a:chExt cx="5056633" cy="855162"/>
          </a:xfrm>
          <a:effectLst>
            <a:outerShdw blurRad="40005" dist="20320" dir="5400000" algn="t" rotWithShape="0">
              <a:prstClr val="black">
                <a:alpha val="38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26E2C4-2DED-31AC-7670-61CAAB6D0AC5}"/>
                </a:ext>
              </a:extLst>
            </p:cNvPr>
            <p:cNvSpPr/>
            <p:nvPr/>
          </p:nvSpPr>
          <p:spPr>
            <a:xfrm>
              <a:off x="5278832" y="5514224"/>
              <a:ext cx="5056633" cy="847963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E4D436-0A90-1EFD-7779-EFB0436154A6}"/>
                </a:ext>
              </a:extLst>
            </p:cNvPr>
            <p:cNvCxnSpPr>
              <a:cxnSpLocks/>
            </p:cNvCxnSpPr>
            <p:nvPr/>
          </p:nvCxnSpPr>
          <p:spPr>
            <a:xfrm>
              <a:off x="6128090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4D06870-6DA8-1FBA-4B54-F2814CA86D52}"/>
                </a:ext>
              </a:extLst>
            </p:cNvPr>
            <p:cNvCxnSpPr>
              <a:cxnSpLocks/>
            </p:cNvCxnSpPr>
            <p:nvPr/>
          </p:nvCxnSpPr>
          <p:spPr>
            <a:xfrm>
              <a:off x="6969296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D9A650-447E-0003-7457-17FB29D3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2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45DB4-AB13-17A9-2DE5-C1D4B28C5695}"/>
                </a:ext>
              </a:extLst>
            </p:cNvPr>
            <p:cNvCxnSpPr>
              <a:cxnSpLocks/>
            </p:cNvCxnSpPr>
            <p:nvPr/>
          </p:nvCxnSpPr>
          <p:spPr>
            <a:xfrm>
              <a:off x="8651708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C93925-3B52-1274-C3E1-D9EE12B6A2C1}"/>
                </a:ext>
              </a:extLst>
            </p:cNvPr>
            <p:cNvCxnSpPr>
              <a:cxnSpLocks/>
            </p:cNvCxnSpPr>
            <p:nvPr/>
          </p:nvCxnSpPr>
          <p:spPr>
            <a:xfrm>
              <a:off x="9492914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C7C778D-BCBB-152F-E2FB-2EA232D52EF7}"/>
              </a:ext>
            </a:extLst>
          </p:cNvPr>
          <p:cNvSpPr txBox="1"/>
          <p:nvPr/>
        </p:nvSpPr>
        <p:spPr>
          <a:xfrm>
            <a:off x="4442256" y="2167530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Topic (log): Temperatures</a:t>
            </a:r>
            <a:endParaRPr lang="en-DK" sz="1400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7A51BD6-75C0-0017-F5B3-C5B93669CD76}"/>
              </a:ext>
            </a:extLst>
          </p:cNvPr>
          <p:cNvSpPr/>
          <p:nvPr/>
        </p:nvSpPr>
        <p:spPr>
          <a:xfrm rot="17121263">
            <a:off x="5832964" y="1450104"/>
            <a:ext cx="3872844" cy="2216567"/>
          </a:xfrm>
          <a:prstGeom prst="arc">
            <a:avLst>
              <a:gd name="adj1" fmla="val 15930311"/>
              <a:gd name="adj2" fmla="val 18550929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523AD3-73BA-53A8-4B2F-A083ECEC3FF0}"/>
              </a:ext>
            </a:extLst>
          </p:cNvPr>
          <p:cNvSpPr/>
          <p:nvPr/>
        </p:nvSpPr>
        <p:spPr>
          <a:xfrm>
            <a:off x="7144695" y="944748"/>
            <a:ext cx="758768" cy="60705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2B985D5-5BA1-0109-312C-80CE2A5130A9}"/>
              </a:ext>
            </a:extLst>
          </p:cNvPr>
          <p:cNvSpPr/>
          <p:nvPr/>
        </p:nvSpPr>
        <p:spPr>
          <a:xfrm rot="8563047" flipH="1">
            <a:off x="4530577" y="2237901"/>
            <a:ext cx="1787015" cy="1224549"/>
          </a:xfrm>
          <a:prstGeom prst="arc">
            <a:avLst>
              <a:gd name="adj1" fmla="val 14119537"/>
              <a:gd name="adj2" fmla="val 18909495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EFD3F7F-7E57-457F-ACE8-7B15DD885642}"/>
              </a:ext>
            </a:extLst>
          </p:cNvPr>
          <p:cNvSpPr/>
          <p:nvPr/>
        </p:nvSpPr>
        <p:spPr>
          <a:xfrm>
            <a:off x="4658805" y="3363270"/>
            <a:ext cx="758768" cy="607056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181D1F-82AD-C85A-03D8-4ABBECFA4E1D}"/>
              </a:ext>
            </a:extLst>
          </p:cNvPr>
          <p:cNvSpPr txBox="1"/>
          <p:nvPr/>
        </p:nvSpPr>
        <p:spPr>
          <a:xfrm>
            <a:off x="5697277" y="2477407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T1</a:t>
            </a:r>
            <a:endParaRPr lang="en-DK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00553-6801-F644-7E0A-097FEBF655DC}"/>
              </a:ext>
            </a:extLst>
          </p:cNvPr>
          <p:cNvSpPr txBox="1"/>
          <p:nvPr/>
        </p:nvSpPr>
        <p:spPr>
          <a:xfrm>
            <a:off x="5987202" y="2477407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T2</a:t>
            </a:r>
            <a:endParaRPr lang="en-DK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AC45A2-78CA-F070-2294-D806343328BE}"/>
              </a:ext>
            </a:extLst>
          </p:cNvPr>
          <p:cNvSpPr txBox="1"/>
          <p:nvPr/>
        </p:nvSpPr>
        <p:spPr>
          <a:xfrm>
            <a:off x="6257268" y="2477407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…</a:t>
            </a:r>
            <a:endParaRPr lang="en-DK" sz="1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DAB39A-46E2-A8F6-9552-D89FF9EB9720}"/>
              </a:ext>
            </a:extLst>
          </p:cNvPr>
          <p:cNvGrpSpPr/>
          <p:nvPr/>
        </p:nvGrpSpPr>
        <p:grpSpPr>
          <a:xfrm>
            <a:off x="2354645" y="3480286"/>
            <a:ext cx="1688896" cy="358761"/>
            <a:chOff x="5278832" y="5510625"/>
            <a:chExt cx="5056633" cy="855162"/>
          </a:xfrm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7B0BAEC-5166-6927-BCF0-976E2F93D8E8}"/>
                </a:ext>
              </a:extLst>
            </p:cNvPr>
            <p:cNvSpPr/>
            <p:nvPr/>
          </p:nvSpPr>
          <p:spPr>
            <a:xfrm>
              <a:off x="5278832" y="5514224"/>
              <a:ext cx="5056633" cy="847963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K" sz="140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4FB912-CCCC-E97B-D1E5-F8405E85CB65}"/>
                </a:ext>
              </a:extLst>
            </p:cNvPr>
            <p:cNvCxnSpPr>
              <a:cxnSpLocks/>
            </p:cNvCxnSpPr>
            <p:nvPr/>
          </p:nvCxnSpPr>
          <p:spPr>
            <a:xfrm>
              <a:off x="6128090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D153D13-08BA-0EDC-7773-DDAAF3848BB2}"/>
                </a:ext>
              </a:extLst>
            </p:cNvPr>
            <p:cNvCxnSpPr>
              <a:cxnSpLocks/>
            </p:cNvCxnSpPr>
            <p:nvPr/>
          </p:nvCxnSpPr>
          <p:spPr>
            <a:xfrm>
              <a:off x="6969296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548D0A0-C994-B293-46AF-9B02246F446C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2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3D373F8-F530-59F6-CFE8-C02FB95BA79B}"/>
                </a:ext>
              </a:extLst>
            </p:cNvPr>
            <p:cNvCxnSpPr>
              <a:cxnSpLocks/>
            </p:cNvCxnSpPr>
            <p:nvPr/>
          </p:nvCxnSpPr>
          <p:spPr>
            <a:xfrm>
              <a:off x="8651708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D70653C-ACF6-78F4-5A35-89EF27DEF06D}"/>
                </a:ext>
              </a:extLst>
            </p:cNvPr>
            <p:cNvCxnSpPr>
              <a:cxnSpLocks/>
            </p:cNvCxnSpPr>
            <p:nvPr/>
          </p:nvCxnSpPr>
          <p:spPr>
            <a:xfrm>
              <a:off x="9492914" y="5510625"/>
              <a:ext cx="0" cy="855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890B869-505D-B022-50AC-C351C7796007}"/>
              </a:ext>
            </a:extLst>
          </p:cNvPr>
          <p:cNvSpPr txBox="1"/>
          <p:nvPr/>
        </p:nvSpPr>
        <p:spPr>
          <a:xfrm>
            <a:off x="2121672" y="3773825"/>
            <a:ext cx="1951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Topic: Forecast</a:t>
            </a:r>
            <a:endParaRPr lang="en-DK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2E09E0-7732-CCD4-747B-184AB5682BA7}"/>
              </a:ext>
            </a:extLst>
          </p:cNvPr>
          <p:cNvSpPr txBox="1"/>
          <p:nvPr/>
        </p:nvSpPr>
        <p:spPr>
          <a:xfrm>
            <a:off x="2026089" y="3473997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f1</a:t>
            </a:r>
            <a:endParaRPr lang="en-DK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D74AA7-F7EE-343D-EE6A-1C2D31AA7B99}"/>
              </a:ext>
            </a:extLst>
          </p:cNvPr>
          <p:cNvSpPr txBox="1"/>
          <p:nvPr/>
        </p:nvSpPr>
        <p:spPr>
          <a:xfrm>
            <a:off x="2306778" y="3478648"/>
            <a:ext cx="9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f2</a:t>
            </a:r>
            <a:endParaRPr lang="en-DK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699EAB-A14B-3D3F-FFEC-3EE67314F11C}"/>
              </a:ext>
            </a:extLst>
          </p:cNvPr>
          <p:cNvSpPr txBox="1"/>
          <p:nvPr/>
        </p:nvSpPr>
        <p:spPr>
          <a:xfrm>
            <a:off x="2889850" y="3466451"/>
            <a:ext cx="33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…</a:t>
            </a:r>
            <a:endParaRPr lang="en-DK" sz="1400" dirty="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53174728-12F7-D03E-2627-60CF695B224C}"/>
              </a:ext>
            </a:extLst>
          </p:cNvPr>
          <p:cNvSpPr/>
          <p:nvPr/>
        </p:nvSpPr>
        <p:spPr>
          <a:xfrm rot="17801062">
            <a:off x="3347826" y="2851871"/>
            <a:ext cx="1842673" cy="2236911"/>
          </a:xfrm>
          <a:prstGeom prst="arc">
            <a:avLst>
              <a:gd name="adj1" fmla="val 16714381"/>
              <a:gd name="adj2" fmla="val 781610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506C04F-74CD-21EC-7E6E-408F42AA41F7}"/>
              </a:ext>
            </a:extLst>
          </p:cNvPr>
          <p:cNvSpPr/>
          <p:nvPr/>
        </p:nvSpPr>
        <p:spPr>
          <a:xfrm>
            <a:off x="6758836" y="3397477"/>
            <a:ext cx="758768" cy="607056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EC302530-7578-8216-88DF-C3EDECA588A9}"/>
              </a:ext>
            </a:extLst>
          </p:cNvPr>
          <p:cNvSpPr/>
          <p:nvPr/>
        </p:nvSpPr>
        <p:spPr>
          <a:xfrm rot="3733230" flipH="1" flipV="1">
            <a:off x="6129368" y="2148983"/>
            <a:ext cx="1486294" cy="1315681"/>
          </a:xfrm>
          <a:prstGeom prst="arc">
            <a:avLst>
              <a:gd name="adj1" fmla="val 13379027"/>
              <a:gd name="adj2" fmla="val 17012481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pic>
        <p:nvPicPr>
          <p:cNvPr id="48" name="Graphic 47" descr="Thermometer with solid fill">
            <a:extLst>
              <a:ext uri="{FF2B5EF4-FFF2-40B4-BE49-F238E27FC236}">
                <a16:creationId xmlns:a16="http://schemas.microsoft.com/office/drawing/2014/main" id="{FC71E9A2-BF45-22E7-2651-1B86A95BF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7418" y="1019093"/>
            <a:ext cx="475136" cy="475136"/>
          </a:xfrm>
          <a:prstGeom prst="rect">
            <a:avLst/>
          </a:prstGeom>
        </p:spPr>
      </p:pic>
      <p:pic>
        <p:nvPicPr>
          <p:cNvPr id="49" name="Graphic 48" descr="Partial sun outline">
            <a:extLst>
              <a:ext uri="{FF2B5EF4-FFF2-40B4-BE49-F238E27FC236}">
                <a16:creationId xmlns:a16="http://schemas.microsoft.com/office/drawing/2014/main" id="{6A6AA8F3-605D-8CB8-94EE-E60FE5452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3313" y="3166266"/>
            <a:ext cx="647430" cy="647430"/>
          </a:xfrm>
          <a:prstGeom prst="rect">
            <a:avLst/>
          </a:prstGeom>
        </p:spPr>
      </p:pic>
      <p:pic>
        <p:nvPicPr>
          <p:cNvPr id="50" name="Graphic 49" descr="Tablet outline">
            <a:extLst>
              <a:ext uri="{FF2B5EF4-FFF2-40B4-BE49-F238E27FC236}">
                <a16:creationId xmlns:a16="http://schemas.microsoft.com/office/drawing/2014/main" id="{0FD7B9CF-651F-6893-2C1B-393677AE7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5061" y="3480286"/>
            <a:ext cx="457200" cy="457200"/>
          </a:xfrm>
          <a:prstGeom prst="rect">
            <a:avLst/>
          </a:prstGeom>
        </p:spPr>
      </p:pic>
      <p:pic>
        <p:nvPicPr>
          <p:cNvPr id="51" name="Graphic 50" descr="Computer outline">
            <a:extLst>
              <a:ext uri="{FF2B5EF4-FFF2-40B4-BE49-F238E27FC236}">
                <a16:creationId xmlns:a16="http://schemas.microsoft.com/office/drawing/2014/main" id="{A36F979F-6F0E-B2BB-F2F7-8E0F5F669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7153" y="3439969"/>
            <a:ext cx="522072" cy="522072"/>
          </a:xfrm>
          <a:prstGeom prst="rect">
            <a:avLst/>
          </a:prstGeom>
        </p:spPr>
      </p:pic>
      <p:pic>
        <p:nvPicPr>
          <p:cNvPr id="52" name="Graphic 51" descr="Statistics outline">
            <a:extLst>
              <a:ext uri="{FF2B5EF4-FFF2-40B4-BE49-F238E27FC236}">
                <a16:creationId xmlns:a16="http://schemas.microsoft.com/office/drawing/2014/main" id="{E4D91237-BE7B-A241-FB52-83CB3413CA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3249" y="3890553"/>
            <a:ext cx="753410" cy="68987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3E58C13-A280-C74B-CEEA-ABFEA1E8A56D}"/>
              </a:ext>
            </a:extLst>
          </p:cNvPr>
          <p:cNvSpPr txBox="1"/>
          <p:nvPr/>
        </p:nvSpPr>
        <p:spPr>
          <a:xfrm>
            <a:off x="338558" y="3763441"/>
            <a:ext cx="110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…</a:t>
            </a:r>
            <a:endParaRPr lang="LID4096" sz="1400" dirty="0"/>
          </a:p>
        </p:txBody>
      </p:sp>
      <p:pic>
        <p:nvPicPr>
          <p:cNvPr id="54" name="Graphic 53" descr="Pie chart with solid fill">
            <a:extLst>
              <a:ext uri="{FF2B5EF4-FFF2-40B4-BE49-F238E27FC236}">
                <a16:creationId xmlns:a16="http://schemas.microsoft.com/office/drawing/2014/main" id="{1FBA5B19-245F-1E2F-0D5E-C338E7E661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527" y="3460599"/>
            <a:ext cx="462225" cy="462225"/>
          </a:xfrm>
          <a:prstGeom prst="rect">
            <a:avLst/>
          </a:prstGeom>
        </p:spPr>
      </p:pic>
      <p:sp>
        <p:nvSpPr>
          <p:cNvPr id="55" name="Arc 54">
            <a:extLst>
              <a:ext uri="{FF2B5EF4-FFF2-40B4-BE49-F238E27FC236}">
                <a16:creationId xmlns:a16="http://schemas.microsoft.com/office/drawing/2014/main" id="{6CDBD1FE-63FE-1721-C7C6-1AF14C072554}"/>
              </a:ext>
            </a:extLst>
          </p:cNvPr>
          <p:cNvSpPr/>
          <p:nvPr/>
        </p:nvSpPr>
        <p:spPr>
          <a:xfrm rot="7490692" flipH="1" flipV="1">
            <a:off x="279532" y="3169936"/>
            <a:ext cx="3032586" cy="3293094"/>
          </a:xfrm>
          <a:prstGeom prst="arc">
            <a:avLst>
              <a:gd name="adj1" fmla="val 17585127"/>
              <a:gd name="adj2" fmla="val 20651910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2A5FF12-FAC3-75B7-5F6F-D816B8D9DEF6}"/>
              </a:ext>
            </a:extLst>
          </p:cNvPr>
          <p:cNvSpPr/>
          <p:nvPr/>
        </p:nvSpPr>
        <p:spPr>
          <a:xfrm rot="16385587" flipH="1" flipV="1">
            <a:off x="5300899" y="2082780"/>
            <a:ext cx="744153" cy="4104167"/>
          </a:xfrm>
          <a:prstGeom prst="arc">
            <a:avLst>
              <a:gd name="adj1" fmla="val 16479197"/>
              <a:gd name="adj2" fmla="val 5319509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7984B-5511-4FB0-E2EB-B7599CA7A268}"/>
              </a:ext>
            </a:extLst>
          </p:cNvPr>
          <p:cNvSpPr txBox="1"/>
          <p:nvPr/>
        </p:nvSpPr>
        <p:spPr>
          <a:xfrm>
            <a:off x="6211337" y="1595879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Producer</a:t>
            </a:r>
            <a:endParaRPr lang="en-DK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C08F5-B8B5-CF5A-D70F-FEDDB9CB2888}"/>
              </a:ext>
            </a:extLst>
          </p:cNvPr>
          <p:cNvSpPr txBox="1"/>
          <p:nvPr/>
        </p:nvSpPr>
        <p:spPr>
          <a:xfrm>
            <a:off x="5951816" y="3108141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Consumer</a:t>
            </a:r>
            <a:endParaRPr lang="en-DK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20796-9257-48FD-0231-6C9BF491CC59}"/>
              </a:ext>
            </a:extLst>
          </p:cNvPr>
          <p:cNvSpPr txBox="1"/>
          <p:nvPr/>
        </p:nvSpPr>
        <p:spPr>
          <a:xfrm>
            <a:off x="3231514" y="3104778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Producer</a:t>
            </a:r>
            <a:endParaRPr lang="en-DK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03467-8732-9CD1-E79D-AF3822CA572A}"/>
              </a:ext>
            </a:extLst>
          </p:cNvPr>
          <p:cNvSpPr txBox="1"/>
          <p:nvPr/>
        </p:nvSpPr>
        <p:spPr>
          <a:xfrm>
            <a:off x="4149567" y="3104353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Consumer</a:t>
            </a:r>
            <a:endParaRPr lang="en-DK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06C47-5A87-ACFD-21EB-2977C0B9632E}"/>
              </a:ext>
            </a:extLst>
          </p:cNvPr>
          <p:cNvSpPr txBox="1"/>
          <p:nvPr/>
        </p:nvSpPr>
        <p:spPr>
          <a:xfrm>
            <a:off x="-593879" y="3112014"/>
            <a:ext cx="235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Consumer</a:t>
            </a:r>
            <a:endParaRPr lang="en-DK" sz="1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3D437B2-1637-4BE9-4166-61AAE082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7</a:t>
            </a:fld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C9D4F-8A32-80E6-219C-E8AC7E317CBA}"/>
              </a:ext>
            </a:extLst>
          </p:cNvPr>
          <p:cNvSpPr/>
          <p:nvPr/>
        </p:nvSpPr>
        <p:spPr>
          <a:xfrm>
            <a:off x="3941685" y="886980"/>
            <a:ext cx="4878784" cy="157774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BE58AA-8193-0663-B4B3-559E62903C27}"/>
              </a:ext>
            </a:extLst>
          </p:cNvPr>
          <p:cNvSpPr/>
          <p:nvPr/>
        </p:nvSpPr>
        <p:spPr>
          <a:xfrm>
            <a:off x="133165" y="2251613"/>
            <a:ext cx="4497794" cy="21970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3FEB93-8297-2F98-F829-66FA0F8E17EA}"/>
              </a:ext>
            </a:extLst>
          </p:cNvPr>
          <p:cNvSpPr/>
          <p:nvPr/>
        </p:nvSpPr>
        <p:spPr>
          <a:xfrm>
            <a:off x="4630372" y="2894566"/>
            <a:ext cx="285552" cy="45915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82F50C-8BDB-E645-AAC4-05BADF16BE5E}"/>
              </a:ext>
            </a:extLst>
          </p:cNvPr>
          <p:cNvSpPr/>
          <p:nvPr/>
        </p:nvSpPr>
        <p:spPr>
          <a:xfrm>
            <a:off x="4631288" y="4099926"/>
            <a:ext cx="4024662" cy="6000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81A2A-A2EF-A19C-9CDF-6E08856E809C}"/>
              </a:ext>
            </a:extLst>
          </p:cNvPr>
          <p:cNvSpPr/>
          <p:nvPr/>
        </p:nvSpPr>
        <p:spPr>
          <a:xfrm>
            <a:off x="7662413" y="3195881"/>
            <a:ext cx="735606" cy="90231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0D1B1A-9FFB-4B28-C52F-EBF6612D54DE}"/>
              </a:ext>
            </a:extLst>
          </p:cNvPr>
          <p:cNvSpPr/>
          <p:nvPr/>
        </p:nvSpPr>
        <p:spPr>
          <a:xfrm>
            <a:off x="6497314" y="2953892"/>
            <a:ext cx="1294167" cy="1154542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DK" sz="10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7C64DC-4406-846E-E717-B5D6ABCC6D54}"/>
              </a:ext>
            </a:extLst>
          </p:cNvPr>
          <p:cNvSpPr/>
          <p:nvPr/>
        </p:nvSpPr>
        <p:spPr>
          <a:xfrm>
            <a:off x="4459007" y="2954724"/>
            <a:ext cx="1296407" cy="1161962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 sz="10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A8DEE0-7A69-DD93-DEE0-D2AB1401D4ED}"/>
              </a:ext>
            </a:extLst>
          </p:cNvPr>
          <p:cNvSpPr txBox="1"/>
          <p:nvPr/>
        </p:nvSpPr>
        <p:spPr>
          <a:xfrm>
            <a:off x="4709696" y="2919543"/>
            <a:ext cx="4869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Group 1</a:t>
            </a:r>
            <a:endParaRPr lang="en-DK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C04A57-7003-9D9D-EEE9-3B676802037E}"/>
              </a:ext>
            </a:extLst>
          </p:cNvPr>
          <p:cNvSpPr txBox="1"/>
          <p:nvPr/>
        </p:nvSpPr>
        <p:spPr>
          <a:xfrm>
            <a:off x="2672509" y="2914725"/>
            <a:ext cx="4869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Group 2</a:t>
            </a:r>
            <a:endParaRPr lang="en-DK" sz="1200" dirty="0"/>
          </a:p>
        </p:txBody>
      </p:sp>
    </p:spTree>
    <p:extLst>
      <p:ext uri="{BB962C8B-B14F-4D97-AF65-F5344CB8AC3E}">
        <p14:creationId xmlns:p14="http://schemas.microsoft.com/office/powerpoint/2010/main" val="1282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B6AF0-3451-D96A-3683-9ED89A8F1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EC639-69B1-D35D-BBFE-8B5291EA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008000"/>
            <a:ext cx="8761267" cy="3566244"/>
          </a:xfrm>
        </p:spPr>
        <p:txBody>
          <a:bodyPr>
            <a:normAutofit fontScale="55000" lnSpcReduction="20000"/>
          </a:bodyPr>
          <a:lstStyle/>
          <a:p>
            <a:pPr marL="0" lvl="1" indent="0">
              <a:lnSpc>
                <a:spcPct val="120000"/>
              </a:lnSpc>
              <a:spcAft>
                <a:spcPts val="500"/>
              </a:spcAft>
              <a:buClr>
                <a:srgbClr val="E97132"/>
              </a:buClr>
              <a:buNone/>
            </a:pPr>
            <a:r>
              <a:rPr lang="en-GB" sz="2800" dirty="0"/>
              <a:t>C interface (based on </a:t>
            </a:r>
            <a:r>
              <a:rPr lang="en-GB" sz="2800" dirty="0">
                <a:hlinkClick r:id="rId3"/>
              </a:rPr>
              <a:t>Confluent </a:t>
            </a:r>
            <a:r>
              <a:rPr lang="en-GB" sz="2800" dirty="0" err="1">
                <a:hlinkClick r:id="rId3"/>
              </a:rPr>
              <a:t>librdkafka</a:t>
            </a:r>
            <a:r>
              <a:rPr lang="en-GB" sz="2800" dirty="0"/>
              <a:t>) and APL API built on top of it.</a:t>
            </a:r>
          </a:p>
          <a:p>
            <a:pPr marL="0" lvl="1" indent="0">
              <a:lnSpc>
                <a:spcPct val="120000"/>
              </a:lnSpc>
              <a:spcAft>
                <a:spcPts val="500"/>
              </a:spcAft>
              <a:buClr>
                <a:srgbClr val="E97132"/>
              </a:buClr>
              <a:buNone/>
            </a:pPr>
            <a:r>
              <a:rPr lang="en-GB" sz="2800" dirty="0"/>
              <a:t>Open Source! </a:t>
            </a:r>
            <a:r>
              <a:rPr lang="en-GB" sz="2800" dirty="0">
                <a:hlinkClick r:id="rId4"/>
              </a:rPr>
              <a:t>https://github.com/Dyalog/kafka</a:t>
            </a:r>
            <a:endParaRPr lang="en-GB" sz="2800" dirty="0"/>
          </a:p>
          <a:p>
            <a:pPr marL="0" indent="-288000">
              <a:lnSpc>
                <a:spcPct val="140000"/>
              </a:lnSpc>
              <a:spcAft>
                <a:spcPts val="200"/>
              </a:spcAft>
              <a:buClr>
                <a:srgbClr val="E97132"/>
              </a:buClr>
              <a:buSzPct val="50000"/>
            </a:pPr>
            <a:r>
              <a:rPr lang="en-GB" sz="2700" dirty="0"/>
              <a:t>Kafka object:</a:t>
            </a:r>
            <a:r>
              <a:rPr lang="en-GB" sz="3600" dirty="0"/>
              <a:t>	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InitKafka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kafka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en-GB" sz="2500" dirty="0"/>
          </a:p>
          <a:p>
            <a:pPr marL="0" indent="-288000">
              <a:lnSpc>
                <a:spcPct val="140000"/>
              </a:lnSpc>
              <a:spcAft>
                <a:spcPts val="200"/>
              </a:spcAft>
              <a:buClr>
                <a:srgbClr val="E97132"/>
              </a:buClr>
              <a:buSzPct val="50000"/>
            </a:pPr>
            <a:r>
              <a:rPr lang="en-GB" sz="2700" dirty="0"/>
              <a:t>Configuration:</a:t>
            </a:r>
            <a:r>
              <a:rPr lang="en-GB" sz="3200" dirty="0"/>
              <a:t>	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SetKafkaConf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kafka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GB" sz="2500" dirty="0"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GB" sz="2500" dirty="0">
                <a:solidFill>
                  <a:srgbClr val="9D9D9D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GB" sz="2500" dirty="0">
                <a:highlight>
                  <a:srgbClr val="FFFFFF"/>
                </a:highlight>
                <a:latin typeface="Cascadia Mono" panose="020B0609020000020004" pitchFamily="49" charset="0"/>
              </a:rPr>
              <a:t>…);</a:t>
            </a:r>
            <a:endParaRPr lang="en-GB" sz="2500" dirty="0"/>
          </a:p>
          <a:p>
            <a:pPr marL="0" indent="-288000">
              <a:lnSpc>
                <a:spcPct val="140000"/>
              </a:lnSpc>
              <a:spcAft>
                <a:spcPts val="200"/>
              </a:spcAft>
              <a:buClr>
                <a:srgbClr val="E97132"/>
              </a:buClr>
              <a:buSzPct val="50000"/>
            </a:pPr>
            <a:r>
              <a:rPr lang="en-GB" sz="2700" dirty="0"/>
              <a:t>Produce:</a:t>
            </a:r>
            <a:r>
              <a:rPr lang="en-GB" sz="3200" dirty="0"/>
              <a:t>	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Produce(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prod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topic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 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payload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…);</a:t>
            </a:r>
            <a:endParaRPr lang="en-GB" sz="2500" dirty="0"/>
          </a:p>
          <a:p>
            <a:pPr marL="0" indent="-288000">
              <a:lnSpc>
                <a:spcPct val="140000"/>
              </a:lnSpc>
              <a:spcAft>
                <a:spcPts val="200"/>
              </a:spcAft>
              <a:buClr>
                <a:srgbClr val="E97132"/>
              </a:buClr>
              <a:buSzPct val="50000"/>
            </a:pPr>
            <a:r>
              <a:rPr lang="en-GB" sz="2700" dirty="0"/>
              <a:t>Delivery report:</a:t>
            </a:r>
            <a:r>
              <a:rPr lang="en-GB" sz="3200" dirty="0"/>
              <a:t>	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DeliveryReport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US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prod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unsigned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long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long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US" sz="25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msgid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…);</a:t>
            </a:r>
            <a:endParaRPr lang="en-GB" sz="2500" dirty="0"/>
          </a:p>
          <a:p>
            <a:pPr marL="0" indent="-288000">
              <a:lnSpc>
                <a:spcPct val="140000"/>
              </a:lnSpc>
              <a:spcAft>
                <a:spcPts val="200"/>
              </a:spcAft>
              <a:buClr>
                <a:srgbClr val="E97132"/>
              </a:buClr>
              <a:buSzPct val="50000"/>
            </a:pPr>
            <a:r>
              <a:rPr lang="en-GB" sz="2700" dirty="0"/>
              <a:t>Subscribe Topic:</a:t>
            </a:r>
            <a:r>
              <a:rPr lang="en-GB" sz="3200" dirty="0"/>
              <a:t>	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SubscribeConsumerTPList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kafka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subscr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,…);</a:t>
            </a:r>
          </a:p>
          <a:p>
            <a:pPr marL="0" indent="-288000">
              <a:lnSpc>
                <a:spcPct val="140000"/>
              </a:lnSpc>
              <a:spcAft>
                <a:spcPts val="200"/>
              </a:spcAft>
              <a:buClr>
                <a:srgbClr val="E97132"/>
              </a:buClr>
              <a:buSzPct val="50000"/>
            </a:pPr>
            <a:r>
              <a:rPr lang="en-GB" sz="2700" dirty="0"/>
              <a:t>Consume: </a:t>
            </a:r>
            <a:r>
              <a:rPr lang="en-GB" sz="3200" dirty="0"/>
              <a:t>	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Consume(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GB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topic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GB" sz="25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uint32_t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GB" sz="25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topiclen</a:t>
            </a:r>
            <a:r>
              <a:rPr lang="en-GB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GB" sz="2500" dirty="0">
                <a:highlight>
                  <a:srgbClr val="FFFFFF"/>
                </a:highlight>
                <a:latin typeface="Cascadia Mono" panose="020B0609020000020004" pitchFamily="49" charset="0"/>
              </a:rPr>
              <a:t>…);</a:t>
            </a:r>
            <a:endParaRPr lang="en-GB" sz="2500" dirty="0"/>
          </a:p>
          <a:p>
            <a:pPr marL="0" indent="-288000">
              <a:lnSpc>
                <a:spcPct val="140000"/>
              </a:lnSpc>
              <a:spcAft>
                <a:spcPts val="200"/>
              </a:spcAft>
              <a:buClr>
                <a:srgbClr val="E97132"/>
              </a:buClr>
              <a:buSzPct val="50000"/>
            </a:pPr>
            <a:r>
              <a:rPr lang="en-GB" sz="2700"/>
              <a:t>Manual commit</a:t>
            </a:r>
            <a:r>
              <a:rPr lang="en-GB" sz="2700" dirty="0"/>
              <a:t>:</a:t>
            </a:r>
            <a:r>
              <a:rPr lang="en-GB" sz="1800" dirty="0"/>
              <a:t>	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Commit(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US" sz="25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5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US" sz="25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subscr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en-GB" sz="2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5FFF72-BB9D-988C-90F5-15C7E4A9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Kafka Interface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4E271-01EF-29C9-DAB9-7C581C5E6E61}"/>
              </a:ext>
            </a:extLst>
          </p:cNvPr>
          <p:cNvSpPr txBox="1"/>
          <p:nvPr/>
        </p:nvSpPr>
        <p:spPr>
          <a:xfrm>
            <a:off x="7223385" y="1429953"/>
            <a:ext cx="1963429" cy="712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GB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GB" sz="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GB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r>
              <a:rPr lang="fr-FR" sz="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fr-FR" sz="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rd_kafka_conf_t</a:t>
            </a:r>
            <a:r>
              <a:rPr lang="fr-FR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conf;</a:t>
            </a:r>
          </a:p>
          <a:p>
            <a:r>
              <a:rPr lang="en-GB" sz="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GB" sz="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rd_kafka_t</a:t>
            </a:r>
            <a:r>
              <a:rPr lang="en-GB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</a:t>
            </a:r>
            <a:r>
              <a:rPr lang="en-GB" sz="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rk</a:t>
            </a:r>
            <a:r>
              <a:rPr lang="en-GB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r>
              <a:rPr lang="de-DE" sz="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rd_kafka_message_t</a:t>
            </a:r>
            <a:r>
              <a:rPr lang="de-DE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msg;</a:t>
            </a:r>
          </a:p>
          <a:p>
            <a:r>
              <a:rPr lang="en-GB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GB" sz="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kafka_struct</a:t>
            </a:r>
            <a:r>
              <a:rPr lang="en-GB" sz="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LID4096" sz="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CE7D3F-28CE-D684-6FE3-4CBA63831EA4}"/>
              </a:ext>
            </a:extLst>
          </p:cNvPr>
          <p:cNvSpPr/>
          <p:nvPr/>
        </p:nvSpPr>
        <p:spPr>
          <a:xfrm>
            <a:off x="7223384" y="1396962"/>
            <a:ext cx="1834674" cy="7342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B3098CB-463E-4090-3940-C4C18897DA1C}"/>
              </a:ext>
            </a:extLst>
          </p:cNvPr>
          <p:cNvSpPr/>
          <p:nvPr/>
        </p:nvSpPr>
        <p:spPr>
          <a:xfrm rot="748006" flipH="1">
            <a:off x="5315039" y="1446194"/>
            <a:ext cx="3336541" cy="1929195"/>
          </a:xfrm>
          <a:prstGeom prst="arc">
            <a:avLst>
              <a:gd name="adj1" fmla="val 16263562"/>
              <a:gd name="adj2" fmla="val 20202213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389D1-8B90-2C54-EAA6-E28FC8C30B30}"/>
              </a:ext>
            </a:extLst>
          </p:cNvPr>
          <p:cNvSpPr txBox="1"/>
          <p:nvPr/>
        </p:nvSpPr>
        <p:spPr>
          <a:xfrm>
            <a:off x="455985" y="4206117"/>
            <a:ext cx="82320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700" dirty="0"/>
              <a:t>kafka.dll accessible from APL (</a:t>
            </a:r>
            <a:r>
              <a:rPr lang="en-GB" sz="1700" dirty="0">
                <a:latin typeface="APL385 Unicode" panose="020B0709000202000203" pitchFamily="49" charset="0"/>
              </a:rPr>
              <a:t>⎕NA)</a:t>
            </a:r>
            <a:r>
              <a:rPr lang="en-GB" sz="1700" dirty="0"/>
              <a:t>: Producer and Consumer API. 	</a:t>
            </a:r>
            <a:endParaRPr lang="LID4096" sz="1700" dirty="0"/>
          </a:p>
        </p:txBody>
      </p:sp>
      <p:pic>
        <p:nvPicPr>
          <p:cNvPr id="14" name="Picture 13" descr="A person with grey hair and beards smiling&#10;&#10;AI-generated content may be incorrect.">
            <a:extLst>
              <a:ext uri="{FF2B5EF4-FFF2-40B4-BE49-F238E27FC236}">
                <a16:creationId xmlns:a16="http://schemas.microsoft.com/office/drawing/2014/main" id="{605E7752-8DED-A06A-CF7B-F62E4B802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4499" r="-2725" b="-4499"/>
          <a:stretch/>
        </p:blipFill>
        <p:spPr>
          <a:xfrm>
            <a:off x="6846703" y="28815"/>
            <a:ext cx="1143623" cy="1143623"/>
          </a:xfrm>
          <a:prstGeom prst="rect">
            <a:avLst/>
          </a:prstGeom>
        </p:spPr>
      </p:pic>
      <p:pic>
        <p:nvPicPr>
          <p:cNvPr id="16" name="Picture 15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2E9E456E-82DA-0F41-A234-D00848797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35" y="28815"/>
            <a:ext cx="1143623" cy="11436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AD721-CEF9-5E2D-307E-1CE18B4C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494B-ED9B-47FC-9922-A05BE52D071B}" type="slidenum">
              <a:rPr lang="LID4096" smtClean="0"/>
              <a:pPr/>
              <a:t>8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356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1_16x9 DYNA Fall 2025">
  <a:themeElements>
    <a:clrScheme name="Dyalog 2025.6">
      <a:dk1>
        <a:srgbClr val="232222"/>
      </a:dk1>
      <a:lt1>
        <a:sysClr val="window" lastClr="FFFFFF"/>
      </a:lt1>
      <a:dk2>
        <a:srgbClr val="2A3244"/>
      </a:dk2>
      <a:lt2>
        <a:srgbClr val="F2F1F0"/>
      </a:lt2>
      <a:accent1>
        <a:srgbClr val="FF6A13"/>
      </a:accent1>
      <a:accent2>
        <a:srgbClr val="8986CA"/>
      </a:accent2>
      <a:accent3>
        <a:srgbClr val="003B5C"/>
      </a:accent3>
      <a:accent4>
        <a:srgbClr val="FFA300"/>
      </a:accent4>
      <a:accent5>
        <a:srgbClr val="CA2E51"/>
      </a:accent5>
      <a:accent6>
        <a:srgbClr val="FF6A13"/>
      </a:accent6>
      <a:hlink>
        <a:srgbClr val="FF6A13"/>
      </a:hlink>
      <a:folHlink>
        <a:srgbClr val="FF6A13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DYNA Fall 2025</Template>
  <TotalTime>4453</TotalTime>
  <Words>1202</Words>
  <Application>Microsoft Office PowerPoint</Application>
  <PresentationFormat>On-screen Show (16:9)</PresentationFormat>
  <Paragraphs>292</Paragraphs>
  <Slides>19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Wingdings</vt:lpstr>
      <vt:lpstr>Courier New</vt:lpstr>
      <vt:lpstr>Wingdings 2</vt:lpstr>
      <vt:lpstr>Cascadia Mono</vt:lpstr>
      <vt:lpstr>Arial</vt:lpstr>
      <vt:lpstr>Sarabun</vt:lpstr>
      <vt:lpstr>Cascadia Code</vt:lpstr>
      <vt:lpstr>Calibri</vt:lpstr>
      <vt:lpstr>Aptos</vt:lpstr>
      <vt:lpstr>APL385 Unicode</vt:lpstr>
      <vt:lpstr>Consolas</vt:lpstr>
      <vt:lpstr>1_16x9 DYNA Fall 2025</vt:lpstr>
      <vt:lpstr>An interface to Kafka</vt:lpstr>
      <vt:lpstr>Why Kafka?</vt:lpstr>
      <vt:lpstr>Distributed applications</vt:lpstr>
      <vt:lpstr>Topics</vt:lpstr>
      <vt:lpstr>Partitions</vt:lpstr>
      <vt:lpstr>Producers</vt:lpstr>
      <vt:lpstr>Consumer &amp; Groups</vt:lpstr>
      <vt:lpstr>Consumer groups</vt:lpstr>
      <vt:lpstr>APL Kafka Interface</vt:lpstr>
      <vt:lpstr>Producer API</vt:lpstr>
      <vt:lpstr>Producer API</vt:lpstr>
      <vt:lpstr>Consumer API</vt:lpstr>
      <vt:lpstr>Consumer API</vt:lpstr>
      <vt:lpstr>Kafka server admin</vt:lpstr>
      <vt:lpstr>Demo!</vt:lpstr>
      <vt:lpstr>PowerPoint Presentation</vt:lpstr>
      <vt:lpstr>PowerPoint Presentation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Martina Crippa</cp:lastModifiedBy>
  <cp:revision>233</cp:revision>
  <dcterms:created xsi:type="dcterms:W3CDTF">2019-07-25T11:46:05Z</dcterms:created>
  <dcterms:modified xsi:type="dcterms:W3CDTF">2025-10-08T06:34:25Z</dcterms:modified>
</cp:coreProperties>
</file>