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embedTrueType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64" r:id="rId2"/>
    <p:sldId id="261" r:id="rId3"/>
    <p:sldId id="262" r:id="rId4"/>
    <p:sldId id="281" r:id="rId5"/>
    <p:sldId id="283" r:id="rId6"/>
    <p:sldId id="265" r:id="rId7"/>
    <p:sldId id="284" r:id="rId8"/>
    <p:sldId id="276" r:id="rId9"/>
    <p:sldId id="266" r:id="rId10"/>
    <p:sldId id="267" r:id="rId11"/>
    <p:sldId id="260" r:id="rId12"/>
    <p:sldId id="282" r:id="rId13"/>
    <p:sldId id="268" r:id="rId14"/>
    <p:sldId id="277" r:id="rId15"/>
    <p:sldId id="279" r:id="rId16"/>
    <p:sldId id="269" r:id="rId17"/>
    <p:sldId id="270" r:id="rId18"/>
    <p:sldId id="275" r:id="rId19"/>
    <p:sldId id="285" r:id="rId20"/>
    <p:sldId id="271" r:id="rId21"/>
    <p:sldId id="286" r:id="rId22"/>
    <p:sldId id="273" r:id="rId23"/>
    <p:sldId id="258" r:id="rId24"/>
    <p:sldId id="280" r:id="rId25"/>
    <p:sldId id="287" r:id="rId26"/>
  </p:sldIdLst>
  <p:sldSz cx="9144000" cy="5143500" type="screen16x9"/>
  <p:notesSz cx="6858000" cy="9144000"/>
  <p:embeddedFontLst>
    <p:embeddedFont>
      <p:font typeface="APL385 Unicode" panose="020B0709000202000203" pitchFamily="49" charset="0"/>
      <p:regular r:id="rId29"/>
    </p:embeddedFont>
    <p:embeddedFont>
      <p:font typeface="Sarabun" panose="00000500000000000000" pitchFamily="2" charset="-34"/>
      <p:regular r:id="rId30"/>
      <p:bold r:id="rId31"/>
      <p:italic r:id="rId32"/>
      <p:boldItalic r:id="rId33"/>
    </p:embeddedFont>
    <p:embeddedFont>
      <p:font typeface="Wingdings 2" panose="05020102010507070707" pitchFamily="18" charset="2"/>
      <p:regular r:id="rId2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3535"/>
    <a:srgbClr val="FF6600"/>
    <a:srgbClr val="5A6D8F"/>
    <a:srgbClr val="3B475E"/>
    <a:srgbClr val="ED7F00"/>
    <a:srgbClr val="FDFDF5"/>
    <a:srgbClr val="F6F6D9"/>
    <a:srgbClr val="BBB5D6"/>
    <a:srgbClr val="928ABD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77283A5-D170-4894-BA9E-028B116F30CC}" v="1016" dt="2025-09-29T01:27:30.83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71" autoAdjust="0"/>
    <p:restoredTop sz="95508" autoAdjust="0"/>
  </p:normalViewPr>
  <p:slideViewPr>
    <p:cSldViewPr snapToGrid="0">
      <p:cViewPr varScale="1">
        <p:scale>
          <a:sx n="112" d="100"/>
          <a:sy n="112" d="100"/>
        </p:scale>
        <p:origin x="132" y="33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9" d="100"/>
          <a:sy n="69" d="100"/>
        </p:scale>
        <p:origin x="2693" y="77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microsoft.com/office/2015/10/relationships/revisionInfo" Target="revisionInfo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4.fntdata"/><Relationship Id="rId38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NUL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3.fntdata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font" Target="fonts/font1.fntdata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ian Becker" userId="b6455d1dadfa9002" providerId="LiveId" clId="{A79D3113-F9CE-4BB9-9D84-52395E30A0C8}"/>
    <pc:docChg chg="undo custSel addSld delSld modSld sldOrd modMainMaster">
      <pc:chgData name="Brian Becker" userId="b6455d1dadfa9002" providerId="LiveId" clId="{A79D3113-F9CE-4BB9-9D84-52395E30A0C8}" dt="2025-09-29T01:27:30.839" v="3367"/>
      <pc:docMkLst>
        <pc:docMk/>
      </pc:docMkLst>
      <pc:sldChg chg="del">
        <pc:chgData name="Brian Becker" userId="b6455d1dadfa9002" providerId="LiveId" clId="{A79D3113-F9CE-4BB9-9D84-52395E30A0C8}" dt="2025-09-26T11:38:55.048" v="2" actId="47"/>
        <pc:sldMkLst>
          <pc:docMk/>
          <pc:sldMk cId="548887887" sldId="257"/>
        </pc:sldMkLst>
      </pc:sldChg>
      <pc:sldChg chg="addSp delSp modSp mod modClrScheme modAnim chgLayout">
        <pc:chgData name="Brian Becker" userId="b6455d1dadfa9002" providerId="LiveId" clId="{A79D3113-F9CE-4BB9-9D84-52395E30A0C8}" dt="2025-09-27T12:35:58.527" v="2248"/>
        <pc:sldMkLst>
          <pc:docMk/>
          <pc:sldMk cId="2526832265" sldId="258"/>
        </pc:sldMkLst>
        <pc:spChg chg="mod ord">
          <ac:chgData name="Brian Becker" userId="b6455d1dadfa9002" providerId="LiveId" clId="{A79D3113-F9CE-4BB9-9D84-52395E30A0C8}" dt="2025-09-26T16:36:41.123" v="775" actId="700"/>
          <ac:spMkLst>
            <pc:docMk/>
            <pc:sldMk cId="2526832265" sldId="258"/>
            <ac:spMk id="4" creationId="{75A53239-B9B8-9440-5705-C2D23804B68E}"/>
          </ac:spMkLst>
        </pc:spChg>
        <pc:spChg chg="add mod ord">
          <ac:chgData name="Brian Becker" userId="b6455d1dadfa9002" providerId="LiveId" clId="{A79D3113-F9CE-4BB9-9D84-52395E30A0C8}" dt="2025-09-27T12:35:49.423" v="2246" actId="27636"/>
          <ac:spMkLst>
            <pc:docMk/>
            <pc:sldMk cId="2526832265" sldId="258"/>
            <ac:spMk id="6" creationId="{830377C1-12B8-4F81-E122-F0DF5457AD98}"/>
          </ac:spMkLst>
        </pc:spChg>
        <pc:spChg chg="add mod ord">
          <ac:chgData name="Brian Becker" userId="b6455d1dadfa9002" providerId="LiveId" clId="{A79D3113-F9CE-4BB9-9D84-52395E30A0C8}" dt="2025-09-26T16:36:41.123" v="775" actId="700"/>
          <ac:spMkLst>
            <pc:docMk/>
            <pc:sldMk cId="2526832265" sldId="258"/>
            <ac:spMk id="7" creationId="{5D2E4451-425C-3AD6-4DF9-CAEFF10851DE}"/>
          </ac:spMkLst>
        </pc:spChg>
      </pc:sldChg>
      <pc:sldChg chg="add del">
        <pc:chgData name="Brian Becker" userId="b6455d1dadfa9002" providerId="LiveId" clId="{A79D3113-F9CE-4BB9-9D84-52395E30A0C8}" dt="2025-09-26T11:38:51.216" v="1" actId="47"/>
        <pc:sldMkLst>
          <pc:docMk/>
          <pc:sldMk cId="134795152" sldId="259"/>
        </pc:sldMkLst>
      </pc:sldChg>
      <pc:sldChg chg="addSp modSp add mod modAnim">
        <pc:chgData name="Brian Becker" userId="b6455d1dadfa9002" providerId="LiveId" clId="{A79D3113-F9CE-4BB9-9D84-52395E30A0C8}" dt="2025-09-29T01:21:24.499" v="3302"/>
        <pc:sldMkLst>
          <pc:docMk/>
          <pc:sldMk cId="2638813619" sldId="260"/>
        </pc:sldMkLst>
        <pc:spChg chg="mod">
          <ac:chgData name="Brian Becker" userId="b6455d1dadfa9002" providerId="LiveId" clId="{A79D3113-F9CE-4BB9-9D84-52395E30A0C8}" dt="2025-09-27T12:54:35.463" v="2321" actId="20577"/>
          <ac:spMkLst>
            <pc:docMk/>
            <pc:sldMk cId="2638813619" sldId="260"/>
            <ac:spMk id="2" creationId="{60DC36E2-64C6-6575-8FBD-ECBFFD3383FF}"/>
          </ac:spMkLst>
        </pc:spChg>
        <pc:spChg chg="add mod">
          <ac:chgData name="Brian Becker" userId="b6455d1dadfa9002" providerId="LiveId" clId="{A79D3113-F9CE-4BB9-9D84-52395E30A0C8}" dt="2025-09-29T01:20:51.355" v="3298" actId="1038"/>
          <ac:spMkLst>
            <pc:docMk/>
            <pc:sldMk cId="2638813619" sldId="260"/>
            <ac:spMk id="4" creationId="{5B1FF602-6072-22E7-909A-F6299EA13699}"/>
          </ac:spMkLst>
        </pc:spChg>
      </pc:sldChg>
      <pc:sldChg chg="add">
        <pc:chgData name="Brian Becker" userId="b6455d1dadfa9002" providerId="LiveId" clId="{A79D3113-F9CE-4BB9-9D84-52395E30A0C8}" dt="2025-09-26T11:38:43.489" v="0"/>
        <pc:sldMkLst>
          <pc:docMk/>
          <pc:sldMk cId="3151076843" sldId="261"/>
        </pc:sldMkLst>
      </pc:sldChg>
      <pc:sldChg chg="add modAnim">
        <pc:chgData name="Brian Becker" userId="b6455d1dadfa9002" providerId="LiveId" clId="{A79D3113-F9CE-4BB9-9D84-52395E30A0C8}" dt="2025-09-26T11:41:13.948" v="14"/>
        <pc:sldMkLst>
          <pc:docMk/>
          <pc:sldMk cId="3810071828" sldId="262"/>
        </pc:sldMkLst>
      </pc:sldChg>
      <pc:sldChg chg="add">
        <pc:chgData name="Brian Becker" userId="b6455d1dadfa9002" providerId="LiveId" clId="{A79D3113-F9CE-4BB9-9D84-52395E30A0C8}" dt="2025-09-26T11:38:43.489" v="0"/>
        <pc:sldMkLst>
          <pc:docMk/>
          <pc:sldMk cId="214843488" sldId="264"/>
        </pc:sldMkLst>
      </pc:sldChg>
      <pc:sldChg chg="modSp add mod ord modAnim">
        <pc:chgData name="Brian Becker" userId="b6455d1dadfa9002" providerId="LiveId" clId="{A79D3113-F9CE-4BB9-9D84-52395E30A0C8}" dt="2025-09-27T15:14:22.066" v="2532"/>
        <pc:sldMkLst>
          <pc:docMk/>
          <pc:sldMk cId="3362753577" sldId="265"/>
        </pc:sldMkLst>
        <pc:spChg chg="mod">
          <ac:chgData name="Brian Becker" userId="b6455d1dadfa9002" providerId="LiveId" clId="{A79D3113-F9CE-4BB9-9D84-52395E30A0C8}" dt="2025-09-27T14:35:18.205" v="2430" actId="20577"/>
          <ac:spMkLst>
            <pc:docMk/>
            <pc:sldMk cId="3362753577" sldId="265"/>
            <ac:spMk id="6" creationId="{29822A76-ED03-D795-BB2F-D358F7773A9F}"/>
          </ac:spMkLst>
        </pc:spChg>
        <pc:spChg chg="mod">
          <ac:chgData name="Brian Becker" userId="b6455d1dadfa9002" providerId="LiveId" clId="{A79D3113-F9CE-4BB9-9D84-52395E30A0C8}" dt="2025-09-27T14:35:11.541" v="2429" actId="27636"/>
          <ac:spMkLst>
            <pc:docMk/>
            <pc:sldMk cId="3362753577" sldId="265"/>
            <ac:spMk id="7" creationId="{B90FD633-4A85-4F7B-F09A-F20EC2EA2725}"/>
          </ac:spMkLst>
        </pc:spChg>
      </pc:sldChg>
      <pc:sldChg chg="add modAnim">
        <pc:chgData name="Brian Becker" userId="b6455d1dadfa9002" providerId="LiveId" clId="{A79D3113-F9CE-4BB9-9D84-52395E30A0C8}" dt="2025-09-27T12:21:35.156" v="2055"/>
        <pc:sldMkLst>
          <pc:docMk/>
          <pc:sldMk cId="446428987" sldId="266"/>
        </pc:sldMkLst>
      </pc:sldChg>
      <pc:sldChg chg="modSp add mod">
        <pc:chgData name="Brian Becker" userId="b6455d1dadfa9002" providerId="LiveId" clId="{A79D3113-F9CE-4BB9-9D84-52395E30A0C8}" dt="2025-09-26T21:33:38.058" v="1380" actId="13926"/>
        <pc:sldMkLst>
          <pc:docMk/>
          <pc:sldMk cId="846128338" sldId="267"/>
        </pc:sldMkLst>
        <pc:spChg chg="mod">
          <ac:chgData name="Brian Becker" userId="b6455d1dadfa9002" providerId="LiveId" clId="{A79D3113-F9CE-4BB9-9D84-52395E30A0C8}" dt="2025-09-26T12:19:53.522" v="107" actId="14100"/>
          <ac:spMkLst>
            <pc:docMk/>
            <pc:sldMk cId="846128338" sldId="267"/>
            <ac:spMk id="6" creationId="{F35971CD-149F-592F-E7FB-36A87EBDB84D}"/>
          </ac:spMkLst>
        </pc:spChg>
        <pc:spChg chg="mod">
          <ac:chgData name="Brian Becker" userId="b6455d1dadfa9002" providerId="LiveId" clId="{A79D3113-F9CE-4BB9-9D84-52395E30A0C8}" dt="2025-09-26T21:33:38.058" v="1380" actId="13926"/>
          <ac:spMkLst>
            <pc:docMk/>
            <pc:sldMk cId="846128338" sldId="267"/>
            <ac:spMk id="7" creationId="{83A25A45-D085-5E26-99F5-2ED6BEC1719C}"/>
          </ac:spMkLst>
        </pc:spChg>
      </pc:sldChg>
      <pc:sldChg chg="modSp add mod ord modAnim">
        <pc:chgData name="Brian Becker" userId="b6455d1dadfa9002" providerId="LiveId" clId="{A79D3113-F9CE-4BB9-9D84-52395E30A0C8}" dt="2025-09-29T01:23:51.404" v="3328" actId="20577"/>
        <pc:sldMkLst>
          <pc:docMk/>
          <pc:sldMk cId="2955487798" sldId="268"/>
        </pc:sldMkLst>
        <pc:spChg chg="mod">
          <ac:chgData name="Brian Becker" userId="b6455d1dadfa9002" providerId="LiveId" clId="{A79D3113-F9CE-4BB9-9D84-52395E30A0C8}" dt="2025-09-29T01:23:51.404" v="3328" actId="20577"/>
          <ac:spMkLst>
            <pc:docMk/>
            <pc:sldMk cId="2955487798" sldId="268"/>
            <ac:spMk id="7" creationId="{E3FA6CA3-59F5-3C66-3B97-4B3883F06501}"/>
          </ac:spMkLst>
        </pc:spChg>
      </pc:sldChg>
      <pc:sldChg chg="add">
        <pc:chgData name="Brian Becker" userId="b6455d1dadfa9002" providerId="LiveId" clId="{A79D3113-F9CE-4BB9-9D84-52395E30A0C8}" dt="2025-09-26T11:38:43.489" v="0"/>
        <pc:sldMkLst>
          <pc:docMk/>
          <pc:sldMk cId="1065218242" sldId="269"/>
        </pc:sldMkLst>
      </pc:sldChg>
      <pc:sldChg chg="add modAnim">
        <pc:chgData name="Brian Becker" userId="b6455d1dadfa9002" providerId="LiveId" clId="{A79D3113-F9CE-4BB9-9D84-52395E30A0C8}" dt="2025-09-27T12:33:43.725" v="2225"/>
        <pc:sldMkLst>
          <pc:docMk/>
          <pc:sldMk cId="2700808795" sldId="270"/>
        </pc:sldMkLst>
      </pc:sldChg>
      <pc:sldChg chg="modSp add modAnim">
        <pc:chgData name="Brian Becker" userId="b6455d1dadfa9002" providerId="LiveId" clId="{A79D3113-F9CE-4BB9-9D84-52395E30A0C8}" dt="2025-09-26T12:30:27.436" v="317" actId="20577"/>
        <pc:sldMkLst>
          <pc:docMk/>
          <pc:sldMk cId="1716522095" sldId="271"/>
        </pc:sldMkLst>
        <pc:spChg chg="mod">
          <ac:chgData name="Brian Becker" userId="b6455d1dadfa9002" providerId="LiveId" clId="{A79D3113-F9CE-4BB9-9D84-52395E30A0C8}" dt="2025-09-26T12:30:27.436" v="317" actId="20577"/>
          <ac:spMkLst>
            <pc:docMk/>
            <pc:sldMk cId="1716522095" sldId="271"/>
            <ac:spMk id="2" creationId="{DC7CC830-F72B-E98F-DFAA-BC5C7D833F80}"/>
          </ac:spMkLst>
        </pc:spChg>
      </pc:sldChg>
      <pc:sldChg chg="add del modAnim">
        <pc:chgData name="Brian Becker" userId="b6455d1dadfa9002" providerId="LiveId" clId="{A79D3113-F9CE-4BB9-9D84-52395E30A0C8}" dt="2025-09-27T21:36:57.071" v="3178" actId="47"/>
        <pc:sldMkLst>
          <pc:docMk/>
          <pc:sldMk cId="1103855737" sldId="272"/>
        </pc:sldMkLst>
      </pc:sldChg>
      <pc:sldChg chg="modSp add mod modAnim">
        <pc:chgData name="Brian Becker" userId="b6455d1dadfa9002" providerId="LiveId" clId="{A79D3113-F9CE-4BB9-9D84-52395E30A0C8}" dt="2025-09-27T12:34:59.780" v="2243" actId="14100"/>
        <pc:sldMkLst>
          <pc:docMk/>
          <pc:sldMk cId="2064756933" sldId="273"/>
        </pc:sldMkLst>
        <pc:spChg chg="mod">
          <ac:chgData name="Brian Becker" userId="b6455d1dadfa9002" providerId="LiveId" clId="{A79D3113-F9CE-4BB9-9D84-52395E30A0C8}" dt="2025-09-27T12:34:59.780" v="2243" actId="14100"/>
          <ac:spMkLst>
            <pc:docMk/>
            <pc:sldMk cId="2064756933" sldId="273"/>
            <ac:spMk id="6" creationId="{4A9457C6-79E4-0EF5-9133-065463F03330}"/>
          </ac:spMkLst>
        </pc:spChg>
        <pc:spChg chg="mod">
          <ac:chgData name="Brian Becker" userId="b6455d1dadfa9002" providerId="LiveId" clId="{A79D3113-F9CE-4BB9-9D84-52395E30A0C8}" dt="2025-09-26T12:32:09.968" v="355" actId="20577"/>
          <ac:spMkLst>
            <pc:docMk/>
            <pc:sldMk cId="2064756933" sldId="273"/>
            <ac:spMk id="7" creationId="{DA75C6F5-5688-0C47-61EC-20F882D58DB7}"/>
          </ac:spMkLst>
        </pc:spChg>
      </pc:sldChg>
      <pc:sldChg chg="add del">
        <pc:chgData name="Brian Becker" userId="b6455d1dadfa9002" providerId="LiveId" clId="{A79D3113-F9CE-4BB9-9D84-52395E30A0C8}" dt="2025-09-26T16:36:34.881" v="774" actId="47"/>
        <pc:sldMkLst>
          <pc:docMk/>
          <pc:sldMk cId="2671474705" sldId="274"/>
        </pc:sldMkLst>
      </pc:sldChg>
      <pc:sldChg chg="new del">
        <pc:chgData name="Brian Becker" userId="b6455d1dadfa9002" providerId="LiveId" clId="{A79D3113-F9CE-4BB9-9D84-52395E30A0C8}" dt="2025-09-26T11:42:54.668" v="18" actId="680"/>
        <pc:sldMkLst>
          <pc:docMk/>
          <pc:sldMk cId="2297428105" sldId="275"/>
        </pc:sldMkLst>
      </pc:sldChg>
      <pc:sldChg chg="modSp new mod modAnim">
        <pc:chgData name="Brian Becker" userId="b6455d1dadfa9002" providerId="LiveId" clId="{A79D3113-F9CE-4BB9-9D84-52395E30A0C8}" dt="2025-09-26T12:27:26.452" v="314"/>
        <pc:sldMkLst>
          <pc:docMk/>
          <pc:sldMk cId="3474996791" sldId="275"/>
        </pc:sldMkLst>
        <pc:spChg chg="mod">
          <ac:chgData name="Brian Becker" userId="b6455d1dadfa9002" providerId="LiveId" clId="{A79D3113-F9CE-4BB9-9D84-52395E30A0C8}" dt="2025-09-26T12:27:01.825" v="312" actId="20577"/>
          <ac:spMkLst>
            <pc:docMk/>
            <pc:sldMk cId="3474996791" sldId="275"/>
            <ac:spMk id="2" creationId="{6C479E99-74F8-96F1-F695-5B70BEB3CD91}"/>
          </ac:spMkLst>
        </pc:spChg>
        <pc:spChg chg="mod">
          <ac:chgData name="Brian Becker" userId="b6455d1dadfa9002" providerId="LiveId" clId="{A79D3113-F9CE-4BB9-9D84-52395E30A0C8}" dt="2025-09-26T12:23:53.165" v="128" actId="20577"/>
          <ac:spMkLst>
            <pc:docMk/>
            <pc:sldMk cId="3474996791" sldId="275"/>
            <ac:spMk id="3" creationId="{DD55F012-90EA-0C7C-B116-72BA2BB418B6}"/>
          </ac:spMkLst>
        </pc:spChg>
      </pc:sldChg>
      <pc:sldChg chg="modSp new mod ord modAnim">
        <pc:chgData name="Brian Becker" userId="b6455d1dadfa9002" providerId="LiveId" clId="{A79D3113-F9CE-4BB9-9D84-52395E30A0C8}" dt="2025-09-27T13:01:34.554" v="2327"/>
        <pc:sldMkLst>
          <pc:docMk/>
          <pc:sldMk cId="3086761556" sldId="276"/>
        </pc:sldMkLst>
        <pc:spChg chg="mod">
          <ac:chgData name="Brian Becker" userId="b6455d1dadfa9002" providerId="LiveId" clId="{A79D3113-F9CE-4BB9-9D84-52395E30A0C8}" dt="2025-09-27T12:39:57.671" v="2301" actId="20577"/>
          <ac:spMkLst>
            <pc:docMk/>
            <pc:sldMk cId="3086761556" sldId="276"/>
            <ac:spMk id="2" creationId="{C9AEA012-2280-B50D-2CB5-26B2F506C46F}"/>
          </ac:spMkLst>
        </pc:spChg>
        <pc:spChg chg="mod">
          <ac:chgData name="Brian Becker" userId="b6455d1dadfa9002" providerId="LiveId" clId="{A79D3113-F9CE-4BB9-9D84-52395E30A0C8}" dt="2025-09-26T12:35:12.583" v="478" actId="6549"/>
          <ac:spMkLst>
            <pc:docMk/>
            <pc:sldMk cId="3086761556" sldId="276"/>
            <ac:spMk id="3" creationId="{9A2F3055-52E0-3F75-1554-005B1F511F74}"/>
          </ac:spMkLst>
        </pc:spChg>
      </pc:sldChg>
      <pc:sldChg chg="new del">
        <pc:chgData name="Brian Becker" userId="b6455d1dadfa9002" providerId="LiveId" clId="{A79D3113-F9CE-4BB9-9D84-52395E30A0C8}" dt="2025-09-26T11:42:54.268" v="17" actId="680"/>
        <pc:sldMkLst>
          <pc:docMk/>
          <pc:sldMk cId="3334107726" sldId="276"/>
        </pc:sldMkLst>
      </pc:sldChg>
      <pc:sldChg chg="addSp delSp modSp new mod ord modClrScheme modAnim chgLayout">
        <pc:chgData name="Brian Becker" userId="b6455d1dadfa9002" providerId="LiveId" clId="{A79D3113-F9CE-4BB9-9D84-52395E30A0C8}" dt="2025-09-29T01:27:30.839" v="3367"/>
        <pc:sldMkLst>
          <pc:docMk/>
          <pc:sldMk cId="3277353450" sldId="277"/>
        </pc:sldMkLst>
        <pc:spChg chg="mod ord modVis">
          <ac:chgData name="Brian Becker" userId="b6455d1dadfa9002" providerId="LiveId" clId="{A79D3113-F9CE-4BB9-9D84-52395E30A0C8}" dt="2025-09-29T01:26:54.829" v="3364" actId="14429"/>
          <ac:spMkLst>
            <pc:docMk/>
            <pc:sldMk cId="3277353450" sldId="277"/>
            <ac:spMk id="2" creationId="{5548C711-2F19-254A-EEEB-0A3CC961C7D3}"/>
          </ac:spMkLst>
        </pc:spChg>
        <pc:spChg chg="add mod">
          <ac:chgData name="Brian Becker" userId="b6455d1dadfa9002" providerId="LiveId" clId="{A79D3113-F9CE-4BB9-9D84-52395E30A0C8}" dt="2025-09-26T21:28:25.803" v="1055" actId="208"/>
          <ac:spMkLst>
            <pc:docMk/>
            <pc:sldMk cId="3277353450" sldId="277"/>
            <ac:spMk id="3" creationId="{4EE3813B-C7A9-9888-9578-03462C28D6D2}"/>
          </ac:spMkLst>
        </pc:spChg>
        <pc:spChg chg="add mod ord">
          <ac:chgData name="Brian Becker" userId="b6455d1dadfa9002" providerId="LiveId" clId="{A79D3113-F9CE-4BB9-9D84-52395E30A0C8}" dt="2025-09-29T01:25:47.136" v="3361" actId="20577"/>
          <ac:spMkLst>
            <pc:docMk/>
            <pc:sldMk cId="3277353450" sldId="277"/>
            <ac:spMk id="4" creationId="{F0AA5751-7F42-0F8A-2F92-D110A7A7B305}"/>
          </ac:spMkLst>
        </pc:spChg>
        <pc:spChg chg="add mod">
          <ac:chgData name="Brian Becker" userId="b6455d1dadfa9002" providerId="LiveId" clId="{A79D3113-F9CE-4BB9-9D84-52395E30A0C8}" dt="2025-09-26T21:29:29.090" v="1175" actId="208"/>
          <ac:spMkLst>
            <pc:docMk/>
            <pc:sldMk cId="3277353450" sldId="277"/>
            <ac:spMk id="5" creationId="{21600861-E9F4-7877-CD17-D937867BD29C}"/>
          </ac:spMkLst>
        </pc:spChg>
        <pc:spChg chg="add mod">
          <ac:chgData name="Brian Becker" userId="b6455d1dadfa9002" providerId="LiveId" clId="{A79D3113-F9CE-4BB9-9D84-52395E30A0C8}" dt="2025-09-27T12:27:04.355" v="2088" actId="1035"/>
          <ac:spMkLst>
            <pc:docMk/>
            <pc:sldMk cId="3277353450" sldId="277"/>
            <ac:spMk id="6" creationId="{B863031B-1993-F039-71F8-BAF214EB70A9}"/>
          </ac:spMkLst>
        </pc:spChg>
        <pc:spChg chg="add mod ord">
          <ac:chgData name="Brian Becker" userId="b6455d1dadfa9002" providerId="LiveId" clId="{A79D3113-F9CE-4BB9-9D84-52395E30A0C8}" dt="2025-09-29T01:24:50.553" v="3329" actId="700"/>
          <ac:spMkLst>
            <pc:docMk/>
            <pc:sldMk cId="3277353450" sldId="277"/>
            <ac:spMk id="7" creationId="{231C11F8-D625-1F26-1232-E45E48058442}"/>
          </ac:spMkLst>
        </pc:spChg>
        <pc:spChg chg="add mod">
          <ac:chgData name="Brian Becker" userId="b6455d1dadfa9002" providerId="LiveId" clId="{A79D3113-F9CE-4BB9-9D84-52395E30A0C8}" dt="2025-09-27T12:27:25.955" v="2089" actId="1038"/>
          <ac:spMkLst>
            <pc:docMk/>
            <pc:sldMk cId="3277353450" sldId="277"/>
            <ac:spMk id="8" creationId="{CC63AD0B-6874-3B64-1A1D-899C1C0C2BB9}"/>
          </ac:spMkLst>
        </pc:spChg>
      </pc:sldChg>
      <pc:sldChg chg="addSp delSp new del mod ord">
        <pc:chgData name="Brian Becker" userId="b6455d1dadfa9002" providerId="LiveId" clId="{A79D3113-F9CE-4BB9-9D84-52395E30A0C8}" dt="2025-09-27T14:34:51.788" v="2425" actId="47"/>
        <pc:sldMkLst>
          <pc:docMk/>
          <pc:sldMk cId="3516829770" sldId="278"/>
        </pc:sldMkLst>
      </pc:sldChg>
      <pc:sldChg chg="addSp delSp modSp new mod modClrScheme modAnim chgLayout">
        <pc:chgData name="Brian Becker" userId="b6455d1dadfa9002" providerId="LiveId" clId="{A79D3113-F9CE-4BB9-9D84-52395E30A0C8}" dt="2025-09-27T12:32:32.286" v="2223"/>
        <pc:sldMkLst>
          <pc:docMk/>
          <pc:sldMk cId="3806606186" sldId="279"/>
        </pc:sldMkLst>
        <pc:spChg chg="add mod">
          <ac:chgData name="Brian Becker" userId="b6455d1dadfa9002" providerId="LiveId" clId="{A79D3113-F9CE-4BB9-9D84-52395E30A0C8}" dt="2025-09-27T12:29:16.953" v="2093" actId="208"/>
          <ac:spMkLst>
            <pc:docMk/>
            <pc:sldMk cId="3806606186" sldId="279"/>
            <ac:spMk id="2" creationId="{5B4201A2-E102-1785-F4C4-EB62D2CA4483}"/>
          </ac:spMkLst>
        </pc:spChg>
        <pc:spChg chg="add mod">
          <ac:chgData name="Brian Becker" userId="b6455d1dadfa9002" providerId="LiveId" clId="{A79D3113-F9CE-4BB9-9D84-52395E30A0C8}" dt="2025-09-27T12:30:52.807" v="2219" actId="1038"/>
          <ac:spMkLst>
            <pc:docMk/>
            <pc:sldMk cId="3806606186" sldId="279"/>
            <ac:spMk id="3" creationId="{DF36A383-D4F8-ABFD-0CE3-EB54F8B9CC23}"/>
          </ac:spMkLst>
        </pc:spChg>
        <pc:spChg chg="add mod">
          <ac:chgData name="Brian Becker" userId="b6455d1dadfa9002" providerId="LiveId" clId="{A79D3113-F9CE-4BB9-9D84-52395E30A0C8}" dt="2025-09-27T12:30:45.527" v="2218" actId="1038"/>
          <ac:spMkLst>
            <pc:docMk/>
            <pc:sldMk cId="3806606186" sldId="279"/>
            <ac:spMk id="4" creationId="{EDCACE3E-BDC5-B17B-0672-4DBD75393E02}"/>
          </ac:spMkLst>
        </pc:spChg>
        <pc:spChg chg="add mod ord">
          <ac:chgData name="Brian Becker" userId="b6455d1dadfa9002" providerId="LiveId" clId="{A79D3113-F9CE-4BB9-9D84-52395E30A0C8}" dt="2025-09-26T16:21:25.171" v="646" actId="700"/>
          <ac:spMkLst>
            <pc:docMk/>
            <pc:sldMk cId="3806606186" sldId="279"/>
            <ac:spMk id="5" creationId="{60008F85-0677-2CBB-263B-230D89EBCECC}"/>
          </ac:spMkLst>
        </pc:spChg>
        <pc:spChg chg="add mod">
          <ac:chgData name="Brian Becker" userId="b6455d1dadfa9002" providerId="LiveId" clId="{A79D3113-F9CE-4BB9-9D84-52395E30A0C8}" dt="2025-09-27T12:28:53.048" v="2090" actId="13926"/>
          <ac:spMkLst>
            <pc:docMk/>
            <pc:sldMk cId="3806606186" sldId="279"/>
            <ac:spMk id="6" creationId="{FCABEF3C-EE04-F71A-4329-3899E9D3627F}"/>
          </ac:spMkLst>
        </pc:spChg>
      </pc:sldChg>
      <pc:sldChg chg="modSp new mod">
        <pc:chgData name="Brian Becker" userId="b6455d1dadfa9002" providerId="LiveId" clId="{A79D3113-F9CE-4BB9-9D84-52395E30A0C8}" dt="2025-09-27T18:04:50.397" v="3090" actId="5793"/>
        <pc:sldMkLst>
          <pc:docMk/>
          <pc:sldMk cId="4002949960" sldId="280"/>
        </pc:sldMkLst>
        <pc:spChg chg="mod">
          <ac:chgData name="Brian Becker" userId="b6455d1dadfa9002" providerId="LiveId" clId="{A79D3113-F9CE-4BB9-9D84-52395E30A0C8}" dt="2025-09-27T18:04:50.397" v="3090" actId="5793"/>
          <ac:spMkLst>
            <pc:docMk/>
            <pc:sldMk cId="4002949960" sldId="280"/>
            <ac:spMk id="2" creationId="{8178EF7A-EE80-3A10-EBB1-C90C83A80D4D}"/>
          </ac:spMkLst>
        </pc:spChg>
        <pc:spChg chg="mod">
          <ac:chgData name="Brian Becker" userId="b6455d1dadfa9002" providerId="LiveId" clId="{A79D3113-F9CE-4BB9-9D84-52395E30A0C8}" dt="2025-09-27T18:04:47.205" v="3089" actId="20577"/>
          <ac:spMkLst>
            <pc:docMk/>
            <pc:sldMk cId="4002949960" sldId="280"/>
            <ac:spMk id="3" creationId="{D671A65D-3D89-6012-5E2C-499A4046DC3F}"/>
          </ac:spMkLst>
        </pc:spChg>
      </pc:sldChg>
      <pc:sldChg chg="modSp new mod ord modAnim">
        <pc:chgData name="Brian Becker" userId="b6455d1dadfa9002" providerId="LiveId" clId="{A79D3113-F9CE-4BB9-9D84-52395E30A0C8}" dt="2025-09-28T22:19:26.672" v="3261"/>
        <pc:sldMkLst>
          <pc:docMk/>
          <pc:sldMk cId="70498233" sldId="281"/>
        </pc:sldMkLst>
        <pc:spChg chg="mod">
          <ac:chgData name="Brian Becker" userId="b6455d1dadfa9002" providerId="LiveId" clId="{A79D3113-F9CE-4BB9-9D84-52395E30A0C8}" dt="2025-09-28T22:18:19.216" v="3258" actId="27636"/>
          <ac:spMkLst>
            <pc:docMk/>
            <pc:sldMk cId="70498233" sldId="281"/>
            <ac:spMk id="2" creationId="{9EB69957-6A9C-A55D-8A65-2CACEFF8FC36}"/>
          </ac:spMkLst>
        </pc:spChg>
        <pc:spChg chg="mod">
          <ac:chgData name="Brian Becker" userId="b6455d1dadfa9002" providerId="LiveId" clId="{A79D3113-F9CE-4BB9-9D84-52395E30A0C8}" dt="2025-09-27T18:06:27.820" v="3112" actId="20577"/>
          <ac:spMkLst>
            <pc:docMk/>
            <pc:sldMk cId="70498233" sldId="281"/>
            <ac:spMk id="3" creationId="{2702E7D3-3769-A4A7-3BEB-B1627027C7BC}"/>
          </ac:spMkLst>
        </pc:spChg>
      </pc:sldChg>
      <pc:sldChg chg="modSp add modAnim">
        <pc:chgData name="Brian Becker" userId="b6455d1dadfa9002" providerId="LiveId" clId="{A79D3113-F9CE-4BB9-9D84-52395E30A0C8}" dt="2025-09-29T01:22:04.710" v="3303" actId="20577"/>
        <pc:sldMkLst>
          <pc:docMk/>
          <pc:sldMk cId="1869283574" sldId="282"/>
        </pc:sldMkLst>
        <pc:spChg chg="mod">
          <ac:chgData name="Brian Becker" userId="b6455d1dadfa9002" providerId="LiveId" clId="{A79D3113-F9CE-4BB9-9D84-52395E30A0C8}" dt="2025-09-29T01:22:04.710" v="3303" actId="20577"/>
          <ac:spMkLst>
            <pc:docMk/>
            <pc:sldMk cId="1869283574" sldId="282"/>
            <ac:spMk id="7" creationId="{40B4AA9C-1695-5916-AB69-D82AA4C51B7A}"/>
          </ac:spMkLst>
        </pc:spChg>
      </pc:sldChg>
      <pc:sldChg chg="modSp add mod ord modAnim">
        <pc:chgData name="Brian Becker" userId="b6455d1dadfa9002" providerId="LiveId" clId="{A79D3113-F9CE-4BB9-9D84-52395E30A0C8}" dt="2025-09-28T22:20:11.761" v="3264" actId="6549"/>
        <pc:sldMkLst>
          <pc:docMk/>
          <pc:sldMk cId="2220505788" sldId="283"/>
        </pc:sldMkLst>
        <pc:spChg chg="mod">
          <ac:chgData name="Brian Becker" userId="b6455d1dadfa9002" providerId="LiveId" clId="{A79D3113-F9CE-4BB9-9D84-52395E30A0C8}" dt="2025-09-28T22:20:11.761" v="3264" actId="6549"/>
          <ac:spMkLst>
            <pc:docMk/>
            <pc:sldMk cId="2220505788" sldId="283"/>
            <ac:spMk id="7" creationId="{0705C2AD-23F8-99BD-CE95-3BF0E8D8C44C}"/>
          </ac:spMkLst>
        </pc:spChg>
      </pc:sldChg>
      <pc:sldChg chg="new del">
        <pc:chgData name="Brian Becker" userId="b6455d1dadfa9002" providerId="LiveId" clId="{A79D3113-F9CE-4BB9-9D84-52395E30A0C8}" dt="2025-09-27T12:54:30.644" v="2317" actId="680"/>
        <pc:sldMkLst>
          <pc:docMk/>
          <pc:sldMk cId="4006827335" sldId="283"/>
        </pc:sldMkLst>
      </pc:sldChg>
      <pc:sldChg chg="delSp modSp new mod ord">
        <pc:chgData name="Brian Becker" userId="b6455d1dadfa9002" providerId="LiveId" clId="{A79D3113-F9CE-4BB9-9D84-52395E30A0C8}" dt="2025-09-27T15:13:33.235" v="2530" actId="1038"/>
        <pc:sldMkLst>
          <pc:docMk/>
          <pc:sldMk cId="2474938990" sldId="284"/>
        </pc:sldMkLst>
        <pc:spChg chg="mod">
          <ac:chgData name="Brian Becker" userId="b6455d1dadfa9002" providerId="LiveId" clId="{A79D3113-F9CE-4BB9-9D84-52395E30A0C8}" dt="2025-09-27T15:13:33.235" v="2530" actId="1038"/>
          <ac:spMkLst>
            <pc:docMk/>
            <pc:sldMk cId="2474938990" sldId="284"/>
            <ac:spMk id="3" creationId="{80ADE982-3B0B-AA25-0691-8764605E82C0}"/>
          </ac:spMkLst>
        </pc:spChg>
      </pc:sldChg>
      <pc:sldChg chg="new del">
        <pc:chgData name="Brian Becker" userId="b6455d1dadfa9002" providerId="LiveId" clId="{A79D3113-F9CE-4BB9-9D84-52395E30A0C8}" dt="2025-09-27T14:57:39.099" v="2432" actId="47"/>
        <pc:sldMkLst>
          <pc:docMk/>
          <pc:sldMk cId="3192297932" sldId="284"/>
        </pc:sldMkLst>
      </pc:sldChg>
      <pc:sldChg chg="modSp new mod modAnim">
        <pc:chgData name="Brian Becker" userId="b6455d1dadfa9002" providerId="LiveId" clId="{A79D3113-F9CE-4BB9-9D84-52395E30A0C8}" dt="2025-09-27T17:54:20.159" v="3080"/>
        <pc:sldMkLst>
          <pc:docMk/>
          <pc:sldMk cId="2271152680" sldId="285"/>
        </pc:sldMkLst>
        <pc:spChg chg="mod">
          <ac:chgData name="Brian Becker" userId="b6455d1dadfa9002" providerId="LiveId" clId="{A79D3113-F9CE-4BB9-9D84-52395E30A0C8}" dt="2025-09-27T17:53:59.765" v="3078" actId="5793"/>
          <ac:spMkLst>
            <pc:docMk/>
            <pc:sldMk cId="2271152680" sldId="285"/>
            <ac:spMk id="2" creationId="{F5D5DBBE-BD83-1371-B36E-75DEC88920EE}"/>
          </ac:spMkLst>
        </pc:spChg>
        <pc:spChg chg="mod">
          <ac:chgData name="Brian Becker" userId="b6455d1dadfa9002" providerId="LiveId" clId="{A79D3113-F9CE-4BB9-9D84-52395E30A0C8}" dt="2025-09-27T15:29:51.649" v="2546" actId="5793"/>
          <ac:spMkLst>
            <pc:docMk/>
            <pc:sldMk cId="2271152680" sldId="285"/>
            <ac:spMk id="3" creationId="{90A979D0-4966-CEF7-9A8E-366EF3BDF8E3}"/>
          </ac:spMkLst>
        </pc:spChg>
      </pc:sldChg>
      <pc:sldChg chg="addSp delSp modSp new mod">
        <pc:chgData name="Brian Becker" userId="b6455d1dadfa9002" providerId="LiveId" clId="{A79D3113-F9CE-4BB9-9D84-52395E30A0C8}" dt="2025-09-27T16:13:23.389" v="3033" actId="1076"/>
        <pc:sldMkLst>
          <pc:docMk/>
          <pc:sldMk cId="1284773807" sldId="286"/>
        </pc:sldMkLst>
        <pc:picChg chg="add mod">
          <ac:chgData name="Brian Becker" userId="b6455d1dadfa9002" providerId="LiveId" clId="{A79D3113-F9CE-4BB9-9D84-52395E30A0C8}" dt="2025-09-27T16:13:23.389" v="3033" actId="1076"/>
          <ac:picMkLst>
            <pc:docMk/>
            <pc:sldMk cId="1284773807" sldId="286"/>
            <ac:picMk id="23" creationId="{A125B40D-A07B-CC70-BFC5-95A7358BBDA1}"/>
          </ac:picMkLst>
        </pc:picChg>
      </pc:sldChg>
      <pc:sldChg chg="modSp new mod">
        <pc:chgData name="Brian Becker" userId="b6455d1dadfa9002" providerId="LiveId" clId="{A79D3113-F9CE-4BB9-9D84-52395E30A0C8}" dt="2025-09-27T18:05:15.860" v="3106" actId="5793"/>
        <pc:sldMkLst>
          <pc:docMk/>
          <pc:sldMk cId="2090109119" sldId="287"/>
        </pc:sldMkLst>
        <pc:spChg chg="mod">
          <ac:chgData name="Brian Becker" userId="b6455d1dadfa9002" providerId="LiveId" clId="{A79D3113-F9CE-4BB9-9D84-52395E30A0C8}" dt="2025-09-27T18:05:15.860" v="3106" actId="5793"/>
          <ac:spMkLst>
            <pc:docMk/>
            <pc:sldMk cId="2090109119" sldId="287"/>
            <ac:spMk id="2" creationId="{BD297972-E015-A3F7-598F-02FEDA429868}"/>
          </ac:spMkLst>
        </pc:spChg>
        <pc:spChg chg="mod">
          <ac:chgData name="Brian Becker" userId="b6455d1dadfa9002" providerId="LiveId" clId="{A79D3113-F9CE-4BB9-9D84-52395E30A0C8}" dt="2025-09-27T18:05:03.005" v="3105" actId="20577"/>
          <ac:spMkLst>
            <pc:docMk/>
            <pc:sldMk cId="2090109119" sldId="287"/>
            <ac:spMk id="3" creationId="{51315A1E-6650-7EF9-0B4A-51A601B8AD63}"/>
          </ac:spMkLst>
        </pc:spChg>
      </pc:sldChg>
      <pc:sldMasterChg chg="modSp mod">
        <pc:chgData name="Brian Becker" userId="b6455d1dadfa9002" providerId="LiveId" clId="{A79D3113-F9CE-4BB9-9D84-52395E30A0C8}" dt="2025-09-26T12:17:49.644" v="68" actId="20577"/>
        <pc:sldMasterMkLst>
          <pc:docMk/>
          <pc:sldMasterMk cId="2781740000" sldId="2147483648"/>
        </pc:sldMasterMkLst>
        <pc:spChg chg="mod">
          <ac:chgData name="Brian Becker" userId="b6455d1dadfa9002" providerId="LiveId" clId="{A79D3113-F9CE-4BB9-9D84-52395E30A0C8}" dt="2025-09-26T12:17:49.644" v="68" actId="20577"/>
          <ac:spMkLst>
            <pc:docMk/>
            <pc:sldMasterMk cId="2781740000" sldId="2147483648"/>
            <ac:spMk id="6" creationId="{79B4391E-A2CA-4E7C-B5A9-A31CF000D3E5}"/>
          </ac:spMkLst>
        </pc:sp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>
              <a:latin typeface="Sarabun" panose="00000500000000000000" pitchFamily="2" charset="-34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A6A3BD-28BD-4949-B52F-24E999822598}" type="datetimeFigureOut">
              <a:rPr lang="en-GB" smtClean="0">
                <a:latin typeface="Sarabun" panose="00000500000000000000" pitchFamily="2" charset="-34"/>
              </a:rPr>
              <a:t>28/09/2025</a:t>
            </a:fld>
            <a:endParaRPr lang="en-GB" dirty="0">
              <a:latin typeface="Sarabun" panose="00000500000000000000" pitchFamily="2" charset="-34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>
              <a:latin typeface="Sarabun" panose="00000500000000000000" pitchFamily="2" charset="-34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7370AB-76A5-41F1-9753-9FE7E667F0C0}" type="slidenum">
              <a:rPr lang="en-GB" smtClean="0">
                <a:latin typeface="Sarabun" panose="00000500000000000000" pitchFamily="2" charset="-34"/>
              </a:rPr>
              <a:t>‹#›</a:t>
            </a:fld>
            <a:endParaRPr lang="en-GB" dirty="0">
              <a:latin typeface="Sarabun" panose="00000500000000000000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5647182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Sarabun" panose="00000500000000000000" pitchFamily="2" charset="-34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Sarabun" panose="00000500000000000000" pitchFamily="2" charset="-34"/>
              </a:defRPr>
            </a:lvl1pPr>
          </a:lstStyle>
          <a:p>
            <a:fld id="{CDEAEF8A-5BB8-41C8-B8C2-160617C17EF4}" type="datetimeFigureOut">
              <a:rPr lang="en-GB" smtClean="0"/>
              <a:pPr/>
              <a:t>28/09/2025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Sarabun" panose="00000500000000000000" pitchFamily="2" charset="-34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Sarabun" panose="00000500000000000000" pitchFamily="2" charset="-34"/>
              </a:defRPr>
            </a:lvl1pPr>
          </a:lstStyle>
          <a:p>
            <a:fld id="{4320660A-27FD-4528-AE7F-EC6080404EE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21339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Sarabun" panose="00000500000000000000" pitchFamily="2" charset="-34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Sarabun" panose="00000500000000000000" pitchFamily="2" charset="-34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Sarabun" panose="00000500000000000000" pitchFamily="2" charset="-34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Sarabun" panose="00000500000000000000" pitchFamily="2" charset="-34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Sarabun" panose="00000500000000000000" pitchFamily="2" charset="-34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45061" y="3741620"/>
            <a:ext cx="5073516" cy="1024109"/>
          </a:xfrm>
        </p:spPr>
        <p:txBody>
          <a:bodyPr anchor="t" anchorCtr="0">
            <a:noAutofit/>
          </a:bodyPr>
          <a:lstStyle>
            <a:lvl1pPr marL="0" indent="0" algn="l">
              <a:lnSpc>
                <a:spcPct val="100000"/>
              </a:lnSpc>
              <a:buNone/>
              <a:defRPr sz="2400" i="1" baseline="0">
                <a:solidFill>
                  <a:srgbClr val="3B475E"/>
                </a:solidFill>
                <a:latin typeface="Sarabun" panose="00000500000000000000" pitchFamily="2" charset="-34"/>
              </a:defRPr>
            </a:lvl1pPr>
          </a:lstStyle>
          <a:p>
            <a:pPr lvl="0"/>
            <a:r>
              <a:rPr lang="en-US" dirty="0"/>
              <a:t>Presenter</a:t>
            </a:r>
          </a:p>
        </p:txBody>
      </p:sp>
      <p:sp useBgFill="1">
        <p:nvSpPr>
          <p:cNvPr id="3" name="Rounded Rectangle 2"/>
          <p:cNvSpPr/>
          <p:nvPr userDrawn="1"/>
        </p:nvSpPr>
        <p:spPr>
          <a:xfrm>
            <a:off x="8616917" y="51470"/>
            <a:ext cx="405045" cy="27003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Sarabun" panose="00000500000000000000" pitchFamily="2" charset="-34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1A7F93E-0AC9-4994-C087-EC47479093D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445060" y="803987"/>
            <a:ext cx="1935522" cy="381037"/>
          </a:xfrm>
          <a:prstGeom prst="rect">
            <a:avLst/>
          </a:prstGeom>
        </p:spPr>
      </p:pic>
      <p:sp>
        <p:nvSpPr>
          <p:cNvPr id="10" name="Media Placeholder 3">
            <a:extLst>
              <a:ext uri="{FF2B5EF4-FFF2-40B4-BE49-F238E27FC236}">
                <a16:creationId xmlns:a16="http://schemas.microsoft.com/office/drawing/2014/main" id="{A8C42A55-8D9A-E8BD-8457-92C7015F8BD3}"/>
              </a:ext>
            </a:extLst>
          </p:cNvPr>
          <p:cNvSpPr>
            <a:spLocks noGrp="1"/>
          </p:cNvSpPr>
          <p:nvPr>
            <p:ph type="media" sz="quarter" idx="11" hasCustomPrompt="1"/>
          </p:nvPr>
        </p:nvSpPr>
        <p:spPr>
          <a:xfrm>
            <a:off x="6957391" y="0"/>
            <a:ext cx="2186609" cy="1311965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None/>
              <a:tabLst/>
              <a:defRPr/>
            </a:pPr>
            <a:r>
              <a:rPr lang="en-GB" dirty="0" err="1"/>
              <a:t>PICinPIC</a:t>
            </a:r>
            <a:r>
              <a:rPr lang="en-GB" dirty="0"/>
              <a:t> WILL SHOW HERE, CONTENT COULD BE OBSCURED.  (invisible box)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1FE235E-8BE2-78BC-2D0F-81A926E2507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5095533"/>
            <a:ext cx="9144000" cy="47624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F7DA54AE-24CE-46D4-E5A9-B680C8F8ED7C}"/>
              </a:ext>
            </a:extLst>
          </p:cNvPr>
          <p:cNvSpPr/>
          <p:nvPr userDrawn="1"/>
        </p:nvSpPr>
        <p:spPr>
          <a:xfrm>
            <a:off x="79513" y="4850296"/>
            <a:ext cx="417443" cy="2016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F4959D8E-8D71-7F2E-AD93-3C8531975F0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45061" y="2065220"/>
            <a:ext cx="5073516" cy="1024109"/>
          </a:xfrm>
        </p:spPr>
        <p:txBody>
          <a:bodyPr anchor="t" anchorCtr="0">
            <a:noAutofit/>
          </a:bodyPr>
          <a:lstStyle>
            <a:lvl1pPr marL="0" indent="0" algn="l">
              <a:lnSpc>
                <a:spcPct val="100000"/>
              </a:lnSpc>
              <a:buNone/>
              <a:defRPr sz="3600" b="0" i="0" baseline="0">
                <a:solidFill>
                  <a:srgbClr val="3B475E"/>
                </a:solidFill>
                <a:latin typeface="Sarabun" panose="00000500000000000000" pitchFamily="2" charset="-34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29473736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0" hasCustomPrompt="1"/>
          </p:nvPr>
        </p:nvSpPr>
        <p:spPr>
          <a:xfrm>
            <a:off x="6723925" y="1417983"/>
            <a:ext cx="2127975" cy="308898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717550" indent="-355600">
              <a:buSzPct val="60000"/>
              <a:buFont typeface="Courier New" panose="02070309020205020404" pitchFamily="49" charset="0"/>
              <a:buChar char="o"/>
              <a:defRPr/>
            </a:lvl2pPr>
            <a:lvl3pPr marL="1079500" indent="-361950">
              <a:buFont typeface="Wingdings" panose="05000000000000000000" pitchFamily="2" charset="2"/>
              <a:buChar char="§"/>
              <a:defRPr/>
            </a:lvl3pPr>
            <a:lvl4pPr marL="1433513" indent="-354013">
              <a:buFont typeface="Calibri" panose="020F0502020204030204" pitchFamily="34" charset="0"/>
              <a:buChar char="–"/>
              <a:defRPr/>
            </a:lvl4pPr>
          </a:lstStyle>
          <a:p>
            <a:r>
              <a:rPr lang="da-DK" dirty="0"/>
              <a:t>Space here </a:t>
            </a:r>
            <a:br>
              <a:rPr lang="da-DK" dirty="0"/>
            </a:br>
            <a:r>
              <a:rPr lang="da-DK" dirty="0"/>
              <a:t>for code </a:t>
            </a:r>
            <a:r>
              <a:rPr lang="da-DK" dirty="0">
                <a:latin typeface="APL385 Unicode" panose="020B0709000202000203" pitchFamily="49" charset="0"/>
              </a:rPr>
              <a:t>{⍺×⍵}</a:t>
            </a:r>
            <a:br>
              <a:rPr lang="da-DK" dirty="0"/>
            </a:br>
            <a:r>
              <a:rPr lang="da-DK" dirty="0"/>
              <a:t>pictures</a:t>
            </a:r>
            <a:br>
              <a:rPr lang="da-DK" dirty="0"/>
            </a:br>
            <a:r>
              <a:rPr lang="da-DK" dirty="0"/>
              <a:t>etc.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6DBA27B-8304-4CFA-81F2-07D6954C9B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6092513" cy="3242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spcBef>
                <a:spcPts val="0"/>
              </a:spcBef>
              <a:buClr>
                <a:srgbClr val="FF6600"/>
              </a:buClr>
              <a:defRPr/>
            </a:lvl1pPr>
            <a:lvl2pPr>
              <a:spcBef>
                <a:spcPts val="0"/>
              </a:spcBef>
              <a:buClr>
                <a:srgbClr val="FF6600"/>
              </a:buClr>
              <a:defRPr/>
            </a:lvl2pPr>
            <a:lvl3pPr>
              <a:spcBef>
                <a:spcPts val="0"/>
              </a:spcBef>
              <a:buClr>
                <a:srgbClr val="FF6600"/>
              </a:buClr>
              <a:defRPr/>
            </a:lvl3pPr>
            <a:lvl4pPr>
              <a:spcBef>
                <a:spcPts val="0"/>
              </a:spcBef>
              <a:buClr>
                <a:srgbClr val="FFA336"/>
              </a:buClr>
              <a:defRPr/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228F4D49-482B-40A2-86AF-43C7452AA6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9" y="267657"/>
            <a:ext cx="6507968" cy="685535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2" name="Media Placeholder 3">
            <a:extLst>
              <a:ext uri="{FF2B5EF4-FFF2-40B4-BE49-F238E27FC236}">
                <a16:creationId xmlns:a16="http://schemas.microsoft.com/office/drawing/2014/main" id="{41860E7C-CA2A-CCFE-19A9-6DCDEE29B22A}"/>
              </a:ext>
            </a:extLst>
          </p:cNvPr>
          <p:cNvSpPr>
            <a:spLocks noGrp="1"/>
          </p:cNvSpPr>
          <p:nvPr>
            <p:ph type="media" sz="quarter" idx="11" hasCustomPrompt="1"/>
          </p:nvPr>
        </p:nvSpPr>
        <p:spPr>
          <a:xfrm>
            <a:off x="6957391" y="0"/>
            <a:ext cx="2186609" cy="1311965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None/>
              <a:tabLst/>
              <a:defRPr/>
            </a:pPr>
            <a:r>
              <a:rPr lang="en-GB" dirty="0" err="1"/>
              <a:t>PICinPIC</a:t>
            </a:r>
            <a:r>
              <a:rPr lang="en-GB" dirty="0"/>
              <a:t> WILL SHOW HERE, CONTENT COULD BE OBSCURED.  (invisible box)</a:t>
            </a:r>
          </a:p>
        </p:txBody>
      </p:sp>
    </p:spTree>
    <p:extLst>
      <p:ext uri="{BB962C8B-B14F-4D97-AF65-F5344CB8AC3E}">
        <p14:creationId xmlns:p14="http://schemas.microsoft.com/office/powerpoint/2010/main" val="2318352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Wide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6DBA27B-8304-4CFA-81F2-07D6954C9B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8528373" cy="3242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spcBef>
                <a:spcPts val="0"/>
              </a:spcBef>
              <a:buClr>
                <a:srgbClr val="FF6600"/>
              </a:buClr>
              <a:defRPr/>
            </a:lvl1pPr>
            <a:lvl2pPr>
              <a:spcBef>
                <a:spcPts val="0"/>
              </a:spcBef>
              <a:buClr>
                <a:srgbClr val="FF6600"/>
              </a:buClr>
              <a:defRPr/>
            </a:lvl2pPr>
            <a:lvl3pPr>
              <a:spcBef>
                <a:spcPts val="0"/>
              </a:spcBef>
              <a:buClr>
                <a:srgbClr val="FF6600"/>
              </a:buClr>
              <a:defRPr/>
            </a:lvl3pPr>
            <a:lvl4pPr>
              <a:spcBef>
                <a:spcPts val="0"/>
              </a:spcBef>
              <a:buClr>
                <a:srgbClr val="FFA336"/>
              </a:buClr>
              <a:defRPr/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228F4D49-482B-40A2-86AF-43C7452AA6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9" y="267657"/>
            <a:ext cx="6507968" cy="685535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2" name="Media Placeholder 3">
            <a:extLst>
              <a:ext uri="{FF2B5EF4-FFF2-40B4-BE49-F238E27FC236}">
                <a16:creationId xmlns:a16="http://schemas.microsoft.com/office/drawing/2014/main" id="{41860E7C-CA2A-CCFE-19A9-6DCDEE29B22A}"/>
              </a:ext>
            </a:extLst>
          </p:cNvPr>
          <p:cNvSpPr>
            <a:spLocks noGrp="1"/>
          </p:cNvSpPr>
          <p:nvPr>
            <p:ph type="media" sz="quarter" idx="11" hasCustomPrompt="1"/>
          </p:nvPr>
        </p:nvSpPr>
        <p:spPr>
          <a:xfrm>
            <a:off x="6957391" y="0"/>
            <a:ext cx="2186609" cy="1311965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None/>
              <a:tabLst/>
              <a:defRPr/>
            </a:pPr>
            <a:r>
              <a:rPr lang="en-GB" dirty="0" err="1"/>
              <a:t>PICinPIC</a:t>
            </a:r>
            <a:r>
              <a:rPr lang="en-GB" dirty="0"/>
              <a:t> WILL SHOW HERE, CONTENT COULD BE OBSCURED.  (invisible box)</a:t>
            </a:r>
          </a:p>
        </p:txBody>
      </p:sp>
    </p:spTree>
    <p:extLst>
      <p:ext uri="{BB962C8B-B14F-4D97-AF65-F5344CB8AC3E}">
        <p14:creationId xmlns:p14="http://schemas.microsoft.com/office/powerpoint/2010/main" val="34360213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BE1C07FA-679D-46C0-86F7-8D17779A01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4104000" cy="3242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spcBef>
                <a:spcPts val="0"/>
              </a:spcBef>
              <a:buClr>
                <a:srgbClr val="FF6600"/>
              </a:buClr>
              <a:defRPr>
                <a:latin typeface="Sarabun" panose="00000500000000000000" pitchFamily="2" charset="-34"/>
              </a:defRPr>
            </a:lvl1pPr>
            <a:lvl2pPr>
              <a:spcBef>
                <a:spcPts val="0"/>
              </a:spcBef>
              <a:buClr>
                <a:srgbClr val="FF6600"/>
              </a:buClr>
              <a:defRPr>
                <a:latin typeface="Sarabun" panose="00000500000000000000" pitchFamily="2" charset="-34"/>
              </a:defRPr>
            </a:lvl2pPr>
            <a:lvl3pPr>
              <a:spcBef>
                <a:spcPts val="0"/>
              </a:spcBef>
              <a:buClr>
                <a:srgbClr val="FF6600"/>
              </a:buClr>
              <a:defRPr>
                <a:latin typeface="Sarabun" panose="00000500000000000000" pitchFamily="2" charset="-34"/>
              </a:defRPr>
            </a:lvl3pPr>
            <a:lvl4pPr>
              <a:spcBef>
                <a:spcPts val="0"/>
              </a:spcBef>
              <a:defRPr>
                <a:latin typeface="Sarabun" panose="00000500000000000000" pitchFamily="2" charset="-34"/>
              </a:defRPr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64BF5B9E-EBC4-409F-984B-6D47D81EDF48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747260" y="1264925"/>
            <a:ext cx="4104641" cy="3242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spcBef>
                <a:spcPts val="0"/>
              </a:spcBef>
              <a:buClr>
                <a:srgbClr val="FF6600"/>
              </a:buClr>
              <a:defRPr>
                <a:latin typeface="Sarabun" panose="00000500000000000000" pitchFamily="2" charset="-34"/>
              </a:defRPr>
            </a:lvl1pPr>
            <a:lvl2pPr>
              <a:spcBef>
                <a:spcPts val="0"/>
              </a:spcBef>
              <a:buClr>
                <a:srgbClr val="FF6600"/>
              </a:buClr>
              <a:defRPr>
                <a:latin typeface="Sarabun" panose="00000500000000000000" pitchFamily="2" charset="-34"/>
              </a:defRPr>
            </a:lvl2pPr>
            <a:lvl3pPr>
              <a:spcBef>
                <a:spcPts val="0"/>
              </a:spcBef>
              <a:buClr>
                <a:srgbClr val="FF6600"/>
              </a:buClr>
              <a:defRPr>
                <a:latin typeface="Sarabun" panose="00000500000000000000" pitchFamily="2" charset="-34"/>
              </a:defRPr>
            </a:lvl3pPr>
            <a:lvl4pPr>
              <a:spcBef>
                <a:spcPts val="0"/>
              </a:spcBef>
              <a:defRPr>
                <a:latin typeface="Sarabun" panose="00000500000000000000" pitchFamily="2" charset="-34"/>
              </a:defRPr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1378A4D6-E4A6-4021-9A3E-CD1962CFEC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9" y="267657"/>
            <a:ext cx="6554350" cy="685535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Media Placeholder 3">
            <a:extLst>
              <a:ext uri="{FF2B5EF4-FFF2-40B4-BE49-F238E27FC236}">
                <a16:creationId xmlns:a16="http://schemas.microsoft.com/office/drawing/2014/main" id="{CFE9A372-03E3-E60F-6496-867B43D28DDD}"/>
              </a:ext>
            </a:extLst>
          </p:cNvPr>
          <p:cNvSpPr>
            <a:spLocks noGrp="1"/>
          </p:cNvSpPr>
          <p:nvPr>
            <p:ph type="media" sz="quarter" idx="11" hasCustomPrompt="1"/>
          </p:nvPr>
        </p:nvSpPr>
        <p:spPr>
          <a:xfrm>
            <a:off x="6957391" y="0"/>
            <a:ext cx="2186609" cy="1311965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None/>
              <a:tabLst/>
              <a:defRPr/>
            </a:pPr>
            <a:r>
              <a:rPr lang="en-GB" dirty="0" err="1"/>
              <a:t>PICinPIC</a:t>
            </a:r>
            <a:r>
              <a:rPr lang="en-GB" dirty="0"/>
              <a:t> WILL SHOW HERE, CONTENT COULD BE OBSCURED.  (invisible box)</a:t>
            </a:r>
          </a:p>
        </p:txBody>
      </p:sp>
    </p:spTree>
    <p:extLst>
      <p:ext uri="{BB962C8B-B14F-4D97-AF65-F5344CB8AC3E}">
        <p14:creationId xmlns:p14="http://schemas.microsoft.com/office/powerpoint/2010/main" val="14143226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1">
            <a:extLst>
              <a:ext uri="{FF2B5EF4-FFF2-40B4-BE49-F238E27FC236}">
                <a16:creationId xmlns:a16="http://schemas.microsoft.com/office/drawing/2014/main" id="{4C4900D4-E042-4F52-A837-0B504DD6A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9" y="267657"/>
            <a:ext cx="6527846" cy="685535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Media Placeholder 3">
            <a:extLst>
              <a:ext uri="{FF2B5EF4-FFF2-40B4-BE49-F238E27FC236}">
                <a16:creationId xmlns:a16="http://schemas.microsoft.com/office/drawing/2014/main" id="{6AE5AD0B-78DA-96AF-6F08-3574B654A51A}"/>
              </a:ext>
            </a:extLst>
          </p:cNvPr>
          <p:cNvSpPr>
            <a:spLocks noGrp="1"/>
          </p:cNvSpPr>
          <p:nvPr>
            <p:ph type="media" sz="quarter" idx="11" hasCustomPrompt="1"/>
          </p:nvPr>
        </p:nvSpPr>
        <p:spPr>
          <a:xfrm>
            <a:off x="6957391" y="0"/>
            <a:ext cx="2186609" cy="1311965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None/>
              <a:tabLst/>
              <a:defRPr/>
            </a:pPr>
            <a:r>
              <a:rPr lang="en-GB" dirty="0" err="1"/>
              <a:t>PICinPIC</a:t>
            </a:r>
            <a:r>
              <a:rPr lang="en-GB" dirty="0"/>
              <a:t> WILL SHOW HERE, CONTENT COULD BE OBSCURED.  (invisible box)</a:t>
            </a:r>
          </a:p>
        </p:txBody>
      </p:sp>
    </p:spTree>
    <p:extLst>
      <p:ext uri="{BB962C8B-B14F-4D97-AF65-F5344CB8AC3E}">
        <p14:creationId xmlns:p14="http://schemas.microsoft.com/office/powerpoint/2010/main" val="42264723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dia Placeholder 3">
            <a:extLst>
              <a:ext uri="{FF2B5EF4-FFF2-40B4-BE49-F238E27FC236}">
                <a16:creationId xmlns:a16="http://schemas.microsoft.com/office/drawing/2014/main" id="{2ADF6038-2E5A-469C-35D8-0A0580CF19AD}"/>
              </a:ext>
            </a:extLst>
          </p:cNvPr>
          <p:cNvSpPr>
            <a:spLocks noGrp="1"/>
          </p:cNvSpPr>
          <p:nvPr>
            <p:ph type="media" sz="quarter" idx="11" hasCustomPrompt="1"/>
          </p:nvPr>
        </p:nvSpPr>
        <p:spPr>
          <a:xfrm>
            <a:off x="6957391" y="0"/>
            <a:ext cx="2186609" cy="1311965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None/>
              <a:tabLst/>
              <a:defRPr/>
            </a:pPr>
            <a:r>
              <a:rPr lang="en-GB" dirty="0" err="1"/>
              <a:t>PICinPIC</a:t>
            </a:r>
            <a:r>
              <a:rPr lang="en-GB" dirty="0"/>
              <a:t> WILL SHOW HERE, CONTENT COULD BE OBSCURED.  (invisible box)</a:t>
            </a:r>
          </a:p>
        </p:txBody>
      </p:sp>
    </p:spTree>
    <p:extLst>
      <p:ext uri="{BB962C8B-B14F-4D97-AF65-F5344CB8AC3E}">
        <p14:creationId xmlns:p14="http://schemas.microsoft.com/office/powerpoint/2010/main" val="14476942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_Titl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45061" y="3741620"/>
            <a:ext cx="5073516" cy="1024109"/>
          </a:xfrm>
        </p:spPr>
        <p:txBody>
          <a:bodyPr anchor="t" anchorCtr="0">
            <a:noAutofit/>
          </a:bodyPr>
          <a:lstStyle>
            <a:lvl1pPr marL="0" indent="0" algn="l">
              <a:lnSpc>
                <a:spcPct val="100000"/>
              </a:lnSpc>
              <a:buNone/>
              <a:defRPr sz="2400" i="1" baseline="0">
                <a:solidFill>
                  <a:srgbClr val="3B475E"/>
                </a:solidFill>
                <a:latin typeface="Sarabun" panose="00000500000000000000" pitchFamily="2" charset="-34"/>
              </a:defRPr>
            </a:lvl1pPr>
          </a:lstStyle>
          <a:p>
            <a:pPr lvl="0"/>
            <a:r>
              <a:rPr lang="en-US" dirty="0"/>
              <a:t>Presenter</a:t>
            </a:r>
          </a:p>
        </p:txBody>
      </p:sp>
      <p:sp useBgFill="1">
        <p:nvSpPr>
          <p:cNvPr id="3" name="Rounded Rectangle 2"/>
          <p:cNvSpPr/>
          <p:nvPr userDrawn="1"/>
        </p:nvSpPr>
        <p:spPr>
          <a:xfrm>
            <a:off x="8616917" y="51470"/>
            <a:ext cx="405045" cy="27003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Sarabun" panose="00000500000000000000" pitchFamily="2" charset="-34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1A7F93E-0AC9-4994-C087-EC47479093D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445060" y="803987"/>
            <a:ext cx="1935522" cy="381037"/>
          </a:xfrm>
          <a:prstGeom prst="rect">
            <a:avLst/>
          </a:prstGeom>
        </p:spPr>
      </p:pic>
      <p:sp>
        <p:nvSpPr>
          <p:cNvPr id="10" name="Media Placeholder 3">
            <a:extLst>
              <a:ext uri="{FF2B5EF4-FFF2-40B4-BE49-F238E27FC236}">
                <a16:creationId xmlns:a16="http://schemas.microsoft.com/office/drawing/2014/main" id="{A8C42A55-8D9A-E8BD-8457-92C7015F8BD3}"/>
              </a:ext>
            </a:extLst>
          </p:cNvPr>
          <p:cNvSpPr>
            <a:spLocks noGrp="1"/>
          </p:cNvSpPr>
          <p:nvPr>
            <p:ph type="media" sz="quarter" idx="11" hasCustomPrompt="1"/>
          </p:nvPr>
        </p:nvSpPr>
        <p:spPr>
          <a:xfrm>
            <a:off x="6957391" y="0"/>
            <a:ext cx="2186609" cy="1311965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None/>
              <a:tabLst/>
              <a:defRPr/>
            </a:pPr>
            <a:r>
              <a:rPr lang="en-GB" dirty="0" err="1"/>
              <a:t>PICinPIC</a:t>
            </a:r>
            <a:r>
              <a:rPr lang="en-GB" dirty="0"/>
              <a:t> WILL SHOW HERE, CONTENT COULD BE OBSCURED.  (invisible box)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1FE235E-8BE2-78BC-2D0F-81A926E2507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5095533"/>
            <a:ext cx="9144000" cy="47624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F7DA54AE-24CE-46D4-E5A9-B680C8F8ED7C}"/>
              </a:ext>
            </a:extLst>
          </p:cNvPr>
          <p:cNvSpPr/>
          <p:nvPr userDrawn="1"/>
        </p:nvSpPr>
        <p:spPr>
          <a:xfrm>
            <a:off x="79513" y="4850296"/>
            <a:ext cx="417443" cy="2016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80377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Blank-Title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" name="Rounded Rectangle 2"/>
          <p:cNvSpPr/>
          <p:nvPr userDrawn="1"/>
        </p:nvSpPr>
        <p:spPr>
          <a:xfrm>
            <a:off x="8616917" y="51470"/>
            <a:ext cx="405045" cy="27003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Sarabun" panose="00000500000000000000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189819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3.sv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3528" y="267657"/>
            <a:ext cx="7005527" cy="685535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3527" y="1264925"/>
            <a:ext cx="8528373" cy="3242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9B4391E-A2CA-4E7C-B5A9-A31CF000D3E5}"/>
              </a:ext>
            </a:extLst>
          </p:cNvPr>
          <p:cNvSpPr txBox="1">
            <a:spLocks/>
          </p:cNvSpPr>
          <p:nvPr userDrawn="1"/>
        </p:nvSpPr>
        <p:spPr>
          <a:xfrm>
            <a:off x="1041439" y="4745354"/>
            <a:ext cx="7066640" cy="398145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 defTabSz="914400" rtl="0" eaLnBrk="1" latinLnBrk="0" hangingPunct="1">
              <a:lnSpc>
                <a:spcPct val="80000"/>
              </a:lnSpc>
              <a:spcBef>
                <a:spcPts val="400"/>
              </a:spcBef>
              <a:buClr>
                <a:srgbClr val="FF9421"/>
              </a:buClr>
              <a:buFont typeface="Arial" panose="020B0604020202020204" pitchFamily="34" charset="0"/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17550" indent="-355600" algn="l" defTabSz="914400" rtl="0" eaLnBrk="1" latinLnBrk="0" hangingPunct="1">
              <a:lnSpc>
                <a:spcPct val="80000"/>
              </a:lnSpc>
              <a:spcBef>
                <a:spcPts val="400"/>
              </a:spcBef>
              <a:buClr>
                <a:srgbClr val="FF9421"/>
              </a:buClr>
              <a:buSzPct val="60000"/>
              <a:buFont typeface="Courier New" panose="02070309020205020404" pitchFamily="49" charset="0"/>
              <a:buChar char="o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079500" indent="-361950" algn="l" defTabSz="914400" rtl="0" eaLnBrk="1" latinLnBrk="0" hangingPunct="1">
              <a:lnSpc>
                <a:spcPct val="80000"/>
              </a:lnSpc>
              <a:spcBef>
                <a:spcPts val="400"/>
              </a:spcBef>
              <a:buClr>
                <a:srgbClr val="FF9421"/>
              </a:buClr>
              <a:buSzPct val="75000"/>
              <a:buFont typeface="Wingdings" panose="05000000000000000000" pitchFamily="2" charset="2"/>
              <a:buChar char="§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433513" indent="-354013" algn="l" defTabSz="914400" rtl="0" eaLnBrk="1" latinLnBrk="0" hangingPunct="1">
              <a:lnSpc>
                <a:spcPct val="80000"/>
              </a:lnSpc>
              <a:spcBef>
                <a:spcPts val="400"/>
              </a:spcBef>
              <a:buClr>
                <a:srgbClr val="FF9421"/>
              </a:buClr>
              <a:buFont typeface="Calibri" panose="020F0502020204030204" pitchFamily="34" charset="0"/>
              <a:buChar char="–"/>
              <a:defRPr sz="16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>
              <a:spcBef>
                <a:spcPts val="0"/>
              </a:spcBef>
            </a:pPr>
            <a:r>
              <a:rPr lang="en-US" sz="1600" dirty="0">
                <a:solidFill>
                  <a:srgbClr val="282828"/>
                </a:solidFill>
                <a:latin typeface="Sarabun" panose="00000500000000000000" pitchFamily="2" charset="-34"/>
              </a:rPr>
              <a:t>Jarvis and </a:t>
            </a:r>
            <a:r>
              <a:rPr lang="en-US" sz="1600" dirty="0" err="1">
                <a:solidFill>
                  <a:srgbClr val="282828"/>
                </a:solidFill>
                <a:latin typeface="Sarabun" panose="00000500000000000000" pitchFamily="2" charset="-34"/>
              </a:rPr>
              <a:t>WebSockets</a:t>
            </a:r>
            <a:endParaRPr lang="en-US" sz="1600" dirty="0">
              <a:solidFill>
                <a:srgbClr val="282828"/>
              </a:solidFill>
              <a:latin typeface="Sarabun" panose="00000500000000000000" pitchFamily="2" charset="-34"/>
            </a:endParaRPr>
          </a:p>
        </p:txBody>
      </p:sp>
      <p:sp>
        <p:nvSpPr>
          <p:cNvPr id="49" name="Date Placeholder 3"/>
          <p:cNvSpPr txBox="1">
            <a:spLocks/>
          </p:cNvSpPr>
          <p:nvPr userDrawn="1"/>
        </p:nvSpPr>
        <p:spPr>
          <a:xfrm>
            <a:off x="45720" y="4743900"/>
            <a:ext cx="665132" cy="399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2000" b="0" kern="1200">
                <a:solidFill>
                  <a:schemeClr val="bg1"/>
                </a:solidFill>
                <a:latin typeface="Klavika Medium" panose="02000603000000000000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02EDF88B-1B61-4481-9BD6-D2E23BF0DCD8}" type="slidenum">
              <a:rPr lang="en-GB" sz="1600" baseline="0" smtClean="0">
                <a:solidFill>
                  <a:srgbClr val="FF6A13"/>
                </a:solidFill>
                <a:latin typeface="Sarabun" panose="00000500000000000000" pitchFamily="2" charset="-34"/>
              </a:rPr>
              <a:pPr algn="l"/>
              <a:t>‹#›</a:t>
            </a:fld>
            <a:endParaRPr lang="en-GB" sz="1600" baseline="0" dirty="0">
              <a:solidFill>
                <a:srgbClr val="FF6A13"/>
              </a:solidFill>
              <a:latin typeface="Sarabun" panose="00000500000000000000" pitchFamily="2" charset="-34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4920957-0551-8F72-773E-84D867F26A5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0400"/>
          <a:stretch/>
        </p:blipFill>
        <p:spPr>
          <a:xfrm>
            <a:off x="0" y="5097467"/>
            <a:ext cx="9144000" cy="4571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FEC5741-2586-9026-BBB0-7FC530AB64E7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rcRect/>
          <a:stretch/>
        </p:blipFill>
        <p:spPr>
          <a:xfrm>
            <a:off x="7695277" y="4767941"/>
            <a:ext cx="1270736" cy="250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1740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0" r:id="rId2"/>
    <p:sldLayoutId id="2147483658" r:id="rId3"/>
    <p:sldLayoutId id="2147483652" r:id="rId4"/>
    <p:sldLayoutId id="2147483654" r:id="rId5"/>
    <p:sldLayoutId id="2147483655" r:id="rId6"/>
    <p:sldLayoutId id="2147483659" r:id="rId7"/>
    <p:sldLayoutId id="2147483660" r:id="rId8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600" b="0" kern="1200">
          <a:solidFill>
            <a:srgbClr val="3B475E"/>
          </a:solidFill>
          <a:latin typeface="Sarabun" panose="00000500000000000000" pitchFamily="2" charset="-34"/>
          <a:ea typeface="+mj-ea"/>
          <a:cs typeface="Calibri" panose="020F0502020204030204" pitchFamily="34" charset="0"/>
        </a:defRPr>
      </a:lvl1pPr>
    </p:titleStyle>
    <p:bodyStyle>
      <a:lvl1pPr marL="458788" indent="-458788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rgbClr val="FF6600"/>
        </a:buClr>
        <a:buSzPct val="75000"/>
        <a:buFont typeface="Wingdings 2" panose="05020102010507070707" pitchFamily="18" charset="2"/>
        <a:buChar char=""/>
        <a:defRPr sz="2400" kern="1200">
          <a:solidFill>
            <a:srgbClr val="3B475E"/>
          </a:solidFill>
          <a:latin typeface="Sarabun" panose="00000500000000000000" pitchFamily="2" charset="-34"/>
          <a:ea typeface="+mn-ea"/>
          <a:cs typeface="+mn-cs"/>
        </a:defRPr>
      </a:lvl1pPr>
      <a:lvl2pPr marL="858838" indent="-401638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rgbClr val="FF6600"/>
        </a:buClr>
        <a:buSzPct val="75000"/>
        <a:buFont typeface="Wingdings 2" panose="05020102010507070707" pitchFamily="18" charset="2"/>
        <a:buChar char=""/>
        <a:defRPr lang="en-US" sz="2000" kern="1200" dirty="0" smtClean="0">
          <a:solidFill>
            <a:srgbClr val="3B475E"/>
          </a:solidFill>
          <a:latin typeface="Sarabun" panose="00000500000000000000" pitchFamily="2" charset="-34"/>
          <a:ea typeface="+mn-ea"/>
          <a:cs typeface="+mn-cs"/>
        </a:defRPr>
      </a:lvl2pPr>
      <a:lvl3pPr marL="1257300" indent="-3429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rgbClr val="FF6600"/>
        </a:buClr>
        <a:buSzPct val="75000"/>
        <a:buFont typeface="Wingdings 2" panose="05020102010507070707" pitchFamily="18" charset="2"/>
        <a:buChar char=""/>
        <a:defRPr sz="1800" kern="1200">
          <a:solidFill>
            <a:srgbClr val="3B475E"/>
          </a:solidFill>
          <a:latin typeface="Sarabun" panose="00000500000000000000" pitchFamily="2" charset="-34"/>
          <a:ea typeface="+mn-ea"/>
          <a:cs typeface="+mn-cs"/>
        </a:defRPr>
      </a:lvl3pPr>
      <a:lvl4pPr marL="1655763" indent="-284163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rgbClr val="FF6600"/>
        </a:buClr>
        <a:buSzPct val="75000"/>
        <a:buFont typeface="Wingdings 2" panose="05020102010507070707" pitchFamily="18" charset="2"/>
        <a:buChar char=""/>
        <a:defRPr sz="1400" kern="1200">
          <a:solidFill>
            <a:srgbClr val="3B475E"/>
          </a:solidFill>
          <a:latin typeface="Sarabun" panose="00000500000000000000" pitchFamily="2" charset="-34"/>
          <a:ea typeface="+mn-ea"/>
          <a:cs typeface="+mn-cs"/>
        </a:defRPr>
      </a:lvl4pPr>
      <a:lvl5pPr marL="1828800" indent="0" algn="l" defTabSz="914400" rtl="0" eaLnBrk="1" latinLnBrk="0" hangingPunct="1">
        <a:spcBef>
          <a:spcPct val="20000"/>
        </a:spcBef>
        <a:buClr>
          <a:srgbClr val="FF9421"/>
        </a:buClr>
        <a:buFont typeface="Calibri" panose="020F050202020403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dcms.dyalog.com/" TargetMode="External"/><Relationship Id="rId2" Type="http://schemas.openxmlformats.org/officeDocument/2006/relationships/hyperlink" Target="https://tryapl.org/" TargetMode="Externa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dyalogprod.gos.dyalog.com/video-library/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Jaws PNGs for Free Download">
            <a:extLst>
              <a:ext uri="{FF2B5EF4-FFF2-40B4-BE49-F238E27FC236}">
                <a16:creationId xmlns:a16="http://schemas.microsoft.com/office/drawing/2014/main" id="{20C1923E-B947-C0C1-C986-56761E4577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500" y="666750"/>
            <a:ext cx="571500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84348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3A25A45-D085-5E26-99F5-2ED6BEC171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15066290" cy="32420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>
                <a:latin typeface="APL385 Unicode" panose="020B0709000202000203" pitchFamily="49" charset="0"/>
              </a:rPr>
              <a:t>JSON:  {"</a:t>
            </a:r>
            <a:r>
              <a:rPr lang="en-US" sz="1600" dirty="0" err="1">
                <a:latin typeface="APL385 Unicode" panose="020B0709000202000203" pitchFamily="49" charset="0"/>
              </a:rPr>
              <a:t>name":"Jean</a:t>
            </a:r>
            <a:r>
              <a:rPr lang="en-US" sz="1600" dirty="0">
                <a:latin typeface="APL385 Unicode" panose="020B0709000202000203" pitchFamily="49" charset="0"/>
              </a:rPr>
              <a:t>", "</a:t>
            </a:r>
            <a:r>
              <a:rPr lang="en-US" sz="1600" dirty="0" err="1">
                <a:latin typeface="APL385 Unicode" panose="020B0709000202000203" pitchFamily="49" charset="0"/>
              </a:rPr>
              <a:t>bday</a:t>
            </a:r>
            <a:r>
              <a:rPr lang="en-US" sz="1600" dirty="0">
                <a:latin typeface="APL385 Unicode" panose="020B0709000202000203" pitchFamily="49" charset="0"/>
              </a:rPr>
              <a:t>":[1,23]}</a:t>
            </a:r>
          </a:p>
          <a:p>
            <a:pPr marL="0" indent="0">
              <a:buNone/>
            </a:pPr>
            <a:r>
              <a:rPr lang="en-US" sz="1600" dirty="0">
                <a:latin typeface="APL385 Unicode" panose="020B0709000202000203" pitchFamily="49" charset="0"/>
              </a:rPr>
              <a:t>APLAN: (</a:t>
            </a:r>
            <a:r>
              <a:rPr lang="en-US" sz="1600" dirty="0" err="1">
                <a:latin typeface="APL385 Unicode" panose="020B0709000202000203" pitchFamily="49" charset="0"/>
              </a:rPr>
              <a:t>name:'Jean</a:t>
            </a:r>
            <a:r>
              <a:rPr lang="en-US" sz="1600" dirty="0">
                <a:latin typeface="APL385 Unicode" panose="020B0709000202000203" pitchFamily="49" charset="0"/>
              </a:rPr>
              <a:t>' ⋄ bday:1 23)</a:t>
            </a:r>
          </a:p>
          <a:p>
            <a:pPr marL="0" indent="0">
              <a:buNone/>
            </a:pPr>
            <a:r>
              <a:rPr lang="en-US" sz="1600" dirty="0">
                <a:latin typeface="APL385 Unicode" panose="020B0709000202000203" pitchFamily="49" charset="0"/>
              </a:rPr>
              <a:t>zodiac←{ </a:t>
            </a:r>
            <a:br>
              <a:rPr lang="en-US" sz="1600" dirty="0">
                <a:latin typeface="APL385 Unicode" panose="020B0709000202000203" pitchFamily="49" charset="0"/>
              </a:rPr>
            </a:br>
            <a:r>
              <a:rPr lang="en-US" sz="1600" dirty="0">
                <a:latin typeface="APL385 Unicode" panose="020B0709000202000203" pitchFamily="49" charset="0"/>
              </a:rPr>
              <a:t>    cusps←120 219 321 420 521 621 723 823 923 1023 1122 1222 </a:t>
            </a:r>
            <a:br>
              <a:rPr lang="en-US" sz="1600" dirty="0">
                <a:latin typeface="APL385 Unicode" panose="020B0709000202000203" pitchFamily="49" charset="0"/>
              </a:rPr>
            </a:br>
            <a:r>
              <a:rPr lang="en-US" sz="1600" dirty="0">
                <a:latin typeface="APL385 Unicode" panose="020B0709000202000203" pitchFamily="49" charset="0"/>
              </a:rPr>
              <a:t>    signs←13⍴'Capricorn' 'Aquarius' 'Pisces' 'Aries' 'Taurus'...</a:t>
            </a:r>
            <a:br>
              <a:rPr lang="en-US" sz="1600" dirty="0">
                <a:latin typeface="APL385 Unicode" panose="020B0709000202000203" pitchFamily="49" charset="0"/>
              </a:rPr>
            </a:br>
            <a:r>
              <a:rPr lang="en-US" sz="1600" dirty="0">
                <a:latin typeface="APL385 Unicode" panose="020B0709000202000203" pitchFamily="49" charset="0"/>
              </a:rPr>
              <a:t>    </a:t>
            </a:r>
            <a:r>
              <a:rPr lang="en-US" sz="1600" dirty="0">
                <a:highlight>
                  <a:srgbClr val="FFFF00"/>
                </a:highlight>
                <a:latin typeface="APL385 Unicode" panose="020B0709000202000203" pitchFamily="49" charset="0"/>
              </a:rPr>
              <a:t>⍵.sign</a:t>
            </a:r>
            <a:r>
              <a:rPr lang="en-US" sz="1600" dirty="0">
                <a:latin typeface="APL385 Unicode" panose="020B0709000202000203" pitchFamily="49" charset="0"/>
              </a:rPr>
              <a:t>←(1+cusps⍸100⊥</a:t>
            </a:r>
            <a:r>
              <a:rPr lang="en-US" sz="1600" dirty="0">
                <a:highlight>
                  <a:srgbClr val="FFFF00"/>
                </a:highlight>
                <a:latin typeface="APL385 Unicode" panose="020B0709000202000203" pitchFamily="49" charset="0"/>
              </a:rPr>
              <a:t>⍵.</a:t>
            </a:r>
            <a:r>
              <a:rPr lang="en-US" sz="1600" dirty="0" err="1">
                <a:highlight>
                  <a:srgbClr val="FFFF00"/>
                </a:highlight>
                <a:latin typeface="APL385 Unicode" panose="020B0709000202000203" pitchFamily="49" charset="0"/>
              </a:rPr>
              <a:t>bday</a:t>
            </a:r>
            <a:r>
              <a:rPr lang="en-US" sz="1600" dirty="0">
                <a:latin typeface="APL385 Unicode" panose="020B0709000202000203" pitchFamily="49" charset="0"/>
              </a:rPr>
              <a:t>)⊃signs</a:t>
            </a:r>
            <a:br>
              <a:rPr lang="en-US" sz="1600" dirty="0">
                <a:latin typeface="APL385 Unicode" panose="020B0709000202000203" pitchFamily="49" charset="0"/>
              </a:rPr>
            </a:br>
            <a:r>
              <a:rPr lang="en-US" sz="1600" dirty="0">
                <a:latin typeface="APL385 Unicode" panose="020B0709000202000203" pitchFamily="49" charset="0"/>
              </a:rPr>
              <a:t>    ⍵ }</a:t>
            </a:r>
          </a:p>
          <a:p>
            <a:pPr marL="0" indent="0">
              <a:buNone/>
            </a:pPr>
            <a:r>
              <a:rPr lang="en-US" sz="1600" dirty="0">
                <a:latin typeface="APL385 Unicode" panose="020B0709000202000203" pitchFamily="49" charset="0"/>
              </a:rPr>
              <a:t>      ]</a:t>
            </a:r>
            <a:r>
              <a:rPr lang="en-US" sz="1600" dirty="0" err="1">
                <a:latin typeface="APL385 Unicode" panose="020B0709000202000203" pitchFamily="49" charset="0"/>
              </a:rPr>
              <a:t>APLAN.Output</a:t>
            </a:r>
            <a:r>
              <a:rPr lang="en-US" sz="1600" dirty="0">
                <a:latin typeface="APL385 Unicode" panose="020B0709000202000203" pitchFamily="49" charset="0"/>
              </a:rPr>
              <a:t> on</a:t>
            </a:r>
            <a:br>
              <a:rPr lang="en-US" sz="1600" dirty="0">
                <a:latin typeface="APL385 Unicode" panose="020B0709000202000203" pitchFamily="49" charset="0"/>
              </a:rPr>
            </a:br>
            <a:r>
              <a:rPr lang="en-US" sz="1600" dirty="0">
                <a:latin typeface="APL385 Unicode" panose="020B0709000202000203" pitchFamily="49" charset="0"/>
              </a:rPr>
              <a:t>'Was OFF'      </a:t>
            </a:r>
          </a:p>
          <a:p>
            <a:pPr marL="0" indent="0">
              <a:buNone/>
            </a:pPr>
            <a:r>
              <a:rPr lang="en-US" sz="1600" dirty="0">
                <a:latin typeface="APL385 Unicode" panose="020B0709000202000203" pitchFamily="49" charset="0"/>
              </a:rPr>
              <a:t>      zodiac (</a:t>
            </a:r>
            <a:r>
              <a:rPr lang="en-US" sz="1600" dirty="0" err="1">
                <a:latin typeface="APL385 Unicode" panose="020B0709000202000203" pitchFamily="49" charset="0"/>
              </a:rPr>
              <a:t>name:'Jean</a:t>
            </a:r>
            <a:r>
              <a:rPr lang="en-US" sz="1600" dirty="0">
                <a:latin typeface="APL385 Unicode" panose="020B0709000202000203" pitchFamily="49" charset="0"/>
              </a:rPr>
              <a:t>' ⋄ bday:1 23) </a:t>
            </a:r>
            <a:br>
              <a:rPr lang="en-US" sz="1600" dirty="0">
                <a:latin typeface="APL385 Unicode" panose="020B0709000202000203" pitchFamily="49" charset="0"/>
              </a:rPr>
            </a:br>
            <a:r>
              <a:rPr lang="en-US" sz="1600" dirty="0">
                <a:latin typeface="APL385 Unicode" panose="020B0709000202000203" pitchFamily="49" charset="0"/>
              </a:rPr>
              <a:t>(bday:1 23 ⋄ </a:t>
            </a:r>
            <a:r>
              <a:rPr lang="en-US" sz="1600" dirty="0" err="1">
                <a:latin typeface="APL385 Unicode" panose="020B0709000202000203" pitchFamily="49" charset="0"/>
              </a:rPr>
              <a:t>name:'Jean</a:t>
            </a:r>
            <a:r>
              <a:rPr lang="en-US" sz="1600" dirty="0">
                <a:latin typeface="APL385 Unicode" panose="020B0709000202000203" pitchFamily="49" charset="0"/>
              </a:rPr>
              <a:t>' ⋄ </a:t>
            </a:r>
            <a:r>
              <a:rPr lang="en-US" sz="1600" dirty="0" err="1">
                <a:highlight>
                  <a:srgbClr val="FFFF00"/>
                </a:highlight>
                <a:latin typeface="APL385 Unicode" panose="020B0709000202000203" pitchFamily="49" charset="0"/>
              </a:rPr>
              <a:t>sign</a:t>
            </a:r>
            <a:r>
              <a:rPr lang="en-US" sz="1600" dirty="0" err="1">
                <a:latin typeface="APL385 Unicode" panose="020B0709000202000203" pitchFamily="49" charset="0"/>
              </a:rPr>
              <a:t>:'Aquarius</a:t>
            </a:r>
            <a:r>
              <a:rPr lang="en-US" sz="1600" dirty="0">
                <a:latin typeface="APL385 Unicode" panose="020B0709000202000203" pitchFamily="49" charset="0"/>
              </a:rPr>
              <a:t>') 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F35971CD-149F-592F-E7FB-36A87EBDB8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9" y="267657"/>
            <a:ext cx="7610796" cy="685535"/>
          </a:xfrm>
        </p:spPr>
        <p:txBody>
          <a:bodyPr/>
          <a:lstStyle/>
          <a:p>
            <a:r>
              <a:rPr lang="en-US" dirty="0"/>
              <a:t>JSON Objects ≡ APL Namespaces</a:t>
            </a:r>
          </a:p>
        </p:txBody>
      </p:sp>
      <p:sp>
        <p:nvSpPr>
          <p:cNvPr id="8" name="Media Placeholder 7">
            <a:extLst>
              <a:ext uri="{FF2B5EF4-FFF2-40B4-BE49-F238E27FC236}">
                <a16:creationId xmlns:a16="http://schemas.microsoft.com/office/drawing/2014/main" id="{31088A24-A372-B8B4-FFF8-D7E4FFF48237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128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0DC36E2-64C6-6575-8FBD-ECBFFD3383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5612324" cy="324204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Uses standard HTTP methods for CRUD</a:t>
            </a:r>
          </a:p>
          <a:p>
            <a:pPr lvl="1"/>
            <a:r>
              <a:rPr lang="en-US" dirty="0"/>
              <a:t>GET /customers</a:t>
            </a:r>
          </a:p>
          <a:p>
            <a:pPr lvl="1"/>
            <a:r>
              <a:rPr lang="en-US" dirty="0"/>
              <a:t>GET /customers/123</a:t>
            </a:r>
          </a:p>
          <a:p>
            <a:pPr lvl="1"/>
            <a:r>
              <a:rPr lang="en-US" dirty="0"/>
              <a:t>DELETE /customers/123</a:t>
            </a:r>
          </a:p>
          <a:p>
            <a:pPr lvl="1"/>
            <a:r>
              <a:rPr lang="en-US" dirty="0"/>
              <a:t>POST /customers/345</a:t>
            </a:r>
            <a:br>
              <a:rPr lang="en-US" dirty="0"/>
            </a:br>
            <a:r>
              <a:rPr lang="en-US" dirty="0"/>
              <a:t>{ "name":"</a:t>
            </a:r>
            <a:r>
              <a:rPr lang="en-US" dirty="0" err="1"/>
              <a:t>fred</a:t>
            </a:r>
            <a:r>
              <a:rPr lang="en-US" dirty="0"/>
              <a:t>" , "dob":"19621031" }</a:t>
            </a:r>
          </a:p>
          <a:p>
            <a:pPr lvl="1"/>
            <a:r>
              <a:rPr lang="en-US" dirty="0"/>
              <a:t>PATCH /customers/345</a:t>
            </a:r>
            <a:br>
              <a:rPr lang="en-US" dirty="0"/>
            </a:br>
            <a:r>
              <a:rPr lang="en-US" dirty="0"/>
              <a:t>{ "</a:t>
            </a:r>
            <a:r>
              <a:rPr lang="en-US" dirty="0" err="1"/>
              <a:t>name":"bob</a:t>
            </a:r>
            <a:r>
              <a:rPr lang="en-US" dirty="0"/>
              <a:t>" }</a:t>
            </a:r>
          </a:p>
          <a:p>
            <a:pPr lvl="1"/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8E572B3-D673-726B-B1C5-00FF2DEEE6D8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059836" y="1264925"/>
            <a:ext cx="2867187" cy="3242040"/>
          </a:xfrm>
        </p:spPr>
        <p:txBody>
          <a:bodyPr/>
          <a:lstStyle/>
          <a:p>
            <a:r>
              <a:rPr lang="en-US" sz="1600" dirty="0"/>
              <a:t>GET – retrieve</a:t>
            </a:r>
          </a:p>
          <a:p>
            <a:r>
              <a:rPr lang="en-US" sz="1600" dirty="0"/>
              <a:t>POST – create</a:t>
            </a:r>
          </a:p>
          <a:p>
            <a:r>
              <a:rPr lang="en-US" sz="1600" dirty="0"/>
              <a:t>PUT – update/replace</a:t>
            </a:r>
          </a:p>
          <a:p>
            <a:r>
              <a:rPr lang="en-US" sz="1600" dirty="0"/>
              <a:t>DELETE – delete</a:t>
            </a:r>
          </a:p>
          <a:p>
            <a:r>
              <a:rPr lang="en-US" sz="1600" dirty="0"/>
              <a:t>PATCH – partial update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4439AF4-0122-1810-43C0-201B21E239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REST</a:t>
            </a:r>
          </a:p>
        </p:txBody>
      </p:sp>
      <p:sp>
        <p:nvSpPr>
          <p:cNvPr id="8" name="Media Placeholder 7">
            <a:extLst>
              <a:ext uri="{FF2B5EF4-FFF2-40B4-BE49-F238E27FC236}">
                <a16:creationId xmlns:a16="http://schemas.microsoft.com/office/drawing/2014/main" id="{5655E13F-7D0C-C4F3-5B8B-BC80DD91E9F5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B1FF602-6072-22E7-909A-F6299EA13699}"/>
              </a:ext>
            </a:extLst>
          </p:cNvPr>
          <p:cNvSpPr txBox="1"/>
          <p:nvPr/>
        </p:nvSpPr>
        <p:spPr>
          <a:xfrm>
            <a:off x="3624980" y="768526"/>
            <a:ext cx="31558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Create, Read, Update, Delete</a:t>
            </a:r>
          </a:p>
        </p:txBody>
      </p:sp>
    </p:spTree>
    <p:extLst>
      <p:ext uri="{BB962C8B-B14F-4D97-AF65-F5344CB8AC3E}">
        <p14:creationId xmlns:p14="http://schemas.microsoft.com/office/powerpoint/2010/main" val="2638813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  <p:bldP spid="4" grpId="0"/>
      <p:bldP spid="4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618B08-8D05-FAF4-2F7B-9FF3F3AEC1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0B4AA9C-1695-5916-AB69-D82AA4C51B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You write an APL function for each HTTP method you want your service to support</a:t>
            </a:r>
          </a:p>
          <a:p>
            <a:pPr lvl="1"/>
            <a:r>
              <a:rPr lang="en-US" sz="1800" dirty="0"/>
              <a:t>For a "read-only" service, you would write only a "Get" function</a:t>
            </a:r>
          </a:p>
          <a:p>
            <a:r>
              <a:rPr lang="en-US" sz="2000" dirty="0"/>
              <a:t>Jarvis passes all the client request information to your function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1EDB65F5-3E37-EF56-00C8-924514D71F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REST</a:t>
            </a:r>
          </a:p>
        </p:txBody>
      </p:sp>
      <p:sp>
        <p:nvSpPr>
          <p:cNvPr id="8" name="Media Placeholder 7">
            <a:extLst>
              <a:ext uri="{FF2B5EF4-FFF2-40B4-BE49-F238E27FC236}">
                <a16:creationId xmlns:a16="http://schemas.microsoft.com/office/drawing/2014/main" id="{4F207764-D00E-AC7E-1A91-36AA35B62AB9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283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3FA6CA3-59F5-3C66-3B97-4B3883F065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Designing a consistent REST schema requires thought and effort</a:t>
            </a:r>
          </a:p>
          <a:p>
            <a:r>
              <a:rPr lang="en-US" sz="2000" dirty="0"/>
              <a:t>Truly RESTful APIs have additional qualities like </a:t>
            </a:r>
            <a:r>
              <a:rPr lang="en-US" sz="2000" dirty="0" err="1"/>
              <a:t>cacheability</a:t>
            </a:r>
            <a:r>
              <a:rPr lang="en-US" sz="2000" dirty="0"/>
              <a:t> and statelessness</a:t>
            </a:r>
          </a:p>
          <a:p>
            <a:pPr lvl="1"/>
            <a:r>
              <a:rPr lang="en-US" sz="1600" dirty="0"/>
              <a:t> It's left up to you to decide how, to what extent, or even whether, to implement.</a:t>
            </a:r>
          </a:p>
          <a:p>
            <a:r>
              <a:rPr lang="en-US" sz="2000" dirty="0"/>
              <a:t>Many "REST" web services are not truly RESTful</a:t>
            </a:r>
          </a:p>
          <a:p>
            <a:pPr lvl="1"/>
            <a:endParaRPr lang="en-US" sz="1600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80F0C45E-B750-3B33-6385-F6C4E6CB72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REST</a:t>
            </a:r>
          </a:p>
        </p:txBody>
      </p:sp>
      <p:sp>
        <p:nvSpPr>
          <p:cNvPr id="8" name="Media Placeholder 7">
            <a:extLst>
              <a:ext uri="{FF2B5EF4-FFF2-40B4-BE49-F238E27FC236}">
                <a16:creationId xmlns:a16="http://schemas.microsoft.com/office/drawing/2014/main" id="{BE1DF02C-2101-BE1D-5E3B-3E988A299813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487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0AA5751-7F42-0F8A-2F92-D110A7A7B3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REST Example - DCMS</a:t>
            </a:r>
          </a:p>
        </p:txBody>
      </p:sp>
      <p:sp>
        <p:nvSpPr>
          <p:cNvPr id="7" name="Media Placeholder 6">
            <a:extLst>
              <a:ext uri="{FF2B5EF4-FFF2-40B4-BE49-F238E27FC236}">
                <a16:creationId xmlns:a16="http://schemas.microsoft.com/office/drawing/2014/main" id="{231C11F8-D625-1F26-1232-E45E48058442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548C711-2F19-254A-EEEB-0A3CC961C7D3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0" y="269875"/>
            <a:ext cx="9144000" cy="42370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>
                <a:latin typeface="APL385 Unicode" panose="020B0709000202000203" pitchFamily="49" charset="0"/>
              </a:rPr>
              <a:t>      </a:t>
            </a:r>
            <a:r>
              <a:rPr lang="en-US" sz="1600" dirty="0" err="1">
                <a:latin typeface="APL385 Unicode" panose="020B0709000202000203" pitchFamily="49" charset="0"/>
              </a:rPr>
              <a:t>url</a:t>
            </a:r>
            <a:r>
              <a:rPr lang="en-US" sz="1600" dirty="0">
                <a:latin typeface="APL385 Unicode" panose="020B0709000202000203" pitchFamily="49" charset="0"/>
              </a:rPr>
              <a:t> ← 'https://dcms.dyalog.com/videos' </a:t>
            </a:r>
          </a:p>
          <a:p>
            <a:pPr marL="0" indent="0">
              <a:buNone/>
            </a:pPr>
            <a:r>
              <a:rPr lang="en-US" sz="1600" dirty="0">
                <a:latin typeface="APL385 Unicode" panose="020B0709000202000203" pitchFamily="49" charset="0"/>
              </a:rPr>
              <a:t>      ⊢ </a:t>
            </a:r>
            <a:r>
              <a:rPr lang="en-US" sz="1600" dirty="0" err="1">
                <a:latin typeface="APL385 Unicode" panose="020B0709000202000203" pitchFamily="49" charset="0"/>
              </a:rPr>
              <a:t>r←HttpCommand.GetJSON</a:t>
            </a:r>
            <a:r>
              <a:rPr lang="en-US" sz="1600" dirty="0">
                <a:latin typeface="APL385 Unicode" panose="020B0709000202000203" pitchFamily="49" charset="0"/>
              </a:rPr>
              <a:t> (</a:t>
            </a:r>
            <a:r>
              <a:rPr lang="en-US" sz="1600" dirty="0" err="1">
                <a:latin typeface="APL385 Unicode" panose="020B0709000202000203" pitchFamily="49" charset="0"/>
              </a:rPr>
              <a:t>Command:'get</a:t>
            </a:r>
            <a:r>
              <a:rPr lang="en-US" sz="1600" dirty="0">
                <a:latin typeface="APL385 Unicode" panose="020B0709000202000203" pitchFamily="49" charset="0"/>
              </a:rPr>
              <a:t>' ⋄ URL:url ⋄ Timeout:60)</a:t>
            </a:r>
            <a:br>
              <a:rPr lang="en-US" sz="1600" dirty="0">
                <a:latin typeface="APL385 Unicode" panose="020B0709000202000203" pitchFamily="49" charset="0"/>
              </a:rPr>
            </a:br>
            <a:r>
              <a:rPr lang="en-US" sz="1600" dirty="0">
                <a:latin typeface="APL385 Unicode" panose="020B0709000202000203" pitchFamily="49" charset="0"/>
              </a:rPr>
              <a:t>[</a:t>
            </a:r>
            <a:r>
              <a:rPr lang="en-US" sz="1600" dirty="0" err="1">
                <a:latin typeface="APL385 Unicode" panose="020B0709000202000203" pitchFamily="49" charset="0"/>
              </a:rPr>
              <a:t>rc</a:t>
            </a:r>
            <a:r>
              <a:rPr lang="en-US" sz="1600" dirty="0">
                <a:latin typeface="APL385 Unicode" panose="020B0709000202000203" pitchFamily="49" charset="0"/>
              </a:rPr>
              <a:t>: 0 | msg: | HTTP Status: 200 "OK" | ≢Data: 700]</a:t>
            </a:r>
          </a:p>
          <a:p>
            <a:pPr marL="0" indent="0">
              <a:buNone/>
            </a:pPr>
            <a:r>
              <a:rPr lang="en-US" sz="1600" dirty="0">
                <a:latin typeface="APL385 Unicode" panose="020B0709000202000203" pitchFamily="49" charset="0"/>
              </a:rPr>
              <a:t>      ↑(3↑r.Data).(presenter event </a:t>
            </a:r>
            <a:r>
              <a:rPr lang="en-US" sz="1600" dirty="0" err="1">
                <a:latin typeface="APL385 Unicode" panose="020B0709000202000203" pitchFamily="49" charset="0"/>
              </a:rPr>
              <a:t>youtube_id</a:t>
            </a:r>
            <a:r>
              <a:rPr lang="en-US" sz="1600" dirty="0">
                <a:latin typeface="APL385 Unicode" panose="020B0709000202000203" pitchFamily="49" charset="0"/>
              </a:rPr>
              <a:t>)</a:t>
            </a:r>
            <a:br>
              <a:rPr lang="en-US" sz="1600" dirty="0">
                <a:latin typeface="APL385 Unicode" panose="020B0709000202000203" pitchFamily="49" charset="0"/>
              </a:rPr>
            </a:br>
            <a:r>
              <a:rPr lang="en-US" sz="1600" dirty="0">
                <a:latin typeface="APL385 Unicode" panose="020B0709000202000203" pitchFamily="49" charset="0"/>
              </a:rPr>
              <a:t>Adám Brudzewsky APL Quest Mj4wyLKrBho </a:t>
            </a:r>
            <a:br>
              <a:rPr lang="en-US" sz="1600" dirty="0">
                <a:latin typeface="APL385 Unicode" panose="020B0709000202000203" pitchFamily="49" charset="0"/>
              </a:rPr>
            </a:br>
            <a:r>
              <a:rPr lang="en-US" sz="1600" dirty="0">
                <a:latin typeface="APL385 Unicode" panose="020B0709000202000203" pitchFamily="49" charset="0"/>
              </a:rPr>
              <a:t>Adám Brudzewsky APL Quest w-rzx2VNqbY </a:t>
            </a:r>
            <a:br>
              <a:rPr lang="en-US" sz="1600" dirty="0">
                <a:latin typeface="APL385 Unicode" panose="020B0709000202000203" pitchFamily="49" charset="0"/>
              </a:rPr>
            </a:br>
            <a:r>
              <a:rPr lang="en-US" sz="1600" dirty="0">
                <a:latin typeface="APL385 Unicode" panose="020B0709000202000203" pitchFamily="49" charset="0"/>
              </a:rPr>
              <a:t>Adám Brudzewsky APL Quest pxo2BtoMxP4 </a:t>
            </a:r>
          </a:p>
          <a:p>
            <a:pPr marL="0" indent="0">
              <a:buNone/>
            </a:pPr>
            <a:r>
              <a:rPr lang="en-US" sz="1600" dirty="0">
                <a:latin typeface="APL385 Unicode" panose="020B0709000202000203" pitchFamily="49" charset="0"/>
              </a:rPr>
              <a:t>      </a:t>
            </a:r>
            <a:r>
              <a:rPr lang="en-US" sz="1600" dirty="0" err="1">
                <a:latin typeface="APL385 Unicode" panose="020B0709000202000203" pitchFamily="49" charset="0"/>
              </a:rPr>
              <a:t>url</a:t>
            </a:r>
            <a:r>
              <a:rPr lang="en-US" sz="1600" dirty="0">
                <a:latin typeface="APL385 Unicode" panose="020B0709000202000203" pitchFamily="49" charset="0"/>
              </a:rPr>
              <a:t> ← </a:t>
            </a:r>
            <a:r>
              <a:rPr lang="en-US" sz="1600" dirty="0" err="1">
                <a:latin typeface="APL385 Unicode" panose="020B0709000202000203" pitchFamily="49" charset="0"/>
              </a:rPr>
              <a:t>url</a:t>
            </a:r>
            <a:r>
              <a:rPr lang="en-US" sz="1600" dirty="0">
                <a:latin typeface="APL385 Unicode" panose="020B0709000202000203" pitchFamily="49" charset="0"/>
              </a:rPr>
              <a:t>,'/Mj4wyLKrBho'</a:t>
            </a:r>
          </a:p>
          <a:p>
            <a:pPr marL="0" indent="0">
              <a:buNone/>
            </a:pPr>
            <a:r>
              <a:rPr lang="en-US" sz="1600" dirty="0">
                <a:latin typeface="APL385 Unicode" panose="020B0709000202000203" pitchFamily="49" charset="0"/>
              </a:rPr>
              <a:t>      ⊢ </a:t>
            </a:r>
            <a:r>
              <a:rPr lang="en-US" sz="1600" dirty="0" err="1">
                <a:latin typeface="APL385 Unicode" panose="020B0709000202000203" pitchFamily="49" charset="0"/>
              </a:rPr>
              <a:t>r←HttpCommand.GetJSON</a:t>
            </a:r>
            <a:r>
              <a:rPr lang="en-US" sz="1600" dirty="0">
                <a:latin typeface="APL385 Unicode" panose="020B0709000202000203" pitchFamily="49" charset="0"/>
              </a:rPr>
              <a:t> 'get' </a:t>
            </a:r>
            <a:r>
              <a:rPr lang="en-US" sz="1600" dirty="0" err="1">
                <a:latin typeface="APL385 Unicode" panose="020B0709000202000203" pitchFamily="49" charset="0"/>
              </a:rPr>
              <a:t>url</a:t>
            </a:r>
            <a:br>
              <a:rPr lang="en-US" sz="1600" dirty="0">
                <a:latin typeface="APL385 Unicode" panose="020B0709000202000203" pitchFamily="49" charset="0"/>
              </a:rPr>
            </a:br>
            <a:r>
              <a:rPr lang="en-US" sz="1600" dirty="0">
                <a:latin typeface="APL385 Unicode" panose="020B0709000202000203" pitchFamily="49" charset="0"/>
              </a:rPr>
              <a:t>[</a:t>
            </a:r>
            <a:r>
              <a:rPr lang="en-US" sz="1600" dirty="0" err="1">
                <a:latin typeface="APL385 Unicode" panose="020B0709000202000203" pitchFamily="49" charset="0"/>
              </a:rPr>
              <a:t>rc</a:t>
            </a:r>
            <a:r>
              <a:rPr lang="en-US" sz="1600" dirty="0">
                <a:latin typeface="APL385 Unicode" panose="020B0709000202000203" pitchFamily="49" charset="0"/>
              </a:rPr>
              <a:t>: 0 | msg: | HTTP Status: 200 "OK" | ≢Data: 1 (namespace)] </a:t>
            </a:r>
            <a:br>
              <a:rPr lang="en-US" sz="1600" dirty="0">
                <a:latin typeface="APL385 Unicode" panose="020B0709000202000203" pitchFamily="49" charset="0"/>
              </a:rPr>
            </a:br>
            <a:endParaRPr lang="en-US" sz="1600" dirty="0">
              <a:latin typeface="APL385 Unicode" panose="020B0709000202000203" pitchFamily="49" charset="0"/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4EE3813B-C7A9-9888-9578-03462C28D6D2}"/>
              </a:ext>
            </a:extLst>
          </p:cNvPr>
          <p:cNvSpPr/>
          <p:nvPr/>
        </p:nvSpPr>
        <p:spPr>
          <a:xfrm>
            <a:off x="5723164" y="938893"/>
            <a:ext cx="644979" cy="30207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21600861-E9F4-7877-CD17-D937867BD29C}"/>
              </a:ext>
            </a:extLst>
          </p:cNvPr>
          <p:cNvSpPr/>
          <p:nvPr/>
        </p:nvSpPr>
        <p:spPr>
          <a:xfrm>
            <a:off x="3224893" y="1600200"/>
            <a:ext cx="1436914" cy="2286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B863031B-1993-F039-71F8-BAF214EB70A9}"/>
              </a:ext>
            </a:extLst>
          </p:cNvPr>
          <p:cNvSpPr/>
          <p:nvPr/>
        </p:nvSpPr>
        <p:spPr>
          <a:xfrm>
            <a:off x="2139043" y="2503714"/>
            <a:ext cx="1548492" cy="2286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CC63AD0B-6874-3B64-1A1D-899C1C0C2BB9}"/>
              </a:ext>
            </a:extLst>
          </p:cNvPr>
          <p:cNvSpPr/>
          <p:nvPr/>
        </p:nvSpPr>
        <p:spPr>
          <a:xfrm>
            <a:off x="5695734" y="3083378"/>
            <a:ext cx="400482" cy="30207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353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 animBg="1"/>
      <p:bldP spid="5" grpId="0" animBg="1"/>
      <p:bldP spid="6" grpId="0" animBg="1"/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dia Placeholder 4">
            <a:extLst>
              <a:ext uri="{FF2B5EF4-FFF2-40B4-BE49-F238E27FC236}">
                <a16:creationId xmlns:a16="http://schemas.microsoft.com/office/drawing/2014/main" id="{60008F85-0677-2CBB-263B-230D89EBCECC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CABEF3C-EE04-F71A-4329-3899E9D3627F}"/>
              </a:ext>
            </a:extLst>
          </p:cNvPr>
          <p:cNvSpPr txBox="1"/>
          <p:nvPr/>
        </p:nvSpPr>
        <p:spPr>
          <a:xfrm>
            <a:off x="0" y="0"/>
            <a:ext cx="936443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300" dirty="0">
              <a:latin typeface="APL385 Unicode" panose="020B0709000202000203" pitchFamily="49" charset="0"/>
            </a:endParaRPr>
          </a:p>
          <a:p>
            <a:r>
              <a:rPr lang="en-US" sz="1300" dirty="0">
                <a:latin typeface="APL385 Unicode" panose="020B0709000202000203" pitchFamily="49" charset="0"/>
              </a:rPr>
              <a:t>     ∇ </a:t>
            </a:r>
            <a:r>
              <a:rPr lang="en-US" sz="1300" dirty="0" err="1">
                <a:latin typeface="APL385 Unicode" panose="020B0709000202000203" pitchFamily="49" charset="0"/>
              </a:rPr>
              <a:t>res←Get</a:t>
            </a:r>
            <a:r>
              <a:rPr lang="en-US" sz="1300" dirty="0">
                <a:latin typeface="APL385 Unicode" panose="020B0709000202000203" pitchFamily="49" charset="0"/>
              </a:rPr>
              <a:t> </a:t>
            </a:r>
            <a:r>
              <a:rPr lang="en-US" sz="1300" dirty="0" err="1">
                <a:latin typeface="APL385 Unicode" panose="020B0709000202000203" pitchFamily="49" charset="0"/>
              </a:rPr>
              <a:t>req;allowed;nl</a:t>
            </a:r>
            <a:r>
              <a:rPr lang="en-US" sz="1300" dirty="0">
                <a:latin typeface="APL385 Unicode" panose="020B0709000202000203" pitchFamily="49" charset="0"/>
              </a:rPr>
              <a:t>                                                                                              </a:t>
            </a:r>
          </a:p>
          <a:p>
            <a:r>
              <a:rPr lang="en-US" sz="1300" dirty="0">
                <a:latin typeface="APL385 Unicode" panose="020B0709000202000203" pitchFamily="49" charset="0"/>
              </a:rPr>
              <a:t>[1]    :If </a:t>
            </a:r>
            <a:r>
              <a:rPr lang="en-US" sz="1300" dirty="0" err="1">
                <a:latin typeface="APL385 Unicode" panose="020B0709000202000203" pitchFamily="49" charset="0"/>
              </a:rPr>
              <a:t>GLOBAL.debug</a:t>
            </a:r>
            <a:r>
              <a:rPr lang="en-US" sz="1300" dirty="0">
                <a:latin typeface="APL385 Unicode" panose="020B0709000202000203" pitchFamily="49" charset="0"/>
              </a:rPr>
              <a:t>   ⍝ :If here because prefer not to compute ⍕⎕TS for every request                                  </a:t>
            </a:r>
          </a:p>
          <a:p>
            <a:r>
              <a:rPr lang="en-US" sz="1300" dirty="0">
                <a:latin typeface="APL385 Unicode" panose="020B0709000202000203" pitchFamily="49" charset="0"/>
              </a:rPr>
              <a:t>[2]        ⎕←'&gt; GET REQUEST at ',⍕⎕TS                                                                                      </a:t>
            </a:r>
          </a:p>
          <a:p>
            <a:r>
              <a:rPr lang="en-US" sz="1300" dirty="0">
                <a:latin typeface="APL385 Unicode" panose="020B0709000202000203" pitchFamily="49" charset="0"/>
              </a:rPr>
              <a:t>[3]        ⎕←</a:t>
            </a:r>
            <a:r>
              <a:rPr lang="en-US" sz="1300" dirty="0" err="1">
                <a:latin typeface="APL385 Unicode" panose="020B0709000202000203" pitchFamily="49" charset="0"/>
              </a:rPr>
              <a:t>req.Endpoint</a:t>
            </a:r>
            <a:r>
              <a:rPr lang="en-US" sz="1300" dirty="0">
                <a:latin typeface="APL385 Unicode" panose="020B0709000202000203" pitchFamily="49" charset="0"/>
              </a:rPr>
              <a:t>                                                                                                  </a:t>
            </a:r>
          </a:p>
          <a:p>
            <a:r>
              <a:rPr lang="en-US" sz="1300" dirty="0">
                <a:latin typeface="APL385 Unicode" panose="020B0709000202000203" pitchFamily="49" charset="0"/>
              </a:rPr>
              <a:t>[4]        </a:t>
            </a:r>
            <a:r>
              <a:rPr lang="en-US" sz="1300" dirty="0" err="1">
                <a:latin typeface="APL385 Unicode" panose="020B0709000202000203" pitchFamily="49" charset="0"/>
              </a:rPr>
              <a:t>last←req</a:t>
            </a:r>
            <a:r>
              <a:rPr lang="en-US" sz="1300" dirty="0">
                <a:latin typeface="APL385 Unicode" panose="020B0709000202000203" pitchFamily="49" charset="0"/>
              </a:rPr>
              <a:t>                                                                                                        </a:t>
            </a:r>
          </a:p>
          <a:p>
            <a:r>
              <a:rPr lang="en-US" sz="1300" dirty="0">
                <a:latin typeface="APL385 Unicode" panose="020B0709000202000203" pitchFamily="49" charset="0"/>
              </a:rPr>
              <a:t>[5]    :</a:t>
            </a:r>
            <a:r>
              <a:rPr lang="en-US" sz="1300" dirty="0" err="1">
                <a:latin typeface="APL385 Unicode" panose="020B0709000202000203" pitchFamily="49" charset="0"/>
              </a:rPr>
              <a:t>EndIf</a:t>
            </a:r>
            <a:r>
              <a:rPr lang="en-US" sz="1300" dirty="0">
                <a:latin typeface="APL385 Unicode" panose="020B0709000202000203" pitchFamily="49" charset="0"/>
              </a:rPr>
              <a:t>                                                                                                              </a:t>
            </a:r>
          </a:p>
          <a:p>
            <a:r>
              <a:rPr lang="en-US" sz="1300" dirty="0">
                <a:latin typeface="APL385 Unicode" panose="020B0709000202000203" pitchFamily="49" charset="0"/>
              </a:rPr>
              <a:t>[6]    :Trap GLOBAL.debug↓0                                                                                                </a:t>
            </a:r>
          </a:p>
          <a:p>
            <a:r>
              <a:rPr lang="en-US" sz="1300" dirty="0">
                <a:latin typeface="APL385 Unicode" panose="020B0709000202000203" pitchFamily="49" charset="0"/>
              </a:rPr>
              <a:t>[7]        req.Endpoint←{⍵⌿⍨1(⊢∨⌽)'/'≠⍵}req.Endpoint   ⍝ Remove multiple slashes                                           </a:t>
            </a:r>
          </a:p>
          <a:p>
            <a:r>
              <a:rPr lang="en-US" sz="1300" dirty="0">
                <a:latin typeface="APL385 Unicode" panose="020B0709000202000203" pitchFamily="49" charset="0"/>
              </a:rPr>
              <a:t>[8]        :If req.Endpoint(⊃⍷⍨)'/videos'                                                                                  </a:t>
            </a:r>
          </a:p>
          <a:p>
            <a:r>
              <a:rPr lang="en-US" sz="1300" dirty="0">
                <a:latin typeface="APL385 Unicode" panose="020B0709000202000203" pitchFamily="49" charset="0"/>
              </a:rPr>
              <a:t>[9]            </a:t>
            </a:r>
            <a:r>
              <a:rPr lang="en-US" sz="1300" dirty="0" err="1">
                <a:latin typeface="APL385 Unicode" panose="020B0709000202000203" pitchFamily="49" charset="0"/>
              </a:rPr>
              <a:t>res←read.videos.Handle</a:t>
            </a:r>
            <a:r>
              <a:rPr lang="en-US" sz="1300" dirty="0">
                <a:latin typeface="APL385 Unicode" panose="020B0709000202000203" pitchFamily="49" charset="0"/>
              </a:rPr>
              <a:t> req                                                                                  </a:t>
            </a:r>
          </a:p>
          <a:p>
            <a:r>
              <a:rPr lang="en-US" sz="1300" dirty="0">
                <a:latin typeface="APL385 Unicode" panose="020B0709000202000203" pitchFamily="49" charset="0"/>
              </a:rPr>
              <a:t>[10]       :</a:t>
            </a:r>
            <a:r>
              <a:rPr lang="en-US" sz="1300" dirty="0" err="1">
                <a:latin typeface="APL385 Unicode" panose="020B0709000202000203" pitchFamily="49" charset="0"/>
              </a:rPr>
              <a:t>ElseIf</a:t>
            </a:r>
            <a:r>
              <a:rPr lang="en-US" sz="1300" dirty="0">
                <a:latin typeface="APL385 Unicode" panose="020B0709000202000203" pitchFamily="49" charset="0"/>
              </a:rPr>
              <a:t> 1=+/req.Endpoint∘≡¨'/person' '/</a:t>
            </a:r>
            <a:r>
              <a:rPr lang="en-US" sz="1300" dirty="0" err="1">
                <a:latin typeface="APL385 Unicode" panose="020B0709000202000203" pitchFamily="49" charset="0"/>
              </a:rPr>
              <a:t>organisation</a:t>
            </a:r>
            <a:r>
              <a:rPr lang="en-US" sz="1300" dirty="0">
                <a:latin typeface="APL385 Unicode" panose="020B0709000202000203" pitchFamily="49" charset="0"/>
              </a:rPr>
              <a:t>' '/event' '/</a:t>
            </a:r>
            <a:r>
              <a:rPr lang="en-US" sz="1300" dirty="0" err="1">
                <a:latin typeface="APL385 Unicode" panose="020B0709000202000203" pitchFamily="49" charset="0"/>
              </a:rPr>
              <a:t>event_type</a:t>
            </a:r>
            <a:r>
              <a:rPr lang="en-US" sz="1300" dirty="0">
                <a:latin typeface="APL385 Unicode" panose="020B0709000202000203" pitchFamily="49" charset="0"/>
              </a:rPr>
              <a:t>' ...</a:t>
            </a:r>
          </a:p>
          <a:p>
            <a:r>
              <a:rPr lang="en-US" sz="1300" dirty="0">
                <a:latin typeface="APL385 Unicode" panose="020B0709000202000203" pitchFamily="49" charset="0"/>
              </a:rPr>
              <a:t>[11]           </a:t>
            </a:r>
            <a:r>
              <a:rPr lang="en-US" sz="1300" dirty="0" err="1">
                <a:latin typeface="APL385 Unicode" panose="020B0709000202000203" pitchFamily="49" charset="0"/>
              </a:rPr>
              <a:t>res←read.Table</a:t>
            </a:r>
            <a:r>
              <a:rPr lang="en-US" sz="1300" dirty="0">
                <a:latin typeface="APL385 Unicode" panose="020B0709000202000203" pitchFamily="49" charset="0"/>
              </a:rPr>
              <a:t> 1↓req.Endpoint                                                                               </a:t>
            </a:r>
          </a:p>
          <a:p>
            <a:r>
              <a:rPr lang="en-US" sz="1300" dirty="0">
                <a:latin typeface="APL385 Unicode" panose="020B0709000202000203" pitchFamily="49" charset="0"/>
              </a:rPr>
              <a:t>[12]       :</a:t>
            </a:r>
            <a:r>
              <a:rPr lang="en-US" sz="1300" dirty="0" err="1">
                <a:latin typeface="APL385 Unicode" panose="020B0709000202000203" pitchFamily="49" charset="0"/>
              </a:rPr>
              <a:t>ElseIf</a:t>
            </a:r>
            <a:r>
              <a:rPr lang="en-US" sz="1300" dirty="0">
                <a:latin typeface="APL385 Unicode" panose="020B0709000202000203" pitchFamily="49" charset="0"/>
              </a:rPr>
              <a:t> 1=+/req.Endpoint∘≡¨'/presenters' '/</a:t>
            </a:r>
            <a:r>
              <a:rPr lang="en-US" sz="1300" dirty="0" err="1">
                <a:latin typeface="APL385 Unicode" panose="020B0709000202000203" pitchFamily="49" charset="0"/>
              </a:rPr>
              <a:t>dtv_events</a:t>
            </a:r>
            <a:r>
              <a:rPr lang="en-US" sz="1300" dirty="0">
                <a:latin typeface="APL385 Unicode" panose="020B0709000202000203" pitchFamily="49" charset="0"/>
              </a:rPr>
              <a:t>'                                                          </a:t>
            </a:r>
          </a:p>
          <a:p>
            <a:r>
              <a:rPr lang="en-US" sz="1300" dirty="0">
                <a:latin typeface="APL385 Unicode" panose="020B0709000202000203" pitchFamily="49" charset="0"/>
              </a:rPr>
              <a:t>[13]           res←CACHE⍎1↓req.Endpoint                                                                                    </a:t>
            </a:r>
          </a:p>
          <a:p>
            <a:r>
              <a:rPr lang="en-US" sz="1300" dirty="0">
                <a:latin typeface="APL385 Unicode" panose="020B0709000202000203" pitchFamily="49" charset="0"/>
              </a:rPr>
              <a:t>[14]       :</a:t>
            </a:r>
            <a:r>
              <a:rPr lang="en-US" sz="1300" dirty="0" err="1">
                <a:latin typeface="APL385 Unicode" panose="020B0709000202000203" pitchFamily="49" charset="0"/>
              </a:rPr>
              <a:t>ElseIf</a:t>
            </a:r>
            <a:r>
              <a:rPr lang="en-US" sz="1300" dirty="0">
                <a:latin typeface="APL385 Unicode" panose="020B0709000202000203" pitchFamily="49" charset="0"/>
              </a:rPr>
              <a:t> req.Endpoint≡'/version'                                                                                 </a:t>
            </a:r>
          </a:p>
          <a:p>
            <a:r>
              <a:rPr lang="en-US" sz="1300" dirty="0">
                <a:latin typeface="APL385 Unicode" panose="020B0709000202000203" pitchFamily="49" charset="0"/>
              </a:rPr>
              <a:t>[15]           </a:t>
            </a:r>
            <a:r>
              <a:rPr lang="en-US" sz="1300" dirty="0" err="1">
                <a:latin typeface="APL385 Unicode" panose="020B0709000202000203" pitchFamily="49" charset="0"/>
              </a:rPr>
              <a:t>res←Version</a:t>
            </a:r>
            <a:r>
              <a:rPr lang="en-US" sz="1300" dirty="0">
                <a:latin typeface="APL385 Unicode" panose="020B0709000202000203" pitchFamily="49" charset="0"/>
              </a:rPr>
              <a:t>                                                                                                 </a:t>
            </a:r>
          </a:p>
          <a:p>
            <a:r>
              <a:rPr lang="en-US" sz="1300" dirty="0">
                <a:latin typeface="APL385 Unicode" panose="020B0709000202000203" pitchFamily="49" charset="0"/>
              </a:rPr>
              <a:t>[16]       :Else                                                                                                           </a:t>
            </a:r>
          </a:p>
          <a:p>
            <a:r>
              <a:rPr lang="en-US" sz="1300" dirty="0">
                <a:latin typeface="APL385 Unicode" panose="020B0709000202000203" pitchFamily="49" charset="0"/>
              </a:rPr>
              <a:t>[17]           </a:t>
            </a:r>
            <a:r>
              <a:rPr lang="en-US" sz="1300" dirty="0" err="1">
                <a:latin typeface="APL385 Unicode" panose="020B0709000202000203" pitchFamily="49" charset="0"/>
              </a:rPr>
              <a:t>req.Fail</a:t>
            </a:r>
            <a:r>
              <a:rPr lang="en-US" sz="1300" dirty="0">
                <a:latin typeface="APL385 Unicode" panose="020B0709000202000203" pitchFamily="49" charset="0"/>
              </a:rPr>
              <a:t> 404                                                                                                </a:t>
            </a:r>
          </a:p>
          <a:p>
            <a:r>
              <a:rPr lang="en-US" sz="1300" dirty="0">
                <a:latin typeface="APL385 Unicode" panose="020B0709000202000203" pitchFamily="49" charset="0"/>
              </a:rPr>
              <a:t>[18]       :</a:t>
            </a:r>
            <a:r>
              <a:rPr lang="en-US" sz="1300" dirty="0" err="1">
                <a:latin typeface="APL385 Unicode" panose="020B0709000202000203" pitchFamily="49" charset="0"/>
              </a:rPr>
              <a:t>EndIf</a:t>
            </a:r>
            <a:r>
              <a:rPr lang="en-US" sz="1300" dirty="0">
                <a:latin typeface="APL385 Unicode" panose="020B0709000202000203" pitchFamily="49" charset="0"/>
              </a:rPr>
              <a:t>                                                                                                          </a:t>
            </a:r>
          </a:p>
          <a:p>
            <a:r>
              <a:rPr lang="en-US" sz="1300" dirty="0">
                <a:latin typeface="APL385 Unicode" panose="020B0709000202000203" pitchFamily="49" charset="0"/>
              </a:rPr>
              <a:t>[19]   :Else                                                                                                               </a:t>
            </a:r>
          </a:p>
          <a:p>
            <a:r>
              <a:rPr lang="en-US" sz="1300" dirty="0">
                <a:latin typeface="APL385 Unicode" panose="020B0709000202000203" pitchFamily="49" charset="0"/>
              </a:rPr>
              <a:t>[20]       'Internal Server </a:t>
            </a:r>
            <a:r>
              <a:rPr lang="en-US" sz="1300" dirty="0" err="1">
                <a:latin typeface="APL385 Unicode" panose="020B0709000202000203" pitchFamily="49" charset="0"/>
              </a:rPr>
              <a:t>Error'req.Fail</a:t>
            </a:r>
            <a:r>
              <a:rPr lang="en-US" sz="1300" dirty="0">
                <a:latin typeface="APL385 Unicode" panose="020B0709000202000203" pitchFamily="49" charset="0"/>
              </a:rPr>
              <a:t> 500                                                                             </a:t>
            </a:r>
          </a:p>
          <a:p>
            <a:r>
              <a:rPr lang="en-US" sz="1300" dirty="0">
                <a:latin typeface="APL385 Unicode" panose="020B0709000202000203" pitchFamily="49" charset="0"/>
              </a:rPr>
              <a:t>[21]   :</a:t>
            </a:r>
            <a:r>
              <a:rPr lang="en-US" sz="1300" dirty="0" err="1">
                <a:latin typeface="APL385 Unicode" panose="020B0709000202000203" pitchFamily="49" charset="0"/>
              </a:rPr>
              <a:t>EndTrap</a:t>
            </a:r>
            <a:r>
              <a:rPr lang="en-US" sz="1300" dirty="0">
                <a:latin typeface="APL385 Unicode" panose="020B0709000202000203" pitchFamily="49" charset="0"/>
              </a:rPr>
              <a:t>                                                                                                            </a:t>
            </a:r>
          </a:p>
          <a:p>
            <a:r>
              <a:rPr lang="en-US" sz="1300" dirty="0">
                <a:latin typeface="APL385 Unicode" panose="020B0709000202000203" pitchFamily="49" charset="0"/>
              </a:rPr>
              <a:t>     ∇ 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5B4201A2-E102-1785-F4C4-EB62D2CA4483}"/>
              </a:ext>
            </a:extLst>
          </p:cNvPr>
          <p:cNvSpPr/>
          <p:nvPr/>
        </p:nvSpPr>
        <p:spPr>
          <a:xfrm>
            <a:off x="1159329" y="1641021"/>
            <a:ext cx="1191985" cy="179615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DF36A383-D4F8-ABFD-0CE3-EB54F8B9CC23}"/>
              </a:ext>
            </a:extLst>
          </p:cNvPr>
          <p:cNvSpPr/>
          <p:nvPr/>
        </p:nvSpPr>
        <p:spPr>
          <a:xfrm>
            <a:off x="1518556" y="1850569"/>
            <a:ext cx="2604407" cy="179615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EDCACE3E-BDC5-B17B-0672-4DBD75393E02}"/>
              </a:ext>
            </a:extLst>
          </p:cNvPr>
          <p:cNvSpPr/>
          <p:nvPr/>
        </p:nvSpPr>
        <p:spPr>
          <a:xfrm>
            <a:off x="1523995" y="2060117"/>
            <a:ext cx="2604407" cy="179615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606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3" grpId="0" animBg="1"/>
      <p:bldP spid="3" grpId="1" animBg="1"/>
      <p:bldP spid="4" grpId="0" animBg="1"/>
      <p:bldP spid="4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3E9A305-0A84-0D92-108C-BE435AEF84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Anything that can "speak" HTTP</a:t>
            </a:r>
          </a:p>
          <a:p>
            <a:pPr lvl="1"/>
            <a:r>
              <a:rPr lang="en-US" dirty="0"/>
              <a:t>Microservices</a:t>
            </a:r>
          </a:p>
          <a:p>
            <a:pPr lvl="1"/>
            <a:r>
              <a:rPr lang="en-US" dirty="0"/>
              <a:t>APL applications</a:t>
            </a:r>
          </a:p>
          <a:p>
            <a:pPr lvl="1"/>
            <a:r>
              <a:rPr lang="en-US" dirty="0"/>
              <a:t>Web Front Ends (JavaScript, React, Vue, </a:t>
            </a:r>
            <a:r>
              <a:rPr lang="en-US" dirty="0" err="1"/>
              <a:t>etc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Python, C#, Java</a:t>
            </a:r>
          </a:p>
          <a:p>
            <a:pPr lvl="1"/>
            <a:r>
              <a:rPr lang="en-US" dirty="0"/>
              <a:t>Mobile Apps</a:t>
            </a:r>
          </a:p>
          <a:p>
            <a:pPr lvl="1"/>
            <a:r>
              <a:rPr lang="en-US" dirty="0"/>
              <a:t>Command line tools (curl, </a:t>
            </a:r>
            <a:r>
              <a:rPr lang="en-US" dirty="0" err="1"/>
              <a:t>httpie</a:t>
            </a:r>
            <a:r>
              <a:rPr lang="en-US" dirty="0"/>
              <a:t>)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FD2618A-D5E3-5E89-4CB0-F4E63AF85B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267657"/>
            <a:ext cx="7417875" cy="685535"/>
          </a:xfrm>
        </p:spPr>
        <p:txBody>
          <a:bodyPr/>
          <a:lstStyle/>
          <a:p>
            <a:r>
              <a:rPr lang="en-US" dirty="0"/>
              <a:t>Clients</a:t>
            </a:r>
          </a:p>
        </p:txBody>
      </p:sp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8CDF7FC7-D6EC-AF3B-202F-273453FF247B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218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2DA3805-BF7E-84F5-B3FB-D61E84EB82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Jarvis has a simple built-in HTML interface to allow you to test JSON mode endpoints – that's it.</a:t>
            </a:r>
          </a:p>
          <a:p>
            <a:r>
              <a:rPr lang="en-US" dirty="0"/>
              <a:t>Presentation is left up to the client</a:t>
            </a:r>
          </a:p>
          <a:p>
            <a:pPr lvl="1"/>
            <a:r>
              <a:rPr lang="en-US" dirty="0"/>
              <a:t>Service-based applications may not need any UI</a:t>
            </a:r>
          </a:p>
          <a:p>
            <a:r>
              <a:rPr lang="en-US" dirty="0"/>
              <a:t>Let your UI people do what they do best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CFCC85C-AFFF-4FD0-C39F-7C31DDBE8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UI-agnostic</a:t>
            </a:r>
          </a:p>
        </p:txBody>
      </p:sp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FC5FB23F-B63E-0A60-0BAF-7872A5B24502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808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C479E99-74F8-96F1-F695-5B70BEB3CD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Application Initialization</a:t>
            </a:r>
          </a:p>
          <a:p>
            <a:r>
              <a:rPr lang="en-US" dirty="0"/>
              <a:t>Request Validation</a:t>
            </a:r>
          </a:p>
          <a:p>
            <a:r>
              <a:rPr lang="en-US" dirty="0"/>
              <a:t>Authentication</a:t>
            </a:r>
          </a:p>
          <a:p>
            <a:r>
              <a:rPr lang="en-US" dirty="0"/>
              <a:t>Session Initialization</a:t>
            </a:r>
          </a:p>
          <a:p>
            <a:r>
              <a:rPr lang="en-US" dirty="0"/>
              <a:t>Request Post Processing</a:t>
            </a:r>
          </a:p>
          <a:p>
            <a:r>
              <a:rPr lang="en-US" dirty="0"/>
              <a:t>Application Shutdown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D55F012-90EA-0C7C-B116-72BA2BB418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"Hook" Functions</a:t>
            </a:r>
          </a:p>
        </p:txBody>
      </p:sp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8F5F6540-5058-4F7F-2DE7-777D32D5688C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996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5D5DBBE-BD83-1371-B36E-75DEC88920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JSON and REST modes work well for Request-Response</a:t>
            </a:r>
          </a:p>
          <a:p>
            <a:r>
              <a:rPr lang="en-US" dirty="0"/>
              <a:t>What about more dynamic interactions?</a:t>
            </a:r>
          </a:p>
          <a:p>
            <a:pPr lvl="1"/>
            <a:r>
              <a:rPr lang="en-US" dirty="0"/>
              <a:t>Server needs to push data to the clients </a:t>
            </a:r>
          </a:p>
          <a:p>
            <a:pPr lvl="2"/>
            <a:r>
              <a:rPr lang="en-US" dirty="0"/>
              <a:t>Financial, Chat, Gaming, Monitoring</a:t>
            </a:r>
          </a:p>
          <a:p>
            <a:pPr lvl="1"/>
            <a:r>
              <a:rPr lang="en-US" dirty="0"/>
              <a:t>Long running requests</a:t>
            </a:r>
          </a:p>
          <a:p>
            <a:r>
              <a:rPr lang="en-US" dirty="0"/>
              <a:t>That's where </a:t>
            </a:r>
            <a:r>
              <a:rPr lang="en-US" dirty="0" err="1"/>
              <a:t>WebSockets</a:t>
            </a:r>
            <a:r>
              <a:rPr lang="en-US" dirty="0"/>
              <a:t> come in…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0A979D0-4966-CEF7-9A8E-366EF3BDF8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Okay, but…</a:t>
            </a:r>
          </a:p>
        </p:txBody>
      </p:sp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F01EF836-ED7B-8C95-AB42-271157BF10A2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152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B2ABDB-7DD5-C5B4-20E2-031313115C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E57972-A9A5-D84C-6803-DA5345E59DF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edia Placeholder 5">
            <a:extLst>
              <a:ext uri="{FF2B5EF4-FFF2-40B4-BE49-F238E27FC236}">
                <a16:creationId xmlns:a16="http://schemas.microsoft.com/office/drawing/2014/main" id="{BDBF253D-9EEF-0C98-2BCB-2B8322CE9824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954BD9E-E28C-791E-6920-F55E526BE9C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1687513"/>
            <a:ext cx="6740525" cy="1768475"/>
          </a:xfrm>
        </p:spPr>
        <p:txBody>
          <a:bodyPr/>
          <a:lstStyle/>
          <a:p>
            <a:r>
              <a:rPr lang="en-GB" dirty="0"/>
              <a:t>JAWS</a:t>
            </a:r>
          </a:p>
        </p:txBody>
      </p:sp>
    </p:spTree>
    <p:extLst>
      <p:ext uri="{BB962C8B-B14F-4D97-AF65-F5344CB8AC3E}">
        <p14:creationId xmlns:p14="http://schemas.microsoft.com/office/powerpoint/2010/main" val="3151076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>
        <p:fade/>
      </p:transition>
    </mc:Choice>
    <mc:Fallback xmlns="">
      <p:transition spd="slow" advClick="0" advTm="5000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0CDA92-83D9-1A89-EDE3-8BF1AF2C4D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7CC830-F72B-E98F-DFAA-BC5C7D833F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6" y="1264925"/>
            <a:ext cx="8419879" cy="3242040"/>
          </a:xfrm>
        </p:spPr>
        <p:txBody>
          <a:bodyPr/>
          <a:lstStyle/>
          <a:p>
            <a:r>
              <a:rPr lang="en-US" dirty="0"/>
              <a:t>An HTTP connection can be "upgraded" to a WebSocket</a:t>
            </a:r>
          </a:p>
          <a:p>
            <a:pPr lvl="1"/>
            <a:r>
              <a:rPr lang="en-US" dirty="0"/>
              <a:t>The HTTP connection is established from the Client to the Server</a:t>
            </a:r>
          </a:p>
          <a:p>
            <a:pPr lvl="1"/>
            <a:r>
              <a:rPr lang="en-US" dirty="0"/>
              <a:t>The Client requests to upgrade the connection to a WebSocket</a:t>
            </a:r>
          </a:p>
          <a:p>
            <a:pPr lvl="1"/>
            <a:r>
              <a:rPr lang="en-US" dirty="0"/>
              <a:t>If the Server approves the upgrade, it sends an upgrade response</a:t>
            </a:r>
          </a:p>
          <a:p>
            <a:pPr lvl="1"/>
            <a:r>
              <a:rPr lang="en-US" dirty="0"/>
              <a:t>The connection is now bi-directional (full-duplex)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13B29B4-CC9A-004C-F921-F9FD058192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WebSockets</a:t>
            </a:r>
            <a:endParaRPr lang="en-US" dirty="0"/>
          </a:p>
        </p:txBody>
      </p:sp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6A685D93-BA04-6474-A1FE-33399E7F1DF8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522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3DC80B22-D24D-2417-280F-5919892F1AF0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3" name="Picture 22" descr="A diagram of a computer network&#10;&#10;AI-generated content may be incorrect.">
            <a:extLst>
              <a:ext uri="{FF2B5EF4-FFF2-40B4-BE49-F238E27FC236}">
                <a16:creationId xmlns:a16="http://schemas.microsoft.com/office/drawing/2014/main" id="{A125B40D-A07B-CC70-BFC5-95A7358BBD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1638" y="749516"/>
            <a:ext cx="4520723" cy="3290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47738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A9457C6-79E4-0EF5-9133-065463F033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4158666" cy="3242040"/>
          </a:xfrm>
        </p:spPr>
        <p:txBody>
          <a:bodyPr>
            <a:normAutofit/>
          </a:bodyPr>
          <a:lstStyle/>
          <a:p>
            <a:r>
              <a:rPr lang="en-US" sz="1600" dirty="0"/>
              <a:t>Request-Response (client initiates)</a:t>
            </a:r>
          </a:p>
          <a:p>
            <a:r>
              <a:rPr lang="en-US" sz="1600" dirty="0"/>
              <a:t>Short-lived; closes after each request</a:t>
            </a:r>
          </a:p>
          <a:p>
            <a:r>
              <a:rPr lang="en-US" sz="1600" dirty="0"/>
              <a:t>Higher message overhead (headers, </a:t>
            </a:r>
            <a:r>
              <a:rPr lang="en-US" sz="1600" dirty="0" err="1"/>
              <a:t>etc</a:t>
            </a:r>
            <a:r>
              <a:rPr lang="en-US" sz="1600" dirty="0"/>
              <a:t>)</a:t>
            </a:r>
          </a:p>
          <a:p>
            <a:r>
              <a:rPr lang="en-US" sz="1600" dirty="0"/>
              <a:t>Higher latency (new connection per request)</a:t>
            </a:r>
          </a:p>
          <a:p>
            <a:r>
              <a:rPr lang="en-US" sz="1600" dirty="0"/>
              <a:t>Use Cases</a:t>
            </a:r>
          </a:p>
          <a:p>
            <a:pPr lvl="1"/>
            <a:r>
              <a:rPr lang="en-US" sz="1200" dirty="0"/>
              <a:t>Web pages</a:t>
            </a:r>
          </a:p>
          <a:p>
            <a:pPr lvl="1"/>
            <a:r>
              <a:rPr lang="en-US" sz="1200" dirty="0"/>
              <a:t>Web service APIs</a:t>
            </a:r>
          </a:p>
          <a:p>
            <a:pPr lvl="1"/>
            <a:endParaRPr lang="en-US" sz="1200" dirty="0"/>
          </a:p>
          <a:p>
            <a:endParaRPr lang="en-US" sz="1600" dirty="0"/>
          </a:p>
          <a:p>
            <a:endParaRPr lang="en-US" sz="1600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A75C6F5-5688-0C47-61EC-20F882D58DB7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581794" y="1264925"/>
            <a:ext cx="4536077" cy="3494854"/>
          </a:xfrm>
        </p:spPr>
        <p:txBody>
          <a:bodyPr>
            <a:normAutofit/>
          </a:bodyPr>
          <a:lstStyle/>
          <a:p>
            <a:r>
              <a:rPr lang="en-US" sz="1600" dirty="0"/>
              <a:t>Full-duplex (both sides can send anytime)</a:t>
            </a:r>
          </a:p>
          <a:p>
            <a:r>
              <a:rPr lang="en-US" sz="1600" dirty="0"/>
              <a:t>Persistent; stays open until explicitly closed</a:t>
            </a:r>
          </a:p>
          <a:p>
            <a:r>
              <a:rPr lang="en-US" sz="1600" dirty="0"/>
              <a:t>Lower overhead after initial handshake</a:t>
            </a:r>
          </a:p>
          <a:p>
            <a:r>
              <a:rPr lang="en-US" sz="1600" dirty="0"/>
              <a:t>Lower latency (persistent connection)</a:t>
            </a:r>
            <a:br>
              <a:rPr lang="en-US" sz="1600" dirty="0"/>
            </a:br>
            <a:endParaRPr lang="en-US" sz="1600" dirty="0"/>
          </a:p>
          <a:p>
            <a:r>
              <a:rPr lang="en-US" sz="1600" dirty="0"/>
              <a:t>Use Cases</a:t>
            </a:r>
          </a:p>
          <a:p>
            <a:pPr lvl="1"/>
            <a:r>
              <a:rPr lang="en-US" sz="1200" dirty="0"/>
              <a:t>Real time data (trading, chat, gaming, monitoring)</a:t>
            </a:r>
          </a:p>
          <a:p>
            <a:pPr lvl="1"/>
            <a:r>
              <a:rPr lang="en-US" sz="1200" dirty="0"/>
              <a:t>Server needs to "push" data to client</a:t>
            </a:r>
          </a:p>
          <a:p>
            <a:pPr lvl="1"/>
            <a:r>
              <a:rPr lang="en-US" sz="1200" dirty="0"/>
              <a:t>Long running endpoints</a:t>
            </a:r>
            <a:endParaRPr lang="en-US" sz="1600" dirty="0"/>
          </a:p>
          <a:p>
            <a:endParaRPr lang="en-US" sz="1600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F5D4AF37-90DB-2881-B208-25E386F304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77563" y="572460"/>
            <a:ext cx="1322391" cy="685535"/>
          </a:xfrm>
        </p:spPr>
        <p:txBody>
          <a:bodyPr/>
          <a:lstStyle/>
          <a:p>
            <a:r>
              <a:rPr lang="en-US" dirty="0"/>
              <a:t>HTTP</a:t>
            </a:r>
          </a:p>
        </p:txBody>
      </p:sp>
      <p:sp>
        <p:nvSpPr>
          <p:cNvPr id="8" name="Media Placeholder 7">
            <a:extLst>
              <a:ext uri="{FF2B5EF4-FFF2-40B4-BE49-F238E27FC236}">
                <a16:creationId xmlns:a16="http://schemas.microsoft.com/office/drawing/2014/main" id="{D90FC2D8-6512-5BC9-9EE9-D54BDA9594A5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itle 4">
            <a:extLst>
              <a:ext uri="{FF2B5EF4-FFF2-40B4-BE49-F238E27FC236}">
                <a16:creationId xmlns:a16="http://schemas.microsoft.com/office/drawing/2014/main" id="{7956E9F1-607B-0DB8-9ADD-31240DF06FCB}"/>
              </a:ext>
            </a:extLst>
          </p:cNvPr>
          <p:cNvSpPr txBox="1">
            <a:spLocks/>
          </p:cNvSpPr>
          <p:nvPr/>
        </p:nvSpPr>
        <p:spPr>
          <a:xfrm>
            <a:off x="5552027" y="561972"/>
            <a:ext cx="2547359" cy="685535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WebSocket</a:t>
            </a:r>
          </a:p>
        </p:txBody>
      </p:sp>
    </p:spTree>
    <p:extLst>
      <p:ext uri="{BB962C8B-B14F-4D97-AF65-F5344CB8AC3E}">
        <p14:creationId xmlns:p14="http://schemas.microsoft.com/office/powerpoint/2010/main" val="2064756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30377C1-12B8-4F81-E122-F0DF5457AD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More "Hook" functions</a:t>
            </a:r>
          </a:p>
          <a:p>
            <a:pPr lvl="1"/>
            <a:r>
              <a:rPr lang="en-US" dirty="0"/>
              <a:t>Authentication</a:t>
            </a:r>
          </a:p>
          <a:p>
            <a:pPr lvl="1"/>
            <a:r>
              <a:rPr lang="en-US" dirty="0" err="1"/>
              <a:t>AutoUpgrade</a:t>
            </a:r>
            <a:endParaRPr lang="en-US" dirty="0"/>
          </a:p>
          <a:p>
            <a:pPr lvl="1"/>
            <a:r>
              <a:rPr lang="en-US" dirty="0" err="1"/>
              <a:t>AutoUpgradeReq</a:t>
            </a:r>
            <a:endParaRPr lang="en-US" dirty="0"/>
          </a:p>
          <a:p>
            <a:pPr lvl="1"/>
            <a:r>
              <a:rPr lang="en-US" dirty="0"/>
              <a:t>Receive</a:t>
            </a:r>
          </a:p>
          <a:p>
            <a:pPr lvl="1"/>
            <a:r>
              <a:rPr lang="en-US" dirty="0"/>
              <a:t>Close</a:t>
            </a:r>
          </a:p>
          <a:p>
            <a:pPr lvl="1"/>
            <a:r>
              <a:rPr lang="en-US" dirty="0"/>
              <a:t>Error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5A53239-B9B8-9440-5705-C2D23804B6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WebSockets</a:t>
            </a:r>
            <a:r>
              <a:rPr lang="en-US" dirty="0"/>
              <a:t> in Jarvis</a:t>
            </a:r>
          </a:p>
        </p:txBody>
      </p:sp>
      <p:sp>
        <p:nvSpPr>
          <p:cNvPr id="7" name="Media Placeholder 6">
            <a:extLst>
              <a:ext uri="{FF2B5EF4-FFF2-40B4-BE49-F238E27FC236}">
                <a16:creationId xmlns:a16="http://schemas.microsoft.com/office/drawing/2014/main" id="{5D2E4451-425C-3AD6-4DF9-CAEFF10851DE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832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178EF7A-EE80-3A10-EBB1-C90C83A80D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671A65D-3D89-6012-5E2C-499A4046DC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Demo Time</a:t>
            </a:r>
          </a:p>
        </p:txBody>
      </p:sp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3EA02EC7-4C0C-C8A1-AE85-FA60A48B7183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94996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D297972-E015-A3F7-598F-02FEDA4298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1315A1E-6650-7EF9-0B4A-51A601B8A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DB98C1B0-5F6F-6976-F2FE-226A99484E2C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1091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D13E84-E375-DF6F-616D-5C0A6D47D9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9A8F25-D1F6-FC4B-6532-98E1CDCED38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sz="1800" dirty="0"/>
              <a:t>Brian Becker</a:t>
            </a:r>
            <a:br>
              <a:rPr lang="en-GB" sz="1800" dirty="0"/>
            </a:br>
            <a:r>
              <a:rPr lang="en-GB" sz="1800" dirty="0"/>
              <a:t>APL Tools Architect</a:t>
            </a:r>
            <a:br>
              <a:rPr lang="en-GB" sz="1800" dirty="0"/>
            </a:br>
            <a:r>
              <a:rPr lang="en-GB" sz="1800" dirty="0"/>
              <a:t>Dyalog, LTD</a:t>
            </a:r>
          </a:p>
        </p:txBody>
      </p:sp>
      <p:sp>
        <p:nvSpPr>
          <p:cNvPr id="5" name="Media Placeholder 4">
            <a:extLst>
              <a:ext uri="{FF2B5EF4-FFF2-40B4-BE49-F238E27FC236}">
                <a16:creationId xmlns:a16="http://schemas.microsoft.com/office/drawing/2014/main" id="{2AD7FF80-A172-BFFF-E0A7-12E0B448968F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A83205A-4577-36FF-4B42-9F446BD89A7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1687513"/>
            <a:ext cx="6740525" cy="1768475"/>
          </a:xfrm>
        </p:spPr>
        <p:txBody>
          <a:bodyPr/>
          <a:lstStyle/>
          <a:p>
            <a:r>
              <a:rPr lang="en-GB" dirty="0"/>
              <a:t>Jarvis And </a:t>
            </a:r>
            <a:r>
              <a:rPr lang="en-GB" dirty="0" err="1"/>
              <a:t>WebSockets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1007182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EB69957-6A9C-A55D-8A65-2CACEFF8FC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8820473" cy="3242040"/>
          </a:xfrm>
        </p:spPr>
        <p:txBody>
          <a:bodyPr>
            <a:normAutofit/>
          </a:bodyPr>
          <a:lstStyle/>
          <a:p>
            <a:r>
              <a:rPr lang="en-US" dirty="0"/>
              <a:t>Jarvis is a Web Service framework that helps you:</a:t>
            </a:r>
          </a:p>
          <a:p>
            <a:pPr lvl="1"/>
            <a:r>
              <a:rPr lang="en-US" dirty="0"/>
              <a:t>Expand your audience</a:t>
            </a:r>
          </a:p>
          <a:p>
            <a:pPr lvl="2"/>
            <a:r>
              <a:rPr lang="en-US" dirty="0"/>
              <a:t>Make it easier for you to make your APL application or data accessible	</a:t>
            </a:r>
          </a:p>
          <a:p>
            <a:pPr lvl="2"/>
            <a:r>
              <a:rPr lang="en-US" dirty="0"/>
              <a:t>APL not required for the client</a:t>
            </a:r>
          </a:p>
          <a:p>
            <a:pPr lvl="1"/>
            <a:r>
              <a:rPr lang="en-US" dirty="0"/>
              <a:t>Lessen the need to learn underlying technologies (HTTP, </a:t>
            </a:r>
            <a:r>
              <a:rPr lang="en-US" dirty="0" err="1"/>
              <a:t>etc</a:t>
            </a:r>
            <a:r>
              <a:rPr lang="en-US" dirty="0"/>
              <a:t>)</a:t>
            </a:r>
          </a:p>
          <a:p>
            <a:pPr lvl="2"/>
            <a:r>
              <a:rPr lang="en-US" dirty="0"/>
              <a:t>Yet, provide low-level access if needed</a:t>
            </a:r>
          </a:p>
          <a:p>
            <a:pPr lvl="2"/>
            <a:r>
              <a:rPr lang="en-US" dirty="0"/>
              <a:t>Assume little - maximize flexibility for you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702E7D3-3769-A4A7-3BEB-B1627027C7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Jarvis?</a:t>
            </a:r>
          </a:p>
        </p:txBody>
      </p:sp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BEDD4F20-39E0-E8F4-F0E3-056E14FD4689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98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85E9A7-0E62-1288-DF31-0FD2AD8B1A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705C2AD-23F8-99BD-CE95-3BF0E8D8C4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6" y="1264925"/>
            <a:ext cx="8736653" cy="324204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J</a:t>
            </a:r>
            <a:r>
              <a:rPr lang="en-US" dirty="0">
                <a:solidFill>
                  <a:srgbClr val="000000"/>
                </a:solidFill>
              </a:rPr>
              <a:t>SON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a</a:t>
            </a:r>
            <a:r>
              <a:rPr lang="en-US" dirty="0"/>
              <a:t>nd </a:t>
            </a:r>
            <a:r>
              <a:rPr lang="en-US" dirty="0">
                <a:solidFill>
                  <a:srgbClr val="FF0000"/>
                </a:solidFill>
              </a:rPr>
              <a:t>R</a:t>
            </a:r>
            <a:r>
              <a:rPr lang="en-US" dirty="0"/>
              <a:t>EST Ser</a:t>
            </a:r>
            <a:r>
              <a:rPr lang="en-US" dirty="0">
                <a:solidFill>
                  <a:srgbClr val="FF0000"/>
                </a:solidFill>
              </a:rPr>
              <a:t>vis</a:t>
            </a:r>
          </a:p>
          <a:p>
            <a:r>
              <a:rPr lang="en-US" dirty="0">
                <a:solidFill>
                  <a:srgbClr val="000000"/>
                </a:solidFill>
              </a:rPr>
              <a:t>Operates in one of two modes</a:t>
            </a:r>
          </a:p>
          <a:p>
            <a:r>
              <a:rPr lang="en-US" dirty="0">
                <a:solidFill>
                  <a:srgbClr val="000000"/>
                </a:solidFill>
              </a:rPr>
              <a:t>JSON mode makes your APL functions accessible</a:t>
            </a:r>
          </a:p>
          <a:p>
            <a:r>
              <a:rPr lang="en-US" dirty="0">
                <a:solidFill>
                  <a:srgbClr val="000000"/>
                </a:solidFill>
              </a:rPr>
              <a:t>REST mode makes your data accessible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80EFB203-9E64-1F72-7F59-833EE3B1A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Jarvis</a:t>
            </a:r>
          </a:p>
        </p:txBody>
      </p:sp>
      <p:sp>
        <p:nvSpPr>
          <p:cNvPr id="8" name="Media Placeholder 7">
            <a:extLst>
              <a:ext uri="{FF2B5EF4-FFF2-40B4-BE49-F238E27FC236}">
                <a16:creationId xmlns:a16="http://schemas.microsoft.com/office/drawing/2014/main" id="{E6684887-7B72-28EA-9B7A-02F024FD7C34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505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911A34-E5B4-A815-394A-6F209E3305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90FD633-4A85-4F7B-F09A-F20EC2EA27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6" y="1264925"/>
            <a:ext cx="8736653" cy="3242040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rgbClr val="000000"/>
                </a:solidFill>
              </a:rPr>
              <a:t>JSON mode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Endpoints are APL functions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https://someurl.com/</a:t>
            </a:r>
            <a:r>
              <a:rPr lang="en-US" dirty="0">
                <a:solidFill>
                  <a:srgbClr val="000000"/>
                </a:solidFill>
                <a:highlight>
                  <a:srgbClr val="FFFF00"/>
                </a:highlight>
              </a:rPr>
              <a:t>compute</a:t>
            </a:r>
            <a:r>
              <a:rPr lang="en-US" dirty="0">
                <a:solidFill>
                  <a:srgbClr val="000000"/>
                </a:solidFill>
              </a:rPr>
              <a:t> → corresponds to APL function "compute" </a:t>
            </a:r>
          </a:p>
          <a:p>
            <a:r>
              <a:rPr lang="en-US" dirty="0">
                <a:solidFill>
                  <a:srgbClr val="000000"/>
                </a:solidFill>
              </a:rPr>
              <a:t>REST mode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Endpoints are resources (real or virtual) to be retrieved and/or manipulated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https://someotherurl.com/</a:t>
            </a:r>
            <a:r>
              <a:rPr lang="en-US" dirty="0">
                <a:solidFill>
                  <a:srgbClr val="000000"/>
                </a:solidFill>
                <a:highlight>
                  <a:srgbClr val="FFFF00"/>
                </a:highlight>
              </a:rPr>
              <a:t>customers/123</a:t>
            </a:r>
            <a:r>
              <a:rPr lang="en-US" dirty="0">
                <a:solidFill>
                  <a:srgbClr val="000000"/>
                </a:solidFill>
              </a:rPr>
              <a:t> → refers to customer with ID 123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29822A76-ED03-D795-BB2F-D358F7773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Jarvis </a:t>
            </a:r>
          </a:p>
        </p:txBody>
      </p:sp>
      <p:sp>
        <p:nvSpPr>
          <p:cNvPr id="8" name="Media Placeholder 7">
            <a:extLst>
              <a:ext uri="{FF2B5EF4-FFF2-40B4-BE49-F238E27FC236}">
                <a16:creationId xmlns:a16="http://schemas.microsoft.com/office/drawing/2014/main" id="{55F92215-E0DC-3E4A-DBFE-1D8F37D59232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753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0ADE982-3B0B-AA25-0691-8764605E82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8861" y="2227082"/>
            <a:ext cx="5862280" cy="685535"/>
          </a:xfrm>
        </p:spPr>
        <p:txBody>
          <a:bodyPr/>
          <a:lstStyle/>
          <a:p>
            <a:r>
              <a:rPr lang="en-US" dirty="0"/>
              <a:t>A Web Service in 5 minutes…</a:t>
            </a:r>
          </a:p>
        </p:txBody>
      </p:sp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CB222077-18DB-C311-4622-0E7B9DAA754F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9389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9AEA012-2280-B50D-2CB5-26B2F506C4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JSON mode</a:t>
            </a:r>
          </a:p>
          <a:p>
            <a:pPr lvl="1"/>
            <a:r>
              <a:rPr lang="en-US" dirty="0"/>
              <a:t>Most users use JSON mode</a:t>
            </a:r>
          </a:p>
          <a:p>
            <a:pPr lvl="1"/>
            <a:r>
              <a:rPr lang="en-US" dirty="0">
                <a:hlinkClick r:id="rId2"/>
              </a:rPr>
              <a:t>https://tryapl.org</a:t>
            </a:r>
            <a:endParaRPr lang="en-US" dirty="0"/>
          </a:p>
          <a:p>
            <a:r>
              <a:rPr lang="en-US" dirty="0"/>
              <a:t>REST mode</a:t>
            </a:r>
          </a:p>
          <a:p>
            <a:pPr lvl="1"/>
            <a:r>
              <a:rPr lang="en-US" dirty="0"/>
              <a:t>Some REST mode users</a:t>
            </a:r>
          </a:p>
          <a:p>
            <a:pPr lvl="1"/>
            <a:r>
              <a:rPr lang="en-US" dirty="0">
                <a:hlinkClick r:id="rId3"/>
              </a:rPr>
              <a:t>https://dcms.dyalog.com</a:t>
            </a:r>
            <a:r>
              <a:rPr lang="en-US" dirty="0"/>
              <a:t> </a:t>
            </a:r>
          </a:p>
          <a:p>
            <a:pPr lvl="1"/>
            <a:r>
              <a:rPr lang="en-US" dirty="0">
                <a:hlinkClick r:id="rId4"/>
              </a:rPr>
              <a:t>https://dyalogprod.gos.dyalog.com/video-library/</a:t>
            </a:r>
            <a:r>
              <a:rPr lang="en-US" dirty="0"/>
              <a:t> </a:t>
            </a:r>
          </a:p>
          <a:p>
            <a:pPr lvl="1"/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A2F3055-52E0-3F75-1554-005B1F511F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Jarvis in Use</a:t>
            </a:r>
          </a:p>
        </p:txBody>
      </p:sp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94E8AAA8-0401-4B25-1600-7A04E2821D9B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761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49AE74C-A48F-A53D-2B1E-A27A1A0988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8528373" cy="324204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Endpoints are APL functions</a:t>
            </a:r>
          </a:p>
          <a:p>
            <a:r>
              <a:rPr lang="en-US" dirty="0"/>
              <a:t>Client issues an HTTP POST request with a JSON payload</a:t>
            </a:r>
            <a:br>
              <a:rPr lang="en-US" dirty="0"/>
            </a:br>
            <a:r>
              <a:rPr lang="en-US" dirty="0"/>
              <a:t>          '</a:t>
            </a:r>
            <a:r>
              <a:rPr lang="en-US" dirty="0">
                <a:latin typeface="APL385 Unicode" panose="020B0709000202000203" pitchFamily="49" charset="0"/>
              </a:rPr>
              <a:t>[3,1,4,1,5,9,2,6]'</a:t>
            </a:r>
          </a:p>
          <a:p>
            <a:r>
              <a:rPr lang="en-US" dirty="0"/>
              <a:t>Jarvis parses the request and converts the payload to an APL array</a:t>
            </a:r>
            <a:br>
              <a:rPr lang="en-US" dirty="0"/>
            </a:br>
            <a:r>
              <a:rPr lang="en-US" dirty="0"/>
              <a:t>	     </a:t>
            </a:r>
            <a:r>
              <a:rPr lang="en-US" sz="1600" dirty="0"/>
              <a:t> </a:t>
            </a:r>
            <a:r>
              <a:rPr lang="en-US" dirty="0">
                <a:latin typeface="APL385 Unicode" panose="020B0709000202000203" pitchFamily="49" charset="0"/>
              </a:rPr>
              <a:t>3 1 4 1 5 9 2 6</a:t>
            </a:r>
            <a:endParaRPr lang="en-US" dirty="0">
              <a:latin typeface="+mn-lt"/>
            </a:endParaRPr>
          </a:p>
          <a:p>
            <a:r>
              <a:rPr lang="en-US" dirty="0">
                <a:latin typeface="+mn-lt"/>
              </a:rPr>
              <a:t>Jarvis calls your function, passing the APL array as the right argument</a:t>
            </a:r>
          </a:p>
          <a:p>
            <a:r>
              <a:rPr lang="en-US" dirty="0">
                <a:latin typeface="+mn-lt"/>
              </a:rPr>
              <a:t>Your function returns an APL array</a:t>
            </a:r>
          </a:p>
          <a:p>
            <a:r>
              <a:rPr lang="en-US" dirty="0">
                <a:latin typeface="+mn-lt"/>
              </a:rPr>
              <a:t>Jarvis converts the APL array to JSON</a:t>
            </a:r>
          </a:p>
          <a:p>
            <a:r>
              <a:rPr lang="en-US" dirty="0">
                <a:latin typeface="+mn-lt"/>
              </a:rPr>
              <a:t>Jarvis formats and sends a proper HTTP response with the JSON result</a:t>
            </a:r>
            <a:endParaRPr lang="en-US" dirty="0">
              <a:latin typeface="APL385 Unicode" panose="020B0709000202000203" pitchFamily="49" charset="0"/>
            </a:endParaRPr>
          </a:p>
        </p:txBody>
      </p:sp>
      <p:sp>
        <p:nvSpPr>
          <p:cNvPr id="6" name="functions">
            <a:extLst>
              <a:ext uri="{FF2B5EF4-FFF2-40B4-BE49-F238E27FC236}">
                <a16:creationId xmlns:a16="http://schemas.microsoft.com/office/drawing/2014/main" id="{1F3AB61A-12FA-E888-3093-D3164849B5CC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dirty="0">
                <a:latin typeface="APL385 Unicode" panose="020B0709000202000203" pitchFamily="49" charset="0"/>
              </a:rPr>
              <a:t>avg←(+⌿)÷≢</a:t>
            </a:r>
          </a:p>
          <a:p>
            <a:r>
              <a:rPr lang="en-US" dirty="0">
                <a:latin typeface="APL385 Unicode" panose="020B0709000202000203" pitchFamily="49" charset="0"/>
              </a:rPr>
              <a:t>avg←{(+⌿⍵)÷≢⍵}</a:t>
            </a:r>
          </a:p>
          <a:p>
            <a:r>
              <a:rPr lang="en-US" dirty="0">
                <a:latin typeface="APL385 Unicode" panose="020B0709000202000203" pitchFamily="49" charset="0"/>
              </a:rPr>
              <a:t>  ∇ </a:t>
            </a:r>
            <a:r>
              <a:rPr lang="en-US" dirty="0" err="1">
                <a:latin typeface="APL385 Unicode" panose="020B0709000202000203" pitchFamily="49" charset="0"/>
              </a:rPr>
              <a:t>r←avg</a:t>
            </a:r>
            <a:r>
              <a:rPr lang="en-US" dirty="0">
                <a:latin typeface="APL385 Unicode" panose="020B0709000202000203" pitchFamily="49" charset="0"/>
              </a:rPr>
              <a:t> w</a:t>
            </a:r>
            <a:br>
              <a:rPr lang="en-US" dirty="0">
                <a:latin typeface="APL385 Unicode" panose="020B0709000202000203" pitchFamily="49" charset="0"/>
              </a:rPr>
            </a:br>
            <a:r>
              <a:rPr lang="en-US" dirty="0">
                <a:latin typeface="APL385 Unicode" panose="020B0709000202000203" pitchFamily="49" charset="0"/>
              </a:rPr>
              <a:t>[1] r←(+⌿w)÷≢w</a:t>
            </a:r>
            <a:br>
              <a:rPr lang="en-US" dirty="0">
                <a:latin typeface="APL385 Unicode" panose="020B0709000202000203" pitchFamily="49" charset="0"/>
              </a:rPr>
            </a:br>
            <a:r>
              <a:rPr lang="en-US" dirty="0">
                <a:latin typeface="APL385 Unicode" panose="020B0709000202000203" pitchFamily="49" charset="0"/>
              </a:rPr>
              <a:t>  ∇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A31E4EE-B4D1-59B2-B357-7FD76C1600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JSON Mode</a:t>
            </a:r>
          </a:p>
        </p:txBody>
      </p:sp>
      <p:sp>
        <p:nvSpPr>
          <p:cNvPr id="7" name="Media Placeholder 6">
            <a:extLst>
              <a:ext uri="{FF2B5EF4-FFF2-40B4-BE49-F238E27FC236}">
                <a16:creationId xmlns:a16="http://schemas.microsoft.com/office/drawing/2014/main" id="{2BA0363C-3BC6-B64C-CCA0-643A750F491A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428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3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3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Dyalog 2025.6">
      <a:dk1>
        <a:srgbClr val="232222"/>
      </a:dk1>
      <a:lt1>
        <a:sysClr val="window" lastClr="FFFFFF"/>
      </a:lt1>
      <a:dk2>
        <a:srgbClr val="2A3244"/>
      </a:dk2>
      <a:lt2>
        <a:srgbClr val="F2F1F0"/>
      </a:lt2>
      <a:accent1>
        <a:srgbClr val="FF6A13"/>
      </a:accent1>
      <a:accent2>
        <a:srgbClr val="8986CA"/>
      </a:accent2>
      <a:accent3>
        <a:srgbClr val="003B5C"/>
      </a:accent3>
      <a:accent4>
        <a:srgbClr val="FFA300"/>
      </a:accent4>
      <a:accent5>
        <a:srgbClr val="CA2E51"/>
      </a:accent5>
      <a:accent6>
        <a:srgbClr val="FF6A13"/>
      </a:accent6>
      <a:hlink>
        <a:srgbClr val="FF6A13"/>
      </a:hlink>
      <a:folHlink>
        <a:srgbClr val="FF6A13"/>
      </a:folHlink>
    </a:clrScheme>
    <a:fontScheme name="Sarabun">
      <a:majorFont>
        <a:latin typeface="Sarabun"/>
        <a:ea typeface=""/>
        <a:cs typeface=""/>
      </a:majorFont>
      <a:minorFont>
        <a:latin typeface="Sarabu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yalog19_template_bold_calibri.potx" id="{F0C38D23-3AC9-47E9-8D0D-BEDB5EAFCAD2}" vid="{35320D08-F00A-4224-9D94-CDC48BBB4D0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3865</TotalTime>
  <Words>1291</Words>
  <Application>Microsoft Office PowerPoint</Application>
  <PresentationFormat>On-screen Show (16:9)</PresentationFormat>
  <Paragraphs>162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3" baseType="lpstr">
      <vt:lpstr>Arial</vt:lpstr>
      <vt:lpstr>APL385 Unicode</vt:lpstr>
      <vt:lpstr>Sarabun</vt:lpstr>
      <vt:lpstr>Wingdings 2</vt:lpstr>
      <vt:lpstr>Wingdings</vt:lpstr>
      <vt:lpstr>Courier New</vt:lpstr>
      <vt:lpstr>Calibri</vt:lpstr>
      <vt:lpstr>Office Theme</vt:lpstr>
      <vt:lpstr>PowerPoint Presentation</vt:lpstr>
      <vt:lpstr>JAWS</vt:lpstr>
      <vt:lpstr>Jarvis And WebSockets</vt:lpstr>
      <vt:lpstr>Why Jarvis?</vt:lpstr>
      <vt:lpstr>Jarvis</vt:lpstr>
      <vt:lpstr>Jarvis </vt:lpstr>
      <vt:lpstr>A Web Service in 5 minutes…</vt:lpstr>
      <vt:lpstr>Jarvis in Use</vt:lpstr>
      <vt:lpstr>JSON Mode</vt:lpstr>
      <vt:lpstr>JSON Objects ≡ APL Namespaces</vt:lpstr>
      <vt:lpstr>REST</vt:lpstr>
      <vt:lpstr>REST</vt:lpstr>
      <vt:lpstr>REST</vt:lpstr>
      <vt:lpstr>REST Example - DCMS</vt:lpstr>
      <vt:lpstr>PowerPoint Presentation</vt:lpstr>
      <vt:lpstr>Clients</vt:lpstr>
      <vt:lpstr>UI-agnostic</vt:lpstr>
      <vt:lpstr>"Hook" Functions</vt:lpstr>
      <vt:lpstr>Okay, but…</vt:lpstr>
      <vt:lpstr>WebSockets</vt:lpstr>
      <vt:lpstr>PowerPoint Presentation</vt:lpstr>
      <vt:lpstr>HTTP</vt:lpstr>
      <vt:lpstr>WebSockets in Jarvis</vt:lpstr>
      <vt:lpstr>Demo Time</vt:lpstr>
      <vt:lpstr>Questions?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Fiona Smith</dc:creator>
  <cp:lastModifiedBy>Brian Becker</cp:lastModifiedBy>
  <cp:revision>247</cp:revision>
  <dcterms:created xsi:type="dcterms:W3CDTF">2019-07-25T11:46:05Z</dcterms:created>
  <dcterms:modified xsi:type="dcterms:W3CDTF">2025-09-29T01:27:41Z</dcterms:modified>
</cp:coreProperties>
</file>