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9" r:id="rId3"/>
    <p:sldId id="283" r:id="rId4"/>
    <p:sldId id="262" r:id="rId5"/>
    <p:sldId id="266" r:id="rId6"/>
    <p:sldId id="265" r:id="rId7"/>
    <p:sldId id="267" r:id="rId8"/>
    <p:sldId id="281" r:id="rId9"/>
    <p:sldId id="272" r:id="rId10"/>
    <p:sldId id="261" r:id="rId11"/>
    <p:sldId id="295" r:id="rId12"/>
    <p:sldId id="273" r:id="rId13"/>
    <p:sldId id="285" r:id="rId14"/>
    <p:sldId id="290" r:id="rId15"/>
    <p:sldId id="291" r:id="rId16"/>
    <p:sldId id="293" r:id="rId17"/>
    <p:sldId id="277" r:id="rId18"/>
    <p:sldId id="284" r:id="rId19"/>
    <p:sldId id="286" r:id="rId20"/>
    <p:sldId id="296" r:id="rId21"/>
    <p:sldId id="287" r:id="rId22"/>
    <p:sldId id="288" r:id="rId23"/>
    <p:sldId id="278" r:id="rId24"/>
    <p:sldId id="279" r:id="rId25"/>
    <p:sldId id="280" r:id="rId26"/>
    <p:sldId id="297" r:id="rId27"/>
    <p:sldId id="289" r:id="rId28"/>
    <p:sldId id="274" r:id="rId29"/>
    <p:sldId id="298" r:id="rId30"/>
    <p:sldId id="299" r:id="rId31"/>
    <p:sldId id="30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60" r:id="rId41"/>
    <p:sldId id="309" r:id="rId4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5"/>
    </p:embeddedFont>
    <p:embeddedFont>
      <p:font typeface="Sarabun" panose="020B0604020202020204" charset="-34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80C60-1E33-4F2E-A4DD-B79EB2A3D677}" v="1011" dt="2026-04-26T21:40:3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36" d="100"/>
          <a:sy n="136" d="100"/>
        </p:scale>
        <p:origin x="7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5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NUL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cker" userId="b6455d1dadfa9002" providerId="LiveId" clId="{A79D3113-F9CE-4BB9-9D84-52395E30A0C8}"/>
    <pc:docChg chg="undo custSel addSld delSld modSld sldOrd modMainMaster">
      <pc:chgData name="Brian Becker" userId="b6455d1dadfa9002" providerId="LiveId" clId="{A79D3113-F9CE-4BB9-9D84-52395E30A0C8}" dt="2026-04-26T21:40:32.934" v="5363" actId="20577"/>
      <pc:docMkLst>
        <pc:docMk/>
      </pc:docMkLst>
      <pc:sldChg chg="modSp mod">
        <pc:chgData name="Brian Becker" userId="b6455d1dadfa9002" providerId="LiveId" clId="{A79D3113-F9CE-4BB9-9D84-52395E30A0C8}" dt="2026-04-20T14:44:45.412" v="358" actId="20577"/>
        <pc:sldMkLst>
          <pc:docMk/>
          <pc:sldMk cId="548887887" sldId="257"/>
        </pc:sldMkLst>
        <pc:spChg chg="mod">
          <ac:chgData name="Brian Becker" userId="b6455d1dadfa9002" providerId="LiveId" clId="{A79D3113-F9CE-4BB9-9D84-52395E30A0C8}" dt="2026-04-20T12:07:13.982" v="22" actId="20577"/>
          <ac:spMkLst>
            <pc:docMk/>
            <pc:sldMk cId="548887887" sldId="257"/>
            <ac:spMk id="2" creationId="{6BEA6417-55D0-46BB-0DFF-8D4AA0A716A1}"/>
          </ac:spMkLst>
        </pc:spChg>
        <pc:spChg chg="mod">
          <ac:chgData name="Brian Becker" userId="b6455d1dadfa9002" providerId="LiveId" clId="{A79D3113-F9CE-4BB9-9D84-52395E30A0C8}" dt="2026-04-20T14:44:45.412" v="358" actId="20577"/>
          <ac:spMkLst>
            <pc:docMk/>
            <pc:sldMk cId="548887887" sldId="257"/>
            <ac:spMk id="3" creationId="{4968C988-130F-A25A-2390-AB59A78D532C}"/>
          </ac:spMkLst>
        </pc:spChg>
      </pc:sldChg>
      <pc:sldChg chg="addSp delSp modSp del mod modClrScheme chgLayout">
        <pc:chgData name="Brian Becker" userId="b6455d1dadfa9002" providerId="LiveId" clId="{A79D3113-F9CE-4BB9-9D84-52395E30A0C8}" dt="2026-04-25T13:55:03.972" v="4575" actId="47"/>
        <pc:sldMkLst>
          <pc:docMk/>
          <pc:sldMk cId="2526832265" sldId="258"/>
        </pc:sldMkLst>
      </pc:sldChg>
      <pc:sldChg chg="addSp delSp modSp new mod ord modClrScheme addAnim delAnim modAnim chgLayout">
        <pc:chgData name="Brian Becker" userId="b6455d1dadfa9002" providerId="LiveId" clId="{A79D3113-F9CE-4BB9-9D84-52395E30A0C8}" dt="2026-04-24T19:32:34.981" v="3220" actId="20577"/>
        <pc:sldMkLst>
          <pc:docMk/>
          <pc:sldMk cId="4103719653" sldId="259"/>
        </pc:sldMkLst>
        <pc:spChg chg="add mod ord">
          <ac:chgData name="Brian Becker" userId="b6455d1dadfa9002" providerId="LiveId" clId="{A79D3113-F9CE-4BB9-9D84-52395E30A0C8}" dt="2026-04-21T14:46:08.134" v="1081" actId="13926"/>
          <ac:spMkLst>
            <pc:docMk/>
            <pc:sldMk cId="4103719653" sldId="259"/>
            <ac:spMk id="6" creationId="{48C95856-3C1C-3233-0E3C-8AADEFEDF5EB}"/>
          </ac:spMkLst>
        </pc:spChg>
        <pc:spChg chg="add mod ord">
          <ac:chgData name="Brian Becker" userId="b6455d1dadfa9002" providerId="LiveId" clId="{A79D3113-F9CE-4BB9-9D84-52395E30A0C8}" dt="2026-04-24T19:32:34.981" v="3220" actId="20577"/>
          <ac:spMkLst>
            <pc:docMk/>
            <pc:sldMk cId="4103719653" sldId="259"/>
            <ac:spMk id="7" creationId="{11141B8C-76E2-44BD-3C89-375CCB265330}"/>
          </ac:spMkLst>
        </pc:spChg>
        <pc:spChg chg="add mod ord">
          <ac:chgData name="Brian Becker" userId="b6455d1dadfa9002" providerId="LiveId" clId="{A79D3113-F9CE-4BB9-9D84-52395E30A0C8}" dt="2026-04-20T12:20:12.929" v="92" actId="700"/>
          <ac:spMkLst>
            <pc:docMk/>
            <pc:sldMk cId="4103719653" sldId="259"/>
            <ac:spMk id="8" creationId="{2E8CE787-6A44-29A3-0913-328AEF889FB5}"/>
          </ac:spMkLst>
        </pc:spChg>
      </pc:sldChg>
      <pc:sldChg chg="modSp new mod addAnim delAnim modAnim">
        <pc:chgData name="Brian Becker" userId="b6455d1dadfa9002" providerId="LiveId" clId="{A79D3113-F9CE-4BB9-9D84-52395E30A0C8}" dt="2026-04-26T21:40:32.934" v="5363" actId="20577"/>
        <pc:sldMkLst>
          <pc:docMk/>
          <pc:sldMk cId="1390048012" sldId="260"/>
        </pc:sldMkLst>
        <pc:spChg chg="mod">
          <ac:chgData name="Brian Becker" userId="b6455d1dadfa9002" providerId="LiveId" clId="{A79D3113-F9CE-4BB9-9D84-52395E30A0C8}" dt="2026-04-26T21:40:32.934" v="5363" actId="20577"/>
          <ac:spMkLst>
            <pc:docMk/>
            <pc:sldMk cId="1390048012" sldId="260"/>
            <ac:spMk id="2" creationId="{98A9EC57-A107-C551-0770-3F817D1792AF}"/>
          </ac:spMkLst>
        </pc:spChg>
        <pc:spChg chg="mod">
          <ac:chgData name="Brian Becker" userId="b6455d1dadfa9002" providerId="LiveId" clId="{A79D3113-F9CE-4BB9-9D84-52395E30A0C8}" dt="2026-04-21T15:05:21.824" v="1135" actId="20577"/>
          <ac:spMkLst>
            <pc:docMk/>
            <pc:sldMk cId="1390048012" sldId="260"/>
            <ac:spMk id="3" creationId="{6035BF86-E302-6C61-358F-0FFB4AE57AFC}"/>
          </ac:spMkLst>
        </pc:spChg>
      </pc:sldChg>
      <pc:sldChg chg="modSp new mod ord addAnim delAnim modAnim">
        <pc:chgData name="Brian Becker" userId="b6455d1dadfa9002" providerId="LiveId" clId="{A79D3113-F9CE-4BB9-9D84-52395E30A0C8}" dt="2026-04-26T21:26:59.809" v="5344" actId="20577"/>
        <pc:sldMkLst>
          <pc:docMk/>
          <pc:sldMk cId="3271682101" sldId="261"/>
        </pc:sldMkLst>
        <pc:spChg chg="mod">
          <ac:chgData name="Brian Becker" userId="b6455d1dadfa9002" providerId="LiveId" clId="{A79D3113-F9CE-4BB9-9D84-52395E30A0C8}" dt="2026-04-26T21:26:59.809" v="5344" actId="20577"/>
          <ac:spMkLst>
            <pc:docMk/>
            <pc:sldMk cId="3271682101" sldId="261"/>
            <ac:spMk id="2" creationId="{22F5F11F-F98B-E4D2-2F2F-AFEAB09DC4AA}"/>
          </ac:spMkLst>
        </pc:spChg>
        <pc:spChg chg="mod">
          <ac:chgData name="Brian Becker" userId="b6455d1dadfa9002" providerId="LiveId" clId="{A79D3113-F9CE-4BB9-9D84-52395E30A0C8}" dt="2026-04-20T12:37:44.138" v="197" actId="20577"/>
          <ac:spMkLst>
            <pc:docMk/>
            <pc:sldMk cId="3271682101" sldId="261"/>
            <ac:spMk id="3" creationId="{E77F7B7C-D2DC-F9A1-6AEE-9F108AC9BF2E}"/>
          </ac:spMkLst>
        </pc:spChg>
      </pc:sldChg>
      <pc:sldChg chg="addSp delSp modSp add mod ord modAnim">
        <pc:chgData name="Brian Becker" userId="b6455d1dadfa9002" providerId="LiveId" clId="{A79D3113-F9CE-4BB9-9D84-52395E30A0C8}" dt="2026-04-25T17:17:42.012" v="5237"/>
        <pc:sldMkLst>
          <pc:docMk/>
          <pc:sldMk cId="3728496853" sldId="262"/>
        </pc:sldMkLst>
        <pc:spChg chg="add mod">
          <ac:chgData name="Brian Becker" userId="b6455d1dadfa9002" providerId="LiveId" clId="{A79D3113-F9CE-4BB9-9D84-52395E30A0C8}" dt="2026-04-25T17:17:28.651" v="5236" actId="1035"/>
          <ac:spMkLst>
            <pc:docMk/>
            <pc:sldMk cId="3728496853" sldId="262"/>
            <ac:spMk id="2" creationId="{13175D01-FC8F-907D-1FA1-793AFB0AAD22}"/>
          </ac:spMkLst>
        </pc:spChg>
        <pc:spChg chg="mod">
          <ac:chgData name="Brian Becker" userId="b6455d1dadfa9002" providerId="LiveId" clId="{A79D3113-F9CE-4BB9-9D84-52395E30A0C8}" dt="2026-04-23T14:36:24.227" v="1697" actId="20577"/>
          <ac:spMkLst>
            <pc:docMk/>
            <pc:sldMk cId="3728496853" sldId="262"/>
            <ac:spMk id="6" creationId="{1239C20F-9C56-98F4-288D-3118EC16B4D2}"/>
          </ac:spMkLst>
        </pc:spChg>
        <pc:picChg chg="add mod">
          <ac:chgData name="Brian Becker" userId="b6455d1dadfa9002" providerId="LiveId" clId="{A79D3113-F9CE-4BB9-9D84-52395E30A0C8}" dt="2026-04-21T14:44:02.626" v="1069" actId="14100"/>
          <ac:picMkLst>
            <pc:docMk/>
            <pc:sldMk cId="3728496853" sldId="262"/>
            <ac:picMk id="5" creationId="{B2A0030B-71FC-EB12-E0C5-83F5CECEF74D}"/>
          </ac:picMkLst>
        </pc:picChg>
      </pc:sldChg>
      <pc:sldChg chg="addSp delSp modSp add mod">
        <pc:chgData name="Brian Becker" userId="b6455d1dadfa9002" providerId="LiveId" clId="{A79D3113-F9CE-4BB9-9D84-52395E30A0C8}" dt="2026-04-24T18:43:37.028" v="2567" actId="20577"/>
        <pc:sldMkLst>
          <pc:docMk/>
          <pc:sldMk cId="488700568" sldId="265"/>
        </pc:sldMkLst>
        <pc:spChg chg="mod">
          <ac:chgData name="Brian Becker" userId="b6455d1dadfa9002" providerId="LiveId" clId="{A79D3113-F9CE-4BB9-9D84-52395E30A0C8}" dt="2026-04-24T18:43:37.028" v="2567" actId="20577"/>
          <ac:spMkLst>
            <pc:docMk/>
            <pc:sldMk cId="488700568" sldId="265"/>
            <ac:spMk id="6" creationId="{E62A6DAB-E09B-E0DE-DAF9-8B8E77B70123}"/>
          </ac:spMkLst>
        </pc:spChg>
        <pc:picChg chg="add mod">
          <ac:chgData name="Brian Becker" userId="b6455d1dadfa9002" providerId="LiveId" clId="{A79D3113-F9CE-4BB9-9D84-52395E30A0C8}" dt="2026-04-21T13:30:20.785" v="1063" actId="1076"/>
          <ac:picMkLst>
            <pc:docMk/>
            <pc:sldMk cId="488700568" sldId="265"/>
            <ac:picMk id="9" creationId="{4C977978-CEAC-4BD0-4DA9-01BDEE89E045}"/>
          </ac:picMkLst>
        </pc:picChg>
      </pc:sldChg>
      <pc:sldChg chg="addSp delSp modSp add mod">
        <pc:chgData name="Brian Becker" userId="b6455d1dadfa9002" providerId="LiveId" clId="{A79D3113-F9CE-4BB9-9D84-52395E30A0C8}" dt="2026-04-24T18:43:16.360" v="2557" actId="20577"/>
        <pc:sldMkLst>
          <pc:docMk/>
          <pc:sldMk cId="3166204899" sldId="266"/>
        </pc:sldMkLst>
        <pc:spChg chg="mod">
          <ac:chgData name="Brian Becker" userId="b6455d1dadfa9002" providerId="LiveId" clId="{A79D3113-F9CE-4BB9-9D84-52395E30A0C8}" dt="2026-04-24T18:43:16.360" v="2557" actId="20577"/>
          <ac:spMkLst>
            <pc:docMk/>
            <pc:sldMk cId="3166204899" sldId="266"/>
            <ac:spMk id="6" creationId="{3E6C551A-88D8-D8F6-CC91-8E3F59921770}"/>
          </ac:spMkLst>
        </pc:spChg>
        <pc:picChg chg="mod">
          <ac:chgData name="Brian Becker" userId="b6455d1dadfa9002" providerId="LiveId" clId="{A79D3113-F9CE-4BB9-9D84-52395E30A0C8}" dt="2026-04-24T18:42:53.198" v="2516" actId="1076"/>
          <ac:picMkLst>
            <pc:docMk/>
            <pc:sldMk cId="3166204899" sldId="266"/>
            <ac:picMk id="10" creationId="{15BDB512-2A39-6088-AD9C-CBEB059267DD}"/>
          </ac:picMkLst>
        </pc:picChg>
      </pc:sldChg>
      <pc:sldChg chg="modSp add mod">
        <pc:chgData name="Brian Becker" userId="b6455d1dadfa9002" providerId="LiveId" clId="{A79D3113-F9CE-4BB9-9D84-52395E30A0C8}" dt="2026-04-24T18:43:59.669" v="2598" actId="20577"/>
        <pc:sldMkLst>
          <pc:docMk/>
          <pc:sldMk cId="708542432" sldId="267"/>
        </pc:sldMkLst>
        <pc:spChg chg="mod">
          <ac:chgData name="Brian Becker" userId="b6455d1dadfa9002" providerId="LiveId" clId="{A79D3113-F9CE-4BB9-9D84-52395E30A0C8}" dt="2026-04-24T18:43:59.669" v="2598" actId="20577"/>
          <ac:spMkLst>
            <pc:docMk/>
            <pc:sldMk cId="708542432" sldId="267"/>
            <ac:spMk id="6" creationId="{20302292-2741-9E51-84AA-190DD493C06F}"/>
          </ac:spMkLst>
        </pc:spChg>
        <pc:picChg chg="mod">
          <ac:chgData name="Brian Becker" userId="b6455d1dadfa9002" providerId="LiveId" clId="{A79D3113-F9CE-4BB9-9D84-52395E30A0C8}" dt="2026-04-24T18:35:56.400" v="2438" actId="26606"/>
          <ac:picMkLst>
            <pc:docMk/>
            <pc:sldMk cId="708542432" sldId="267"/>
            <ac:picMk id="9" creationId="{C42D19A7-769E-B541-CE3F-46013C66DF59}"/>
          </ac:picMkLst>
        </pc:picChg>
      </pc:sldChg>
      <pc:sldChg chg="addSp delSp modSp new del mod modClrScheme chgLayout">
        <pc:chgData name="Brian Becker" userId="b6455d1dadfa9002" providerId="LiveId" clId="{A79D3113-F9CE-4BB9-9D84-52395E30A0C8}" dt="2026-04-25T12:12:24.297" v="4546" actId="47"/>
        <pc:sldMkLst>
          <pc:docMk/>
          <pc:sldMk cId="1025905311" sldId="271"/>
        </pc:sldMkLst>
      </pc:sldChg>
      <pc:sldChg chg="addSp delSp modSp new mod modClrScheme addAnim delAnim modAnim chgLayout modNotesTx">
        <pc:chgData name="Brian Becker" userId="b6455d1dadfa9002" providerId="LiveId" clId="{A79D3113-F9CE-4BB9-9D84-52395E30A0C8}" dt="2026-04-25T17:18:53.181" v="5291" actId="20577"/>
        <pc:sldMkLst>
          <pc:docMk/>
          <pc:sldMk cId="1313305168" sldId="272"/>
        </pc:sldMkLst>
        <pc:spChg chg="add mod ord">
          <ac:chgData name="Brian Becker" userId="b6455d1dadfa9002" providerId="LiveId" clId="{A79D3113-F9CE-4BB9-9D84-52395E30A0C8}" dt="2026-04-21T19:42:26.199" v="1366" actId="20577"/>
          <ac:spMkLst>
            <pc:docMk/>
            <pc:sldMk cId="1313305168" sldId="272"/>
            <ac:spMk id="6" creationId="{FE4D4911-0962-2FC0-E5E3-496B08681B81}"/>
          </ac:spMkLst>
        </pc:spChg>
        <pc:spChg chg="add mod ord">
          <ac:chgData name="Brian Becker" userId="b6455d1dadfa9002" providerId="LiveId" clId="{A79D3113-F9CE-4BB9-9D84-52395E30A0C8}" dt="2026-04-25T17:18:53.181" v="5291" actId="20577"/>
          <ac:spMkLst>
            <pc:docMk/>
            <pc:sldMk cId="1313305168" sldId="272"/>
            <ac:spMk id="7" creationId="{3100A72C-582E-793A-7C33-6F71C6E18A7F}"/>
          </ac:spMkLst>
        </pc:spChg>
        <pc:spChg chg="add mod ord">
          <ac:chgData name="Brian Becker" userId="b6455d1dadfa9002" providerId="LiveId" clId="{A79D3113-F9CE-4BB9-9D84-52395E30A0C8}" dt="2026-04-21T15:18:03.992" v="1319" actId="700"/>
          <ac:spMkLst>
            <pc:docMk/>
            <pc:sldMk cId="1313305168" sldId="272"/>
            <ac:spMk id="8" creationId="{EBA045E1-9055-2FD1-5FA7-31047DA22D4C}"/>
          </ac:spMkLst>
        </pc:spChg>
      </pc:sldChg>
      <pc:sldChg chg="modSp new mod addAnim delAnim modAnim">
        <pc:chgData name="Brian Becker" userId="b6455d1dadfa9002" providerId="LiveId" clId="{A79D3113-F9CE-4BB9-9D84-52395E30A0C8}" dt="2026-04-23T15:02:48.011" v="2162" actId="27636"/>
        <pc:sldMkLst>
          <pc:docMk/>
          <pc:sldMk cId="3169743660" sldId="273"/>
        </pc:sldMkLst>
        <pc:spChg chg="mod">
          <ac:chgData name="Brian Becker" userId="b6455d1dadfa9002" providerId="LiveId" clId="{A79D3113-F9CE-4BB9-9D84-52395E30A0C8}" dt="2026-04-23T15:02:48.011" v="2162" actId="27636"/>
          <ac:spMkLst>
            <pc:docMk/>
            <pc:sldMk cId="3169743660" sldId="273"/>
            <ac:spMk id="2" creationId="{B20CE1DF-1CF1-BCAA-0B31-99391053FBE4}"/>
          </ac:spMkLst>
        </pc:spChg>
        <pc:spChg chg="mod">
          <ac:chgData name="Brian Becker" userId="b6455d1dadfa9002" providerId="LiveId" clId="{A79D3113-F9CE-4BB9-9D84-52395E30A0C8}" dt="2026-04-23T14:35:10.904" v="1652" actId="20577"/>
          <ac:spMkLst>
            <pc:docMk/>
            <pc:sldMk cId="3169743660" sldId="273"/>
            <ac:spMk id="3" creationId="{35582574-3D47-5B61-DDEE-7C1506F16724}"/>
          </ac:spMkLst>
        </pc:spChg>
      </pc:sldChg>
      <pc:sldChg chg="addSp modSp new mod modAnim">
        <pc:chgData name="Brian Becker" userId="b6455d1dadfa9002" providerId="LiveId" clId="{A79D3113-F9CE-4BB9-9D84-52395E30A0C8}" dt="2026-04-25T15:07:17.416" v="4772"/>
        <pc:sldMkLst>
          <pc:docMk/>
          <pc:sldMk cId="432786954" sldId="274"/>
        </pc:sldMkLst>
        <pc:spChg chg="mod">
          <ac:chgData name="Brian Becker" userId="b6455d1dadfa9002" providerId="LiveId" clId="{A79D3113-F9CE-4BB9-9D84-52395E30A0C8}" dt="2026-04-24T20:35:30.582" v="3820" actId="5793"/>
          <ac:spMkLst>
            <pc:docMk/>
            <pc:sldMk cId="432786954" sldId="274"/>
            <ac:spMk id="2" creationId="{48445E2B-E10F-3344-18EE-898C26F4C225}"/>
          </ac:spMkLst>
        </pc:spChg>
        <pc:spChg chg="mod">
          <ac:chgData name="Brian Becker" userId="b6455d1dadfa9002" providerId="LiveId" clId="{A79D3113-F9CE-4BB9-9D84-52395E30A0C8}" dt="2026-04-25T12:20:59.293" v="4574" actId="20577"/>
          <ac:spMkLst>
            <pc:docMk/>
            <pc:sldMk cId="432786954" sldId="274"/>
            <ac:spMk id="3" creationId="{2CF0B713-2294-0455-76ED-2CCD0D215A3B}"/>
          </ac:spMkLst>
        </pc:spChg>
        <pc:picChg chg="add mod">
          <ac:chgData name="Brian Becker" userId="b6455d1dadfa9002" providerId="LiveId" clId="{A79D3113-F9CE-4BB9-9D84-52395E30A0C8}" dt="2026-04-24T20:35:37.817" v="3822" actId="1076"/>
          <ac:picMkLst>
            <pc:docMk/>
            <pc:sldMk cId="432786954" sldId="274"/>
            <ac:picMk id="6" creationId="{90ECF73B-DA76-4432-6071-49E350C7EB35}"/>
          </ac:picMkLst>
        </pc:picChg>
      </pc:sldChg>
      <pc:sldChg chg="modSp new del mod">
        <pc:chgData name="Brian Becker" userId="b6455d1dadfa9002" providerId="LiveId" clId="{A79D3113-F9CE-4BB9-9D84-52395E30A0C8}" dt="2026-04-25T12:12:20.010" v="4544" actId="47"/>
        <pc:sldMkLst>
          <pc:docMk/>
          <pc:sldMk cId="1997331461" sldId="275"/>
        </pc:sldMkLst>
      </pc:sldChg>
      <pc:sldChg chg="new del">
        <pc:chgData name="Brian Becker" userId="b6455d1dadfa9002" providerId="LiveId" clId="{A79D3113-F9CE-4BB9-9D84-52395E30A0C8}" dt="2026-04-25T12:12:23.023" v="4545" actId="47"/>
        <pc:sldMkLst>
          <pc:docMk/>
          <pc:sldMk cId="2235361186" sldId="276"/>
        </pc:sldMkLst>
      </pc:sldChg>
      <pc:sldChg chg="addSp delSp modSp new mod ord modAnim">
        <pc:chgData name="Brian Becker" userId="b6455d1dadfa9002" providerId="LiveId" clId="{A79D3113-F9CE-4BB9-9D84-52395E30A0C8}" dt="2026-04-25T11:59:04.905" v="4391"/>
        <pc:sldMkLst>
          <pc:docMk/>
          <pc:sldMk cId="2818346027" sldId="277"/>
        </pc:sldMkLst>
        <pc:spChg chg="mod">
          <ac:chgData name="Brian Becker" userId="b6455d1dadfa9002" providerId="LiveId" clId="{A79D3113-F9CE-4BB9-9D84-52395E30A0C8}" dt="2026-04-24T20:21:32.605" v="3770" actId="6549"/>
          <ac:spMkLst>
            <pc:docMk/>
            <pc:sldMk cId="2818346027" sldId="277"/>
            <ac:spMk id="3" creationId="{2E53FE15-D90B-1C41-70B6-67517FDD76C7}"/>
          </ac:spMkLst>
        </pc:spChg>
        <pc:picChg chg="add mod">
          <ac:chgData name="Brian Becker" userId="b6455d1dadfa9002" providerId="LiveId" clId="{A79D3113-F9CE-4BB9-9D84-52395E30A0C8}" dt="2026-04-25T11:18:18.991" v="4261" actId="14826"/>
          <ac:picMkLst>
            <pc:docMk/>
            <pc:sldMk cId="2818346027" sldId="277"/>
            <ac:picMk id="1026" creationId="{04E38C85-5AEA-AFA2-6A83-A9DF0B2A6A13}"/>
          </ac:picMkLst>
        </pc:picChg>
      </pc:sldChg>
      <pc:sldChg chg="addSp delSp modSp new mod ord modAnim">
        <pc:chgData name="Brian Becker" userId="b6455d1dadfa9002" providerId="LiveId" clId="{A79D3113-F9CE-4BB9-9D84-52395E30A0C8}" dt="2026-04-25T11:33:59.020" v="4354"/>
        <pc:sldMkLst>
          <pc:docMk/>
          <pc:sldMk cId="4111627468" sldId="278"/>
        </pc:sldMkLst>
        <pc:spChg chg="mod">
          <ac:chgData name="Brian Becker" userId="b6455d1dadfa9002" providerId="LiveId" clId="{A79D3113-F9CE-4BB9-9D84-52395E30A0C8}" dt="2026-04-24T18:27:02.843" v="2286" actId="5793"/>
          <ac:spMkLst>
            <pc:docMk/>
            <pc:sldMk cId="4111627468" sldId="278"/>
            <ac:spMk id="3" creationId="{96C621E3-07A0-7635-A657-871142CD2503}"/>
          </ac:spMkLst>
        </pc:spChg>
        <pc:picChg chg="add mod modCrop">
          <ac:chgData name="Brian Becker" userId="b6455d1dadfa9002" providerId="LiveId" clId="{A79D3113-F9CE-4BB9-9D84-52395E30A0C8}" dt="2026-04-24T19:18:29.542" v="3035" actId="732"/>
          <ac:picMkLst>
            <pc:docMk/>
            <pc:sldMk cId="4111627468" sldId="278"/>
            <ac:picMk id="6" creationId="{B93DB97D-CA67-EB8A-758A-96A6E3CF5CED}"/>
          </ac:picMkLst>
        </pc:picChg>
        <pc:picChg chg="add mod ord">
          <ac:chgData name="Brian Becker" userId="b6455d1dadfa9002" providerId="LiveId" clId="{A79D3113-F9CE-4BB9-9D84-52395E30A0C8}" dt="2026-04-24T19:18:01.673" v="3033" actId="1076"/>
          <ac:picMkLst>
            <pc:docMk/>
            <pc:sldMk cId="4111627468" sldId="278"/>
            <ac:picMk id="8" creationId="{23AAE665-85F6-EAC8-17CA-6666E6AE6978}"/>
          </ac:picMkLst>
        </pc:picChg>
      </pc:sldChg>
      <pc:sldChg chg="addSp delSp modSp new mod ord modAnim">
        <pc:chgData name="Brian Becker" userId="b6455d1dadfa9002" providerId="LiveId" clId="{A79D3113-F9CE-4BB9-9D84-52395E30A0C8}" dt="2026-04-25T11:35:22.786" v="4361"/>
        <pc:sldMkLst>
          <pc:docMk/>
          <pc:sldMk cId="22971668" sldId="279"/>
        </pc:sldMkLst>
        <pc:spChg chg="mod">
          <ac:chgData name="Brian Becker" userId="b6455d1dadfa9002" providerId="LiveId" clId="{A79D3113-F9CE-4BB9-9D84-52395E30A0C8}" dt="2026-04-24T18:27:37.859" v="2297" actId="20577"/>
          <ac:spMkLst>
            <pc:docMk/>
            <pc:sldMk cId="22971668" sldId="279"/>
            <ac:spMk id="3" creationId="{8D387E98-38CB-D1D2-4B68-3E37CC1B94BF}"/>
          </ac:spMkLst>
        </pc:spChg>
        <pc:picChg chg="add mod modVis modCrop">
          <ac:chgData name="Brian Becker" userId="b6455d1dadfa9002" providerId="LiveId" clId="{A79D3113-F9CE-4BB9-9D84-52395E30A0C8}" dt="2026-04-25T11:35:15.957" v="4360" actId="14429"/>
          <ac:picMkLst>
            <pc:docMk/>
            <pc:sldMk cId="22971668" sldId="279"/>
            <ac:picMk id="6" creationId="{53D4B7CF-114F-AAA4-9B1A-7E826089C10F}"/>
          </ac:picMkLst>
        </pc:picChg>
        <pc:picChg chg="add mod ord">
          <ac:chgData name="Brian Becker" userId="b6455d1dadfa9002" providerId="LiveId" clId="{A79D3113-F9CE-4BB9-9D84-52395E30A0C8}" dt="2026-04-24T19:20:32.486" v="3046" actId="1076"/>
          <ac:picMkLst>
            <pc:docMk/>
            <pc:sldMk cId="22971668" sldId="279"/>
            <ac:picMk id="8" creationId="{88171322-4B30-75AC-2A6C-F1217D128795}"/>
          </ac:picMkLst>
        </pc:picChg>
      </pc:sldChg>
      <pc:sldChg chg="addSp delSp modSp new mod ord modAnim">
        <pc:chgData name="Brian Becker" userId="b6455d1dadfa9002" providerId="LiveId" clId="{A79D3113-F9CE-4BB9-9D84-52395E30A0C8}" dt="2026-04-25T15:03:48.946" v="4761"/>
        <pc:sldMkLst>
          <pc:docMk/>
          <pc:sldMk cId="624680889" sldId="280"/>
        </pc:sldMkLst>
        <pc:spChg chg="mod">
          <ac:chgData name="Brian Becker" userId="b6455d1dadfa9002" providerId="LiveId" clId="{A79D3113-F9CE-4BB9-9D84-52395E30A0C8}" dt="2026-04-24T19:22:46.570" v="3065" actId="5793"/>
          <ac:spMkLst>
            <pc:docMk/>
            <pc:sldMk cId="624680889" sldId="280"/>
            <ac:spMk id="3" creationId="{B0ADCF21-87B5-9B1E-50E4-540BBF682058}"/>
          </ac:spMkLst>
        </pc:spChg>
        <pc:spChg chg="add mod">
          <ac:chgData name="Brian Becker" userId="b6455d1dadfa9002" providerId="LiveId" clId="{A79D3113-F9CE-4BB9-9D84-52395E30A0C8}" dt="2026-04-25T15:03:36.837" v="4760" actId="1582"/>
          <ac:spMkLst>
            <pc:docMk/>
            <pc:sldMk cId="624680889" sldId="280"/>
            <ac:spMk id="11" creationId="{71983756-0603-B417-EDFD-6F5D5CFA78A2}"/>
          </ac:spMkLst>
        </pc:spChg>
        <pc:picChg chg="add mod modCrop">
          <ac:chgData name="Brian Becker" userId="b6455d1dadfa9002" providerId="LiveId" clId="{A79D3113-F9CE-4BB9-9D84-52395E30A0C8}" dt="2026-04-24T19:22:24.831" v="3060" actId="732"/>
          <ac:picMkLst>
            <pc:docMk/>
            <pc:sldMk cId="624680889" sldId="280"/>
            <ac:picMk id="6" creationId="{D6625B13-98ED-0AFE-9521-6445B5886081}"/>
          </ac:picMkLst>
        </pc:picChg>
        <pc:picChg chg="add mod ord">
          <ac:chgData name="Brian Becker" userId="b6455d1dadfa9002" providerId="LiveId" clId="{A79D3113-F9CE-4BB9-9D84-52395E30A0C8}" dt="2026-04-24T19:21:49.345" v="3056" actId="1076"/>
          <ac:picMkLst>
            <pc:docMk/>
            <pc:sldMk cId="624680889" sldId="280"/>
            <ac:picMk id="10" creationId="{11371BFE-0C40-874A-50E9-FF1D1BDEE508}"/>
          </ac:picMkLst>
        </pc:picChg>
      </pc:sldChg>
      <pc:sldChg chg="addSp delSp modSp new mod addAnim delAnim modAnim">
        <pc:chgData name="Brian Becker" userId="b6455d1dadfa9002" providerId="LiveId" clId="{A79D3113-F9CE-4BB9-9D84-52395E30A0C8}" dt="2026-04-24T18:44:45.156" v="2600"/>
        <pc:sldMkLst>
          <pc:docMk/>
          <pc:sldMk cId="3055308040" sldId="281"/>
        </pc:sldMkLst>
        <pc:spChg chg="mod">
          <ac:chgData name="Brian Becker" userId="b6455d1dadfa9002" providerId="LiveId" clId="{A79D3113-F9CE-4BB9-9D84-52395E30A0C8}" dt="2026-04-24T18:30:35.829" v="2358" actId="5793"/>
          <ac:spMkLst>
            <pc:docMk/>
            <pc:sldMk cId="3055308040" sldId="281"/>
            <ac:spMk id="3" creationId="{9F4CD230-91E8-D91D-F390-D5ABB89897F5}"/>
          </ac:spMkLst>
        </pc:spChg>
        <pc:picChg chg="add mod">
          <ac:chgData name="Brian Becker" userId="b6455d1dadfa9002" providerId="LiveId" clId="{A79D3113-F9CE-4BB9-9D84-52395E30A0C8}" dt="2026-04-24T18:30:32.365" v="2352" actId="1076"/>
          <ac:picMkLst>
            <pc:docMk/>
            <pc:sldMk cId="3055308040" sldId="281"/>
            <ac:picMk id="2050" creationId="{5ECEC317-B679-835C-07C2-9A04C8FA5D84}"/>
          </ac:picMkLst>
        </pc:picChg>
      </pc:sldChg>
      <pc:sldChg chg="modSp add mod addAnim delAnim modAnim">
        <pc:chgData name="Brian Becker" userId="b6455d1dadfa9002" providerId="LiveId" clId="{A79D3113-F9CE-4BB9-9D84-52395E30A0C8}" dt="2026-04-25T15:34:45.740" v="5075" actId="20577"/>
        <pc:sldMkLst>
          <pc:docMk/>
          <pc:sldMk cId="3715126718" sldId="283"/>
        </pc:sldMkLst>
        <pc:spChg chg="mod">
          <ac:chgData name="Brian Becker" userId="b6455d1dadfa9002" providerId="LiveId" clId="{A79D3113-F9CE-4BB9-9D84-52395E30A0C8}" dt="2026-04-25T15:34:45.740" v="5075" actId="20577"/>
          <ac:spMkLst>
            <pc:docMk/>
            <pc:sldMk cId="3715126718" sldId="283"/>
            <ac:spMk id="7" creationId="{2B80DECC-C2A4-A406-8CA4-511BFF188DA0}"/>
          </ac:spMkLst>
        </pc:spChg>
      </pc:sldChg>
      <pc:sldChg chg="addSp delSp modSp new mod ord delAnim modAnim">
        <pc:chgData name="Brian Becker" userId="b6455d1dadfa9002" providerId="LiveId" clId="{A79D3113-F9CE-4BB9-9D84-52395E30A0C8}" dt="2026-04-25T12:10:22.247" v="4543" actId="478"/>
        <pc:sldMkLst>
          <pc:docMk/>
          <pc:sldMk cId="3133741507" sldId="284"/>
        </pc:sldMkLst>
        <pc:spChg chg="mod">
          <ac:chgData name="Brian Becker" userId="b6455d1dadfa9002" providerId="LiveId" clId="{A79D3113-F9CE-4BB9-9D84-52395E30A0C8}" dt="2026-04-24T19:04:34.564" v="2821" actId="20577"/>
          <ac:spMkLst>
            <pc:docMk/>
            <pc:sldMk cId="3133741507" sldId="284"/>
            <ac:spMk id="3" creationId="{F6F652EB-CF0A-E01D-BBC2-2E519B1BC900}"/>
          </ac:spMkLst>
        </pc:spChg>
        <pc:picChg chg="add mod ord">
          <ac:chgData name="Brian Becker" userId="b6455d1dadfa9002" providerId="LiveId" clId="{A79D3113-F9CE-4BB9-9D84-52395E30A0C8}" dt="2026-04-25T12:01:01.426" v="4396" actId="1076"/>
          <ac:picMkLst>
            <pc:docMk/>
            <pc:sldMk cId="3133741507" sldId="284"/>
            <ac:picMk id="6" creationId="{A32318EF-C386-9DC2-3009-E191CF574962}"/>
          </ac:picMkLst>
        </pc:picChg>
        <pc:picChg chg="add del mod">
          <ac:chgData name="Brian Becker" userId="b6455d1dadfa9002" providerId="LiveId" clId="{A79D3113-F9CE-4BB9-9D84-52395E30A0C8}" dt="2026-04-25T12:10:22.247" v="4543" actId="478"/>
          <ac:picMkLst>
            <pc:docMk/>
            <pc:sldMk cId="3133741507" sldId="284"/>
            <ac:picMk id="8" creationId="{E8B873E6-CF48-DC6F-4D44-B36ACD488D16}"/>
          </ac:picMkLst>
        </pc:picChg>
        <pc:picChg chg="add mod">
          <ac:chgData name="Brian Becker" userId="b6455d1dadfa9002" providerId="LiveId" clId="{A79D3113-F9CE-4BB9-9D84-52395E30A0C8}" dt="2026-04-25T12:10:17.888" v="4542"/>
          <ac:picMkLst>
            <pc:docMk/>
            <pc:sldMk cId="3133741507" sldId="284"/>
            <ac:picMk id="9" creationId="{105A3912-7161-4603-B733-61E54929516B}"/>
          </ac:picMkLst>
        </pc:picChg>
      </pc:sldChg>
      <pc:sldChg chg="modSp add mod modTransition modAnim">
        <pc:chgData name="Brian Becker" userId="b6455d1dadfa9002" providerId="LiveId" clId="{A79D3113-F9CE-4BB9-9D84-52395E30A0C8}" dt="2026-04-24T19:04:01.854" v="2787"/>
        <pc:sldMkLst>
          <pc:docMk/>
          <pc:sldMk cId="3519245856" sldId="285"/>
        </pc:sldMkLst>
        <pc:spChg chg="mod">
          <ac:chgData name="Brian Becker" userId="b6455d1dadfa9002" providerId="LiveId" clId="{A79D3113-F9CE-4BB9-9D84-52395E30A0C8}" dt="2026-04-24T19:03:33.399" v="2776" actId="6549"/>
          <ac:spMkLst>
            <pc:docMk/>
            <pc:sldMk cId="3519245856" sldId="285"/>
            <ac:spMk id="2" creationId="{DA4D1C9C-4CA0-0687-83DD-0734C8759B99}"/>
          </ac:spMkLst>
        </pc:spChg>
        <pc:spChg chg="mod">
          <ac:chgData name="Brian Becker" userId="b6455d1dadfa9002" providerId="LiveId" clId="{A79D3113-F9CE-4BB9-9D84-52395E30A0C8}" dt="2026-04-24T19:03:28.157" v="2775" actId="20577"/>
          <ac:spMkLst>
            <pc:docMk/>
            <pc:sldMk cId="3519245856" sldId="285"/>
            <ac:spMk id="3" creationId="{73738028-51C2-6894-27B9-D632E2999BD9}"/>
          </ac:spMkLst>
        </pc:spChg>
      </pc:sldChg>
      <pc:sldChg chg="addSp delSp modSp new mod modAnim">
        <pc:chgData name="Brian Becker" userId="b6455d1dadfa9002" providerId="LiveId" clId="{A79D3113-F9CE-4BB9-9D84-52395E30A0C8}" dt="2026-04-25T11:30:55.445" v="4281"/>
        <pc:sldMkLst>
          <pc:docMk/>
          <pc:sldMk cId="895780744" sldId="286"/>
        </pc:sldMkLst>
        <pc:spChg chg="del mod">
          <ac:chgData name="Brian Becker" userId="b6455d1dadfa9002" providerId="LiveId" clId="{A79D3113-F9CE-4BB9-9D84-52395E30A0C8}" dt="2026-04-25T11:28:47.851" v="4268" actId="22"/>
          <ac:spMkLst>
            <pc:docMk/>
            <pc:sldMk cId="895780744" sldId="286"/>
            <ac:spMk id="2" creationId="{B9ED1BB9-47D3-C73F-3989-09B9926978F3}"/>
          </ac:spMkLst>
        </pc:spChg>
        <pc:spChg chg="mod">
          <ac:chgData name="Brian Becker" userId="b6455d1dadfa9002" providerId="LiveId" clId="{A79D3113-F9CE-4BB9-9D84-52395E30A0C8}" dt="2026-04-24T19:16:27.614" v="2995" actId="20577"/>
          <ac:spMkLst>
            <pc:docMk/>
            <pc:sldMk cId="895780744" sldId="286"/>
            <ac:spMk id="3" creationId="{A2EA4E86-9D58-232F-2ABE-E1BFC5649007}"/>
          </ac:spMkLst>
        </pc:spChg>
        <pc:spChg chg="add del mod">
          <ac:chgData name="Brian Becker" userId="b6455d1dadfa9002" providerId="LiveId" clId="{A79D3113-F9CE-4BB9-9D84-52395E30A0C8}" dt="2026-04-25T11:29:50.911" v="4275" actId="22"/>
          <ac:spMkLst>
            <pc:docMk/>
            <pc:sldMk cId="895780744" sldId="286"/>
            <ac:spMk id="8" creationId="{C1CA3445-8E22-D0E6-42E3-B5D3F106CF89}"/>
          </ac:spMkLst>
        </pc:spChg>
        <pc:picChg chg="add del mod ord">
          <ac:chgData name="Brian Becker" userId="b6455d1dadfa9002" providerId="LiveId" clId="{A79D3113-F9CE-4BB9-9D84-52395E30A0C8}" dt="2026-04-25T11:29:27.701" v="4274" actId="478"/>
          <ac:picMkLst>
            <pc:docMk/>
            <pc:sldMk cId="895780744" sldId="286"/>
            <ac:picMk id="6" creationId="{E9950002-9EA8-B9D1-3E4B-E5BE0BC3FE91}"/>
          </ac:picMkLst>
        </pc:picChg>
        <pc:picChg chg="add mod ord">
          <ac:chgData name="Brian Becker" userId="b6455d1dadfa9002" providerId="LiveId" clId="{A79D3113-F9CE-4BB9-9D84-52395E30A0C8}" dt="2026-04-25T11:30:22.908" v="4280" actId="1076"/>
          <ac:picMkLst>
            <pc:docMk/>
            <pc:sldMk cId="895780744" sldId="286"/>
            <ac:picMk id="10" creationId="{C300FA16-A258-EDDB-C7F3-8A7D4785127A}"/>
          </ac:picMkLst>
        </pc:picChg>
      </pc:sldChg>
      <pc:sldChg chg="addSp delSp modSp new mod ord modAnim">
        <pc:chgData name="Brian Becker" userId="b6455d1dadfa9002" providerId="LiveId" clId="{A79D3113-F9CE-4BB9-9D84-52395E30A0C8}" dt="2026-04-25T11:56:33.347" v="4388"/>
        <pc:sldMkLst>
          <pc:docMk/>
          <pc:sldMk cId="2327072247" sldId="287"/>
        </pc:sldMkLst>
        <pc:spChg chg="mod">
          <ac:chgData name="Brian Becker" userId="b6455d1dadfa9002" providerId="LiveId" clId="{A79D3113-F9CE-4BB9-9D84-52395E30A0C8}" dt="2026-04-24T19:26:03.186" v="3169" actId="20577"/>
          <ac:spMkLst>
            <pc:docMk/>
            <pc:sldMk cId="2327072247" sldId="287"/>
            <ac:spMk id="3" creationId="{D26E23B7-B818-2C20-674B-729B908AB7E8}"/>
          </ac:spMkLst>
        </pc:spChg>
        <pc:spChg chg="add del mod">
          <ac:chgData name="Brian Becker" userId="b6455d1dadfa9002" providerId="LiveId" clId="{A79D3113-F9CE-4BB9-9D84-52395E30A0C8}" dt="2026-04-25T11:45:12.766" v="4374" actId="478"/>
          <ac:spMkLst>
            <pc:docMk/>
            <pc:sldMk cId="2327072247" sldId="287"/>
            <ac:spMk id="12" creationId="{6B94571F-5003-DD5C-FAD6-93828E683FFB}"/>
          </ac:spMkLst>
        </pc:spChg>
        <pc:picChg chg="add del mod ord">
          <ac:chgData name="Brian Becker" userId="b6455d1dadfa9002" providerId="LiveId" clId="{A79D3113-F9CE-4BB9-9D84-52395E30A0C8}" dt="2026-04-25T11:45:07.758" v="4373" actId="478"/>
          <ac:picMkLst>
            <pc:docMk/>
            <pc:sldMk cId="2327072247" sldId="287"/>
            <ac:picMk id="6" creationId="{37812E53-46A6-B458-971B-0A8EE7367D0E}"/>
          </ac:picMkLst>
        </pc:picChg>
        <pc:picChg chg="add del mod">
          <ac:chgData name="Brian Becker" userId="b6455d1dadfa9002" providerId="LiveId" clId="{A79D3113-F9CE-4BB9-9D84-52395E30A0C8}" dt="2026-04-25T11:45:49.208" v="4377" actId="478"/>
          <ac:picMkLst>
            <pc:docMk/>
            <pc:sldMk cId="2327072247" sldId="287"/>
            <ac:picMk id="8" creationId="{BB629786-71DF-20C4-3DEE-8BA73041FA53}"/>
          </ac:picMkLst>
        </pc:picChg>
        <pc:picChg chg="add mod">
          <ac:chgData name="Brian Becker" userId="b6455d1dadfa9002" providerId="LiveId" clId="{A79D3113-F9CE-4BB9-9D84-52395E30A0C8}" dt="2026-04-25T11:45:19.196" v="4375" actId="1076"/>
          <ac:picMkLst>
            <pc:docMk/>
            <pc:sldMk cId="2327072247" sldId="287"/>
            <ac:picMk id="10" creationId="{39376C6D-DC84-3D7F-5EB3-D1AAAF8D2BE4}"/>
          </ac:picMkLst>
        </pc:picChg>
        <pc:picChg chg="add mod">
          <ac:chgData name="Brian Becker" userId="b6455d1dadfa9002" providerId="LiveId" clId="{A79D3113-F9CE-4BB9-9D84-52395E30A0C8}" dt="2026-04-25T11:45:58.430" v="4379" actId="14100"/>
          <ac:picMkLst>
            <pc:docMk/>
            <pc:sldMk cId="2327072247" sldId="287"/>
            <ac:picMk id="14" creationId="{5DD87EA0-5E9B-493B-9A99-E9F3A2097C63}"/>
          </ac:picMkLst>
        </pc:picChg>
      </pc:sldChg>
      <pc:sldChg chg="addSp delSp modSp add mod ord delAnim modAnim">
        <pc:chgData name="Brian Becker" userId="b6455d1dadfa9002" providerId="LiveId" clId="{A79D3113-F9CE-4BB9-9D84-52395E30A0C8}" dt="2026-04-25T15:01:18.628" v="4756"/>
        <pc:sldMkLst>
          <pc:docMk/>
          <pc:sldMk cId="3691355175" sldId="288"/>
        </pc:sldMkLst>
        <pc:spChg chg="mod">
          <ac:chgData name="Brian Becker" userId="b6455d1dadfa9002" providerId="LiveId" clId="{A79D3113-F9CE-4BB9-9D84-52395E30A0C8}" dt="2026-04-24T19:29:03.155" v="3197" actId="2711"/>
          <ac:spMkLst>
            <pc:docMk/>
            <pc:sldMk cId="3691355175" sldId="288"/>
            <ac:spMk id="3" creationId="{E56E0D3A-CA3A-445E-14BC-8A8C8AA99C5B}"/>
          </ac:spMkLst>
        </pc:spChg>
        <pc:picChg chg="del mod">
          <ac:chgData name="Brian Becker" userId="b6455d1dadfa9002" providerId="LiveId" clId="{A79D3113-F9CE-4BB9-9D84-52395E30A0C8}" dt="2026-04-25T15:00:32.714" v="4752" actId="21"/>
          <ac:picMkLst>
            <pc:docMk/>
            <pc:sldMk cId="3691355175" sldId="288"/>
            <ac:picMk id="8" creationId="{01C1EC23-E6D6-0D6B-017D-5F74E9F47F98}"/>
          </ac:picMkLst>
        </pc:picChg>
        <pc:picChg chg="add del mod">
          <ac:chgData name="Brian Becker" userId="b6455d1dadfa9002" providerId="LiveId" clId="{A79D3113-F9CE-4BB9-9D84-52395E30A0C8}" dt="2026-04-25T15:00:34.911" v="4753" actId="478"/>
          <ac:picMkLst>
            <pc:docMk/>
            <pc:sldMk cId="3691355175" sldId="288"/>
            <ac:picMk id="9" creationId="{DBA22906-27B6-BA5A-EB0D-4E8913E9379E}"/>
          </ac:picMkLst>
        </pc:picChg>
        <pc:picChg chg="add mod">
          <ac:chgData name="Brian Becker" userId="b6455d1dadfa9002" providerId="LiveId" clId="{A79D3113-F9CE-4BB9-9D84-52395E30A0C8}" dt="2026-04-25T15:00:24.411" v="4751"/>
          <ac:picMkLst>
            <pc:docMk/>
            <pc:sldMk cId="3691355175" sldId="288"/>
            <ac:picMk id="10" creationId="{D381112F-7D56-4219-0601-07358FB0E25D}"/>
          </ac:picMkLst>
        </pc:picChg>
        <pc:picChg chg="add mod">
          <ac:chgData name="Brian Becker" userId="b6455d1dadfa9002" providerId="LiveId" clId="{A79D3113-F9CE-4BB9-9D84-52395E30A0C8}" dt="2026-04-25T15:00:45.409" v="4755" actId="1076"/>
          <ac:picMkLst>
            <pc:docMk/>
            <pc:sldMk cId="3691355175" sldId="288"/>
            <ac:picMk id="11" creationId="{01C1EC23-E6D6-0D6B-017D-5F74E9F47F98}"/>
          </ac:picMkLst>
        </pc:picChg>
      </pc:sldChg>
      <pc:sldChg chg="addSp modSp new mod modAnim">
        <pc:chgData name="Brian Becker" userId="b6455d1dadfa9002" providerId="LiveId" clId="{A79D3113-F9CE-4BB9-9D84-52395E30A0C8}" dt="2026-04-25T15:06:23.536" v="4771" actId="20577"/>
        <pc:sldMkLst>
          <pc:docMk/>
          <pc:sldMk cId="2462209031" sldId="289"/>
        </pc:sldMkLst>
        <pc:spChg chg="mod">
          <ac:chgData name="Brian Becker" userId="b6455d1dadfa9002" providerId="LiveId" clId="{A79D3113-F9CE-4BB9-9D84-52395E30A0C8}" dt="2026-04-25T12:09:49.390" v="4526" actId="1076"/>
          <ac:spMkLst>
            <pc:docMk/>
            <pc:sldMk cId="2462209031" sldId="289"/>
            <ac:spMk id="2" creationId="{1E7E4A77-1C0A-A77E-6776-624984AD0604}"/>
          </ac:spMkLst>
        </pc:spChg>
        <pc:spChg chg="mod">
          <ac:chgData name="Brian Becker" userId="b6455d1dadfa9002" providerId="LiveId" clId="{A79D3113-F9CE-4BB9-9D84-52395E30A0C8}" dt="2026-04-25T15:06:23.536" v="4771" actId="20577"/>
          <ac:spMkLst>
            <pc:docMk/>
            <pc:sldMk cId="2462209031" sldId="289"/>
            <ac:spMk id="3" creationId="{986B6E1A-92F7-C3FA-50D2-625C480316A5}"/>
          </ac:spMkLst>
        </pc:spChg>
        <pc:picChg chg="add mod">
          <ac:chgData name="Brian Becker" userId="b6455d1dadfa9002" providerId="LiveId" clId="{A79D3113-F9CE-4BB9-9D84-52395E30A0C8}" dt="2026-04-24T19:30:54.806" v="3217" actId="1076"/>
          <ac:picMkLst>
            <pc:docMk/>
            <pc:sldMk cId="2462209031" sldId="289"/>
            <ac:picMk id="6" creationId="{EFE884E9-44B0-BDEB-794D-E49FD4E01DE9}"/>
          </ac:picMkLst>
        </pc:picChg>
        <pc:picChg chg="add mod">
          <ac:chgData name="Brian Becker" userId="b6455d1dadfa9002" providerId="LiveId" clId="{A79D3113-F9CE-4BB9-9D84-52395E30A0C8}" dt="2026-04-25T12:09:53.822" v="4540" actId="1036"/>
          <ac:picMkLst>
            <pc:docMk/>
            <pc:sldMk cId="2462209031" sldId="289"/>
            <ac:picMk id="7" creationId="{E2EBA841-95D3-6150-18C7-42D74ED87D59}"/>
          </ac:picMkLst>
        </pc:picChg>
      </pc:sldChg>
      <pc:sldChg chg="modSp new mod addAnim delAnim modAnim">
        <pc:chgData name="Brian Becker" userId="b6455d1dadfa9002" providerId="LiveId" clId="{A79D3113-F9CE-4BB9-9D84-52395E30A0C8}" dt="2026-04-24T20:10:41.242" v="3318"/>
        <pc:sldMkLst>
          <pc:docMk/>
          <pc:sldMk cId="2185425382" sldId="290"/>
        </pc:sldMkLst>
        <pc:spChg chg="mod">
          <ac:chgData name="Brian Becker" userId="b6455d1dadfa9002" providerId="LiveId" clId="{A79D3113-F9CE-4BB9-9D84-52395E30A0C8}" dt="2026-04-24T20:08:29.949" v="3316" actId="403"/>
          <ac:spMkLst>
            <pc:docMk/>
            <pc:sldMk cId="2185425382" sldId="290"/>
            <ac:spMk id="2" creationId="{2A04F362-6DB1-EA4E-8FC5-CA38C4A5A579}"/>
          </ac:spMkLst>
        </pc:spChg>
      </pc:sldChg>
      <pc:sldChg chg="modSp new mod addAnim delAnim modAnim">
        <pc:chgData name="Brian Becker" userId="b6455d1dadfa9002" providerId="LiveId" clId="{A79D3113-F9CE-4BB9-9D84-52395E30A0C8}" dt="2026-04-24T20:19:09.315" v="3687"/>
        <pc:sldMkLst>
          <pc:docMk/>
          <pc:sldMk cId="88872238" sldId="291"/>
        </pc:sldMkLst>
        <pc:spChg chg="mod">
          <ac:chgData name="Brian Becker" userId="b6455d1dadfa9002" providerId="LiveId" clId="{A79D3113-F9CE-4BB9-9D84-52395E30A0C8}" dt="2026-04-24T20:18:42.716" v="3685" actId="20577"/>
          <ac:spMkLst>
            <pc:docMk/>
            <pc:sldMk cId="88872238" sldId="291"/>
            <ac:spMk id="2" creationId="{E0CB25CA-799C-DF03-CBDD-1C4ED1195850}"/>
          </ac:spMkLst>
        </pc:spChg>
        <pc:spChg chg="mod">
          <ac:chgData name="Brian Becker" userId="b6455d1dadfa9002" providerId="LiveId" clId="{A79D3113-F9CE-4BB9-9D84-52395E30A0C8}" dt="2026-04-24T20:14:38.623" v="3477" actId="14100"/>
          <ac:spMkLst>
            <pc:docMk/>
            <pc:sldMk cId="88872238" sldId="291"/>
            <ac:spMk id="3" creationId="{EC71E2F7-2D14-E5E5-04FA-8BC0B8C15DC5}"/>
          </ac:spMkLst>
        </pc:spChg>
      </pc:sldChg>
      <pc:sldChg chg="modSp add mod modTransition modAnim">
        <pc:chgData name="Brian Becker" userId="b6455d1dadfa9002" providerId="LiveId" clId="{A79D3113-F9CE-4BB9-9D84-52395E30A0C8}" dt="2026-04-25T11:17:40.367" v="4260" actId="20577"/>
        <pc:sldMkLst>
          <pc:docMk/>
          <pc:sldMk cId="3422588049" sldId="293"/>
        </pc:sldMkLst>
        <pc:spChg chg="mod">
          <ac:chgData name="Brian Becker" userId="b6455d1dadfa9002" providerId="LiveId" clId="{A79D3113-F9CE-4BB9-9D84-52395E30A0C8}" dt="2026-04-25T11:17:40.367" v="4260" actId="20577"/>
          <ac:spMkLst>
            <pc:docMk/>
            <pc:sldMk cId="3422588049" sldId="293"/>
            <ac:spMk id="2" creationId="{86EF2767-49F0-A0AA-DC4B-A9C9593D7BFA}"/>
          </ac:spMkLst>
        </pc:spChg>
      </pc:sldChg>
      <pc:sldChg chg="addSp delSp modSp new del mod">
        <pc:chgData name="Brian Becker" userId="b6455d1dadfa9002" providerId="LiveId" clId="{A79D3113-F9CE-4BB9-9D84-52395E30A0C8}" dt="2026-04-25T12:07:39.955" v="4523" actId="47"/>
        <pc:sldMkLst>
          <pc:docMk/>
          <pc:sldMk cId="1869936307" sldId="294"/>
        </pc:sldMkLst>
        <pc:spChg chg="del">
          <ac:chgData name="Brian Becker" userId="b6455d1dadfa9002" providerId="LiveId" clId="{A79D3113-F9CE-4BB9-9D84-52395E30A0C8}" dt="2026-04-25T10:56:02.664" v="3835" actId="22"/>
          <ac:spMkLst>
            <pc:docMk/>
            <pc:sldMk cId="1869936307" sldId="294"/>
            <ac:spMk id="2" creationId="{10C918D3-D5C1-01AA-C994-A31A634F06D8}"/>
          </ac:spMkLst>
        </pc:spChg>
        <pc:picChg chg="add mod ord">
          <ac:chgData name="Brian Becker" userId="b6455d1dadfa9002" providerId="LiveId" clId="{A79D3113-F9CE-4BB9-9D84-52395E30A0C8}" dt="2026-04-25T10:56:36.935" v="3838" actId="1076"/>
          <ac:picMkLst>
            <pc:docMk/>
            <pc:sldMk cId="1869936307" sldId="294"/>
            <ac:picMk id="6" creationId="{E922C23D-B77D-FBE4-9F82-FCD7A34EE254}"/>
          </ac:picMkLst>
        </pc:picChg>
      </pc:sldChg>
      <pc:sldChg chg="modSp add mod modAnim">
        <pc:chgData name="Brian Becker" userId="b6455d1dadfa9002" providerId="LiveId" clId="{A79D3113-F9CE-4BB9-9D84-52395E30A0C8}" dt="2026-04-25T15:41:08.974" v="5176" actId="20577"/>
        <pc:sldMkLst>
          <pc:docMk/>
          <pc:sldMk cId="269240193" sldId="295"/>
        </pc:sldMkLst>
        <pc:spChg chg="mod">
          <ac:chgData name="Brian Becker" userId="b6455d1dadfa9002" providerId="LiveId" clId="{A79D3113-F9CE-4BB9-9D84-52395E30A0C8}" dt="2026-04-25T15:41:08.974" v="5176" actId="20577"/>
          <ac:spMkLst>
            <pc:docMk/>
            <pc:sldMk cId="269240193" sldId="295"/>
            <ac:spMk id="2" creationId="{101BB24D-0B1A-1C8D-9537-7E8FD6A7FDCE}"/>
          </ac:spMkLst>
        </pc:spChg>
        <pc:spChg chg="mod">
          <ac:chgData name="Brian Becker" userId="b6455d1dadfa9002" providerId="LiveId" clId="{A79D3113-F9CE-4BB9-9D84-52395E30A0C8}" dt="2026-04-25T11:10:46.872" v="3896" actId="20577"/>
          <ac:spMkLst>
            <pc:docMk/>
            <pc:sldMk cId="269240193" sldId="295"/>
            <ac:spMk id="3" creationId="{16868735-8BF1-2B4B-49F3-FF3389D8BF4D}"/>
          </ac:spMkLst>
        </pc:spChg>
      </pc:sldChg>
      <pc:sldChg chg="addSp delSp modSp new del mod">
        <pc:chgData name="Brian Becker" userId="b6455d1dadfa9002" providerId="LiveId" clId="{A79D3113-F9CE-4BB9-9D84-52395E30A0C8}" dt="2026-04-25T11:26:49.461" v="4264" actId="47"/>
        <pc:sldMkLst>
          <pc:docMk/>
          <pc:sldMk cId="846612844" sldId="296"/>
        </pc:sldMkLst>
        <pc:spChg chg="del">
          <ac:chgData name="Brian Becker" userId="b6455d1dadfa9002" providerId="LiveId" clId="{A79D3113-F9CE-4BB9-9D84-52395E30A0C8}" dt="2026-04-25T11:25:25.121" v="4263" actId="22"/>
          <ac:spMkLst>
            <pc:docMk/>
            <pc:sldMk cId="846612844" sldId="296"/>
            <ac:spMk id="2" creationId="{9B547C9D-EBD9-F86D-AF72-3481B121F55D}"/>
          </ac:spMkLst>
        </pc:spChg>
        <pc:picChg chg="add mod ord">
          <ac:chgData name="Brian Becker" userId="b6455d1dadfa9002" providerId="LiveId" clId="{A79D3113-F9CE-4BB9-9D84-52395E30A0C8}" dt="2026-04-25T11:25:25.121" v="4263" actId="22"/>
          <ac:picMkLst>
            <pc:docMk/>
            <pc:sldMk cId="846612844" sldId="296"/>
            <ac:picMk id="6" creationId="{E0A0B868-059E-0B4E-22BE-D4029C847D19}"/>
          </ac:picMkLst>
        </pc:picChg>
      </pc:sldChg>
      <pc:sldChg chg="modSp add addAnim delAnim modAnim">
        <pc:chgData name="Brian Becker" userId="b6455d1dadfa9002" providerId="LiveId" clId="{A79D3113-F9CE-4BB9-9D84-52395E30A0C8}" dt="2026-04-25T19:23:36.671" v="5340" actId="20577"/>
        <pc:sldMkLst>
          <pc:docMk/>
          <pc:sldMk cId="4220321659" sldId="296"/>
        </pc:sldMkLst>
        <pc:spChg chg="mod">
          <ac:chgData name="Brian Becker" userId="b6455d1dadfa9002" providerId="LiveId" clId="{A79D3113-F9CE-4BB9-9D84-52395E30A0C8}" dt="2026-04-25T19:23:36.671" v="5340" actId="20577"/>
          <ac:spMkLst>
            <pc:docMk/>
            <pc:sldMk cId="4220321659" sldId="296"/>
            <ac:spMk id="2" creationId="{419CBB8A-B2D7-337E-9706-7F1A810458F8}"/>
          </ac:spMkLst>
        </pc:spChg>
      </pc:sldChg>
      <pc:sldChg chg="addSp delSp modSp new mod">
        <pc:chgData name="Brian Becker" userId="b6455d1dadfa9002" providerId="LiveId" clId="{A79D3113-F9CE-4BB9-9D84-52395E30A0C8}" dt="2026-04-25T11:37:11.029" v="4367" actId="1076"/>
        <pc:sldMkLst>
          <pc:docMk/>
          <pc:sldMk cId="1483277361" sldId="297"/>
        </pc:sldMkLst>
        <pc:spChg chg="del">
          <ac:chgData name="Brian Becker" userId="b6455d1dadfa9002" providerId="LiveId" clId="{A79D3113-F9CE-4BB9-9D84-52395E30A0C8}" dt="2026-04-25T11:36:59.531" v="4365" actId="22"/>
          <ac:spMkLst>
            <pc:docMk/>
            <pc:sldMk cId="1483277361" sldId="297"/>
            <ac:spMk id="2" creationId="{9DB5EB65-C8F3-4B08-8F02-3BF9FEF65BD7}"/>
          </ac:spMkLst>
        </pc:spChg>
        <pc:picChg chg="add mod ord">
          <ac:chgData name="Brian Becker" userId="b6455d1dadfa9002" providerId="LiveId" clId="{A79D3113-F9CE-4BB9-9D84-52395E30A0C8}" dt="2026-04-25T11:37:11.029" v="4367" actId="1076"/>
          <ac:picMkLst>
            <pc:docMk/>
            <pc:sldMk cId="1483277361" sldId="297"/>
            <ac:picMk id="6" creationId="{8C69D363-65F2-E07B-9EE2-7C6C0E072AC2}"/>
          </ac:picMkLst>
        </pc:picChg>
      </pc:sldChg>
      <pc:sldChg chg="addSp delSp modSp new mod">
        <pc:chgData name="Brian Becker" userId="b6455d1dadfa9002" providerId="LiveId" clId="{A79D3113-F9CE-4BB9-9D84-52395E30A0C8}" dt="2026-04-25T12:20:51.712" v="4572" actId="20577"/>
        <pc:sldMkLst>
          <pc:docMk/>
          <pc:sldMk cId="788855139" sldId="298"/>
        </pc:sldMkLst>
        <pc:spChg chg="del">
          <ac:chgData name="Brian Becker" userId="b6455d1dadfa9002" providerId="LiveId" clId="{A79D3113-F9CE-4BB9-9D84-52395E30A0C8}" dt="2026-04-25T12:16:33.593" v="4548" actId="22"/>
          <ac:spMkLst>
            <pc:docMk/>
            <pc:sldMk cId="788855139" sldId="298"/>
            <ac:spMk id="2" creationId="{0CDE14D9-A897-8048-5852-BF6C2DB0DC0A}"/>
          </ac:spMkLst>
        </pc:spChg>
        <pc:spChg chg="mod">
          <ac:chgData name="Brian Becker" userId="b6455d1dadfa9002" providerId="LiveId" clId="{A79D3113-F9CE-4BB9-9D84-52395E30A0C8}" dt="2026-04-25T12:20:51.712" v="4572" actId="20577"/>
          <ac:spMkLst>
            <pc:docMk/>
            <pc:sldMk cId="788855139" sldId="298"/>
            <ac:spMk id="3" creationId="{9C7449BA-08DF-C0B9-28E4-3987525B913D}"/>
          </ac:spMkLst>
        </pc:spChg>
        <pc:spChg chg="add del mod">
          <ac:chgData name="Brian Becker" userId="b6455d1dadfa9002" providerId="LiveId" clId="{A79D3113-F9CE-4BB9-9D84-52395E30A0C8}" dt="2026-04-25T12:17:51.923" v="4553" actId="478"/>
          <ac:spMkLst>
            <pc:docMk/>
            <pc:sldMk cId="788855139" sldId="298"/>
            <ac:spMk id="12" creationId="{10AD31DE-4AED-461D-1E6A-34A7E735C5EB}"/>
          </ac:spMkLst>
        </pc:spChg>
        <pc:picChg chg="add del mod ord">
          <ac:chgData name="Brian Becker" userId="b6455d1dadfa9002" providerId="LiveId" clId="{A79D3113-F9CE-4BB9-9D84-52395E30A0C8}" dt="2026-04-25T12:17:40.503" v="4552" actId="478"/>
          <ac:picMkLst>
            <pc:docMk/>
            <pc:sldMk cId="788855139" sldId="298"/>
            <ac:picMk id="6" creationId="{BE50C551-C745-D938-8843-B36A9F2BF1D9}"/>
          </ac:picMkLst>
        </pc:picChg>
        <pc:picChg chg="add mod modCrop">
          <ac:chgData name="Brian Becker" userId="b6455d1dadfa9002" providerId="LiveId" clId="{A79D3113-F9CE-4BB9-9D84-52395E30A0C8}" dt="2026-04-25T12:19:37.933" v="4564" actId="732"/>
          <ac:picMkLst>
            <pc:docMk/>
            <pc:sldMk cId="788855139" sldId="298"/>
            <ac:picMk id="8" creationId="{E9FC3D98-75B6-E42C-2C86-76E9436CBC47}"/>
          </ac:picMkLst>
        </pc:picChg>
        <pc:picChg chg="add mod modCrop">
          <ac:chgData name="Brian Becker" userId="b6455d1dadfa9002" providerId="LiveId" clId="{A79D3113-F9CE-4BB9-9D84-52395E30A0C8}" dt="2026-04-25T12:18:28.305" v="4557" actId="1076"/>
          <ac:picMkLst>
            <pc:docMk/>
            <pc:sldMk cId="788855139" sldId="298"/>
            <ac:picMk id="10" creationId="{21296DB7-29C7-C0DC-CFB5-D63E05B3A966}"/>
          </ac:picMkLst>
        </pc:picChg>
      </pc:sldChg>
      <pc:sldChg chg="add del modAnim">
        <pc:chgData name="Brian Becker" userId="b6455d1dadfa9002" providerId="LiveId" clId="{A79D3113-F9CE-4BB9-9D84-52395E30A0C8}" dt="2026-04-25T11:50:52.049" v="4384" actId="47"/>
        <pc:sldMkLst>
          <pc:docMk/>
          <pc:sldMk cId="3538275074" sldId="298"/>
        </pc:sldMkLst>
      </pc:sldChg>
      <pc:sldChg chg="addSp delSp modSp new mod modAnim">
        <pc:chgData name="Brian Becker" userId="b6455d1dadfa9002" providerId="LiveId" clId="{A79D3113-F9CE-4BB9-9D84-52395E30A0C8}" dt="2026-04-25T15:15:41.973" v="4779"/>
        <pc:sldMkLst>
          <pc:docMk/>
          <pc:sldMk cId="4242395341" sldId="299"/>
        </pc:sldMkLst>
        <pc:spChg chg="add del mod">
          <ac:chgData name="Brian Becker" userId="b6455d1dadfa9002" providerId="LiveId" clId="{A79D3113-F9CE-4BB9-9D84-52395E30A0C8}" dt="2026-04-25T13:57:17.083" v="4639" actId="5793"/>
          <ac:spMkLst>
            <pc:docMk/>
            <pc:sldMk cId="4242395341" sldId="299"/>
            <ac:spMk id="2" creationId="{80E3F215-8929-7BD8-99D3-5897EDE35C95}"/>
          </ac:spMkLst>
        </pc:spChg>
        <pc:spChg chg="mod">
          <ac:chgData name="Brian Becker" userId="b6455d1dadfa9002" providerId="LiveId" clId="{A79D3113-F9CE-4BB9-9D84-52395E30A0C8}" dt="2026-04-25T13:56:24.759" v="4584" actId="20577"/>
          <ac:spMkLst>
            <pc:docMk/>
            <pc:sldMk cId="4242395341" sldId="299"/>
            <ac:spMk id="3" creationId="{F964AD89-7E43-12EF-317B-6C155ABB3EE5}"/>
          </ac:spMkLst>
        </pc:spChg>
        <pc:picChg chg="add del mod ord">
          <ac:chgData name="Brian Becker" userId="b6455d1dadfa9002" providerId="LiveId" clId="{A79D3113-F9CE-4BB9-9D84-52395E30A0C8}" dt="2026-04-25T13:56:58.688" v="4588" actId="22"/>
          <ac:picMkLst>
            <pc:docMk/>
            <pc:sldMk cId="4242395341" sldId="299"/>
            <ac:picMk id="6" creationId="{95F9C3A2-AD7D-96A5-885E-1A33A2ABAE47}"/>
          </ac:picMkLst>
        </pc:picChg>
        <pc:picChg chg="add">
          <ac:chgData name="Brian Becker" userId="b6455d1dadfa9002" providerId="LiveId" clId="{A79D3113-F9CE-4BB9-9D84-52395E30A0C8}" dt="2026-04-25T13:57:22.432" v="4640" actId="22"/>
          <ac:picMkLst>
            <pc:docMk/>
            <pc:sldMk cId="4242395341" sldId="299"/>
            <ac:picMk id="8" creationId="{BD57DF81-4563-39FD-B85D-C19CC3ABE30B}"/>
          </ac:picMkLst>
        </pc:picChg>
        <pc:picChg chg="add mod">
          <ac:chgData name="Brian Becker" userId="b6455d1dadfa9002" providerId="LiveId" clId="{A79D3113-F9CE-4BB9-9D84-52395E30A0C8}" dt="2026-04-25T13:58:23.895" v="4643"/>
          <ac:picMkLst>
            <pc:docMk/>
            <pc:sldMk cId="4242395341" sldId="299"/>
            <ac:picMk id="9" creationId="{14E5DEEF-CCF2-0829-BC10-E6B7A46C78A7}"/>
          </ac:picMkLst>
        </pc:picChg>
      </pc:sldChg>
      <pc:sldChg chg="addSp delSp modSp add mod delAnim">
        <pc:chgData name="Brian Becker" userId="b6455d1dadfa9002" providerId="LiveId" clId="{A79D3113-F9CE-4BB9-9D84-52395E30A0C8}" dt="2026-04-25T14:02:25.302" v="4650" actId="478"/>
        <pc:sldMkLst>
          <pc:docMk/>
          <pc:sldMk cId="4082851334" sldId="300"/>
        </pc:sldMkLst>
        <pc:spChg chg="del">
          <ac:chgData name="Brian Becker" userId="b6455d1dadfa9002" providerId="LiveId" clId="{A79D3113-F9CE-4BB9-9D84-52395E30A0C8}" dt="2026-04-25T14:02:25.302" v="4650" actId="478"/>
          <ac:spMkLst>
            <pc:docMk/>
            <pc:sldMk cId="4082851334" sldId="300"/>
            <ac:spMk id="2" creationId="{DFA85133-F157-2BE8-7801-392F76F2B5D5}"/>
          </ac:spMkLst>
        </pc:spChg>
        <pc:spChg chg="mod">
          <ac:chgData name="Brian Becker" userId="b6455d1dadfa9002" providerId="LiveId" clId="{A79D3113-F9CE-4BB9-9D84-52395E30A0C8}" dt="2026-04-25T14:01:49.820" v="4647" actId="20577"/>
          <ac:spMkLst>
            <pc:docMk/>
            <pc:sldMk cId="4082851334" sldId="300"/>
            <ac:spMk id="3" creationId="{1BA8724F-EE8E-2150-A350-9CE93402B7D1}"/>
          </ac:spMkLst>
        </pc:spChg>
        <pc:spChg chg="add mod">
          <ac:chgData name="Brian Becker" userId="b6455d1dadfa9002" providerId="LiveId" clId="{A79D3113-F9CE-4BB9-9D84-52395E30A0C8}" dt="2026-04-25T14:02:25.302" v="4650" actId="478"/>
          <ac:spMkLst>
            <pc:docMk/>
            <pc:sldMk cId="4082851334" sldId="300"/>
            <ac:spMk id="10" creationId="{3A3805A8-B5BB-A871-7AEE-7906FA5BF4EF}"/>
          </ac:spMkLst>
        </pc:spChg>
        <pc:picChg chg="add">
          <ac:chgData name="Brian Becker" userId="b6455d1dadfa9002" providerId="LiveId" clId="{A79D3113-F9CE-4BB9-9D84-52395E30A0C8}" dt="2026-04-25T14:02:19.437" v="4649" actId="22"/>
          <ac:picMkLst>
            <pc:docMk/>
            <pc:sldMk cId="4082851334" sldId="300"/>
            <ac:picMk id="6" creationId="{D8573E5B-7771-C2A1-6D51-C49DFBA78E2E}"/>
          </ac:picMkLst>
        </pc:picChg>
        <pc:picChg chg="del">
          <ac:chgData name="Brian Becker" userId="b6455d1dadfa9002" providerId="LiveId" clId="{A79D3113-F9CE-4BB9-9D84-52395E30A0C8}" dt="2026-04-25T14:02:17.557" v="4648" actId="478"/>
          <ac:picMkLst>
            <pc:docMk/>
            <pc:sldMk cId="4082851334" sldId="300"/>
            <ac:picMk id="8" creationId="{869567CE-5646-F6A9-AD5B-D9128AF922CE}"/>
          </ac:picMkLst>
        </pc:picChg>
      </pc:sldChg>
      <pc:sldChg chg="addSp delSp modSp add mod delAnim">
        <pc:chgData name="Brian Becker" userId="b6455d1dadfa9002" providerId="LiveId" clId="{A79D3113-F9CE-4BB9-9D84-52395E30A0C8}" dt="2026-04-25T14:03:18.113" v="4656" actId="22"/>
        <pc:sldMkLst>
          <pc:docMk/>
          <pc:sldMk cId="719622369" sldId="301"/>
        </pc:sldMkLst>
        <pc:spChg chg="del">
          <ac:chgData name="Brian Becker" userId="b6455d1dadfa9002" providerId="LiveId" clId="{A79D3113-F9CE-4BB9-9D84-52395E30A0C8}" dt="2026-04-25T14:02:59.093" v="4653" actId="478"/>
          <ac:spMkLst>
            <pc:docMk/>
            <pc:sldMk cId="719622369" sldId="301"/>
            <ac:spMk id="2" creationId="{6B29E2A1-8CEF-23D5-470C-E21DB6398231}"/>
          </ac:spMkLst>
        </pc:spChg>
        <pc:spChg chg="mod">
          <ac:chgData name="Brian Becker" userId="b6455d1dadfa9002" providerId="LiveId" clId="{A79D3113-F9CE-4BB9-9D84-52395E30A0C8}" dt="2026-04-25T14:02:50.343" v="4652" actId="20577"/>
          <ac:spMkLst>
            <pc:docMk/>
            <pc:sldMk cId="719622369" sldId="301"/>
            <ac:spMk id="3" creationId="{B3A7D803-B7BE-EC5F-52AC-859B71A85106}"/>
          </ac:spMkLst>
        </pc:spChg>
        <pc:spChg chg="add del mod">
          <ac:chgData name="Brian Becker" userId="b6455d1dadfa9002" providerId="LiveId" clId="{A79D3113-F9CE-4BB9-9D84-52395E30A0C8}" dt="2026-04-25T14:03:06.465" v="4654" actId="478"/>
          <ac:spMkLst>
            <pc:docMk/>
            <pc:sldMk cId="719622369" sldId="301"/>
            <ac:spMk id="6" creationId="{AB7A93F9-AAB0-9BA5-A602-F5577BFC0712}"/>
          </ac:spMkLst>
        </pc:spChg>
        <pc:picChg chg="del">
          <ac:chgData name="Brian Becker" userId="b6455d1dadfa9002" providerId="LiveId" clId="{A79D3113-F9CE-4BB9-9D84-52395E30A0C8}" dt="2026-04-25T14:03:08.054" v="4655" actId="478"/>
          <ac:picMkLst>
            <pc:docMk/>
            <pc:sldMk cId="719622369" sldId="301"/>
            <ac:picMk id="8" creationId="{176CCFA1-7AA0-6078-BD01-578AC95A4356}"/>
          </ac:picMkLst>
        </pc:picChg>
        <pc:picChg chg="add">
          <ac:chgData name="Brian Becker" userId="b6455d1dadfa9002" providerId="LiveId" clId="{A79D3113-F9CE-4BB9-9D84-52395E30A0C8}" dt="2026-04-25T14:03:18.113" v="4656" actId="22"/>
          <ac:picMkLst>
            <pc:docMk/>
            <pc:sldMk cId="719622369" sldId="301"/>
            <ac:picMk id="10" creationId="{A3E03FC8-8125-459B-7785-EB9E6352121F}"/>
          </ac:picMkLst>
        </pc:picChg>
      </pc:sldChg>
      <pc:sldChg chg="addSp delSp modSp add mod">
        <pc:chgData name="Brian Becker" userId="b6455d1dadfa9002" providerId="LiveId" clId="{A79D3113-F9CE-4BB9-9D84-52395E30A0C8}" dt="2026-04-25T14:04:08.656" v="4661" actId="22"/>
        <pc:sldMkLst>
          <pc:docMk/>
          <pc:sldMk cId="290127075" sldId="302"/>
        </pc:sldMkLst>
        <pc:spChg chg="mod">
          <ac:chgData name="Brian Becker" userId="b6455d1dadfa9002" providerId="LiveId" clId="{A79D3113-F9CE-4BB9-9D84-52395E30A0C8}" dt="2026-04-25T14:03:53.498" v="4659" actId="20577"/>
          <ac:spMkLst>
            <pc:docMk/>
            <pc:sldMk cId="290127075" sldId="302"/>
            <ac:spMk id="3" creationId="{8205D24E-052A-F1D1-2F53-F801EA2E7DA2}"/>
          </ac:spMkLst>
        </pc:spChg>
        <pc:picChg chg="add">
          <ac:chgData name="Brian Becker" userId="b6455d1dadfa9002" providerId="LiveId" clId="{A79D3113-F9CE-4BB9-9D84-52395E30A0C8}" dt="2026-04-25T14:04:08.656" v="4661" actId="22"/>
          <ac:picMkLst>
            <pc:docMk/>
            <pc:sldMk cId="290127075" sldId="302"/>
            <ac:picMk id="5" creationId="{2539C1F8-EF7F-9678-195E-FDC3FEFB4187}"/>
          </ac:picMkLst>
        </pc:picChg>
        <pc:picChg chg="del">
          <ac:chgData name="Brian Becker" userId="b6455d1dadfa9002" providerId="LiveId" clId="{A79D3113-F9CE-4BB9-9D84-52395E30A0C8}" dt="2026-04-25T14:03:57.015" v="4660" actId="478"/>
          <ac:picMkLst>
            <pc:docMk/>
            <pc:sldMk cId="290127075" sldId="302"/>
            <ac:picMk id="10" creationId="{05F0A1AF-EC0B-B045-2C22-BE54B55F20B5}"/>
          </ac:picMkLst>
        </pc:picChg>
      </pc:sldChg>
      <pc:sldChg chg="addSp delSp modSp add mod">
        <pc:chgData name="Brian Becker" userId="b6455d1dadfa9002" providerId="LiveId" clId="{A79D3113-F9CE-4BB9-9D84-52395E30A0C8}" dt="2026-04-25T14:05:15.073" v="4677" actId="22"/>
        <pc:sldMkLst>
          <pc:docMk/>
          <pc:sldMk cId="3661022795" sldId="303"/>
        </pc:sldMkLst>
        <pc:spChg chg="mod">
          <ac:chgData name="Brian Becker" userId="b6455d1dadfa9002" providerId="LiveId" clId="{A79D3113-F9CE-4BB9-9D84-52395E30A0C8}" dt="2026-04-25T14:04:57.486" v="4675" actId="20577"/>
          <ac:spMkLst>
            <pc:docMk/>
            <pc:sldMk cId="3661022795" sldId="303"/>
            <ac:spMk id="3" creationId="{6256A2F9-7E0A-3E0F-791B-0BBB697E36F1}"/>
          </ac:spMkLst>
        </pc:spChg>
        <pc:picChg chg="del">
          <ac:chgData name="Brian Becker" userId="b6455d1dadfa9002" providerId="LiveId" clId="{A79D3113-F9CE-4BB9-9D84-52395E30A0C8}" dt="2026-04-25T14:05:00.303" v="4676" actId="478"/>
          <ac:picMkLst>
            <pc:docMk/>
            <pc:sldMk cId="3661022795" sldId="303"/>
            <ac:picMk id="5" creationId="{DAD8128F-1DD6-26FE-6672-9F5A18499B60}"/>
          </ac:picMkLst>
        </pc:picChg>
        <pc:picChg chg="add">
          <ac:chgData name="Brian Becker" userId="b6455d1dadfa9002" providerId="LiveId" clId="{A79D3113-F9CE-4BB9-9D84-52395E30A0C8}" dt="2026-04-25T14:05:15.073" v="4677" actId="22"/>
          <ac:picMkLst>
            <pc:docMk/>
            <pc:sldMk cId="3661022795" sldId="303"/>
            <ac:picMk id="6" creationId="{CC2A9493-74A7-7A34-1E58-156E2487F671}"/>
          </ac:picMkLst>
        </pc:picChg>
      </pc:sldChg>
      <pc:sldChg chg="addSp delSp modSp add mod">
        <pc:chgData name="Brian Becker" userId="b6455d1dadfa9002" providerId="LiveId" clId="{A79D3113-F9CE-4BB9-9D84-52395E30A0C8}" dt="2026-04-25T14:06:12.325" v="4688" actId="22"/>
        <pc:sldMkLst>
          <pc:docMk/>
          <pc:sldMk cId="895858981" sldId="304"/>
        </pc:sldMkLst>
        <pc:spChg chg="mod">
          <ac:chgData name="Brian Becker" userId="b6455d1dadfa9002" providerId="LiveId" clId="{A79D3113-F9CE-4BB9-9D84-52395E30A0C8}" dt="2026-04-25T14:05:55.383" v="4686" actId="20577"/>
          <ac:spMkLst>
            <pc:docMk/>
            <pc:sldMk cId="895858981" sldId="304"/>
            <ac:spMk id="3" creationId="{858EE706-C49A-9D5A-FC51-BCC1F7099F42}"/>
          </ac:spMkLst>
        </pc:spChg>
        <pc:picChg chg="add">
          <ac:chgData name="Brian Becker" userId="b6455d1dadfa9002" providerId="LiveId" clId="{A79D3113-F9CE-4BB9-9D84-52395E30A0C8}" dt="2026-04-25T14:06:12.325" v="4688" actId="22"/>
          <ac:picMkLst>
            <pc:docMk/>
            <pc:sldMk cId="895858981" sldId="304"/>
            <ac:picMk id="5" creationId="{A69C5253-77DA-6D62-9BAC-28CCE214DE17}"/>
          </ac:picMkLst>
        </pc:picChg>
        <pc:picChg chg="del">
          <ac:chgData name="Brian Becker" userId="b6455d1dadfa9002" providerId="LiveId" clId="{A79D3113-F9CE-4BB9-9D84-52395E30A0C8}" dt="2026-04-25T14:06:01.081" v="4687" actId="478"/>
          <ac:picMkLst>
            <pc:docMk/>
            <pc:sldMk cId="895858981" sldId="304"/>
            <ac:picMk id="6" creationId="{DEDD2C35-FAB3-E823-AA6A-AF00431C5902}"/>
          </ac:picMkLst>
        </pc:picChg>
      </pc:sldChg>
      <pc:sldChg chg="addSp delSp modSp add mod">
        <pc:chgData name="Brian Becker" userId="b6455d1dadfa9002" providerId="LiveId" clId="{A79D3113-F9CE-4BB9-9D84-52395E30A0C8}" dt="2026-04-25T14:06:56.336" v="4704" actId="22"/>
        <pc:sldMkLst>
          <pc:docMk/>
          <pc:sldMk cId="937884496" sldId="305"/>
        </pc:sldMkLst>
        <pc:spChg chg="mod">
          <ac:chgData name="Brian Becker" userId="b6455d1dadfa9002" providerId="LiveId" clId="{A79D3113-F9CE-4BB9-9D84-52395E30A0C8}" dt="2026-04-25T14:06:40.024" v="4702" actId="20577"/>
          <ac:spMkLst>
            <pc:docMk/>
            <pc:sldMk cId="937884496" sldId="305"/>
            <ac:spMk id="3" creationId="{BDFE4F4A-22AD-B083-03C3-226D73E19319}"/>
          </ac:spMkLst>
        </pc:spChg>
        <pc:picChg chg="del">
          <ac:chgData name="Brian Becker" userId="b6455d1dadfa9002" providerId="LiveId" clId="{A79D3113-F9CE-4BB9-9D84-52395E30A0C8}" dt="2026-04-25T14:06:46.353" v="4703" actId="478"/>
          <ac:picMkLst>
            <pc:docMk/>
            <pc:sldMk cId="937884496" sldId="305"/>
            <ac:picMk id="5" creationId="{2F31272D-4817-E7AE-73BE-E58238B4C983}"/>
          </ac:picMkLst>
        </pc:picChg>
        <pc:picChg chg="add">
          <ac:chgData name="Brian Becker" userId="b6455d1dadfa9002" providerId="LiveId" clId="{A79D3113-F9CE-4BB9-9D84-52395E30A0C8}" dt="2026-04-25T14:06:56.336" v="4704" actId="22"/>
          <ac:picMkLst>
            <pc:docMk/>
            <pc:sldMk cId="937884496" sldId="305"/>
            <ac:picMk id="6" creationId="{83978F26-1135-F2CC-84D7-EE39B63FC9C0}"/>
          </ac:picMkLst>
        </pc:picChg>
      </pc:sldChg>
      <pc:sldChg chg="addSp delSp modSp add mod">
        <pc:chgData name="Brian Becker" userId="b6455d1dadfa9002" providerId="LiveId" clId="{A79D3113-F9CE-4BB9-9D84-52395E30A0C8}" dt="2026-04-25T14:08:04.846" v="4715" actId="22"/>
        <pc:sldMkLst>
          <pc:docMk/>
          <pc:sldMk cId="1829090226" sldId="306"/>
        </pc:sldMkLst>
        <pc:spChg chg="mod">
          <ac:chgData name="Brian Becker" userId="b6455d1dadfa9002" providerId="LiveId" clId="{A79D3113-F9CE-4BB9-9D84-52395E30A0C8}" dt="2026-04-25T14:07:40.288" v="4713" actId="20577"/>
          <ac:spMkLst>
            <pc:docMk/>
            <pc:sldMk cId="1829090226" sldId="306"/>
            <ac:spMk id="3" creationId="{425F554A-7EBA-2055-36C4-38B2CE68A075}"/>
          </ac:spMkLst>
        </pc:spChg>
        <pc:picChg chg="add">
          <ac:chgData name="Brian Becker" userId="b6455d1dadfa9002" providerId="LiveId" clId="{A79D3113-F9CE-4BB9-9D84-52395E30A0C8}" dt="2026-04-25T14:08:04.846" v="4715" actId="22"/>
          <ac:picMkLst>
            <pc:docMk/>
            <pc:sldMk cId="1829090226" sldId="306"/>
            <ac:picMk id="5" creationId="{F45D04E6-F87A-EDA5-0758-62506AC32FB5}"/>
          </ac:picMkLst>
        </pc:picChg>
        <pc:picChg chg="del">
          <ac:chgData name="Brian Becker" userId="b6455d1dadfa9002" providerId="LiveId" clId="{A79D3113-F9CE-4BB9-9D84-52395E30A0C8}" dt="2026-04-25T14:07:52.190" v="4714" actId="478"/>
          <ac:picMkLst>
            <pc:docMk/>
            <pc:sldMk cId="1829090226" sldId="306"/>
            <ac:picMk id="6" creationId="{2F0C0A09-7329-CB15-0950-9EEA79479824}"/>
          </ac:picMkLst>
        </pc:picChg>
      </pc:sldChg>
      <pc:sldChg chg="addSp delSp modSp add mod">
        <pc:chgData name="Brian Becker" userId="b6455d1dadfa9002" providerId="LiveId" clId="{A79D3113-F9CE-4BB9-9D84-52395E30A0C8}" dt="2026-04-25T14:50:49.577" v="4748" actId="22"/>
        <pc:sldMkLst>
          <pc:docMk/>
          <pc:sldMk cId="2869938272" sldId="307"/>
        </pc:sldMkLst>
        <pc:spChg chg="mod">
          <ac:chgData name="Brian Becker" userId="b6455d1dadfa9002" providerId="LiveId" clId="{A79D3113-F9CE-4BB9-9D84-52395E30A0C8}" dt="2026-04-25T14:50:35.642" v="4746" actId="20577"/>
          <ac:spMkLst>
            <pc:docMk/>
            <pc:sldMk cId="2869938272" sldId="307"/>
            <ac:spMk id="3" creationId="{6B625F6F-7F8F-9A60-C644-A9A112119874}"/>
          </ac:spMkLst>
        </pc:spChg>
        <pc:picChg chg="del">
          <ac:chgData name="Brian Becker" userId="b6455d1dadfa9002" providerId="LiveId" clId="{A79D3113-F9CE-4BB9-9D84-52395E30A0C8}" dt="2026-04-25T14:50:48.450" v="4747" actId="478"/>
          <ac:picMkLst>
            <pc:docMk/>
            <pc:sldMk cId="2869938272" sldId="307"/>
            <ac:picMk id="5" creationId="{681C04D9-8C0B-75E3-D59A-D2A065C361B9}"/>
          </ac:picMkLst>
        </pc:picChg>
        <pc:picChg chg="add">
          <ac:chgData name="Brian Becker" userId="b6455d1dadfa9002" providerId="LiveId" clId="{A79D3113-F9CE-4BB9-9D84-52395E30A0C8}" dt="2026-04-25T14:50:49.577" v="4748" actId="22"/>
          <ac:picMkLst>
            <pc:docMk/>
            <pc:sldMk cId="2869938272" sldId="307"/>
            <ac:picMk id="6" creationId="{24B09DAC-5A6D-3E57-2323-9EA99C380909}"/>
          </ac:picMkLst>
        </pc:picChg>
      </pc:sldChg>
      <pc:sldChg chg="modSp new del mod">
        <pc:chgData name="Brian Becker" userId="b6455d1dadfa9002" providerId="LiveId" clId="{A79D3113-F9CE-4BB9-9D84-52395E30A0C8}" dt="2026-04-25T14:50:23.248" v="4732" actId="47"/>
        <pc:sldMkLst>
          <pc:docMk/>
          <pc:sldMk cId="3779228163" sldId="307"/>
        </pc:sldMkLst>
        <pc:spChg chg="mod">
          <ac:chgData name="Brian Becker" userId="b6455d1dadfa9002" providerId="LiveId" clId="{A79D3113-F9CE-4BB9-9D84-52395E30A0C8}" dt="2026-04-25T14:50:15.632" v="4731" actId="20577"/>
          <ac:spMkLst>
            <pc:docMk/>
            <pc:sldMk cId="3779228163" sldId="307"/>
            <ac:spMk id="3" creationId="{348D1C9E-E10C-FA4E-5756-64E91A8C918D}"/>
          </ac:spMkLst>
        </pc:spChg>
      </pc:sldChg>
      <pc:sldChg chg="addSp delSp modSp add mod delAnim modAnim">
        <pc:chgData name="Brian Becker" userId="b6455d1dadfa9002" providerId="LiveId" clId="{A79D3113-F9CE-4BB9-9D84-52395E30A0C8}" dt="2026-04-25T15:15:11.874" v="4778"/>
        <pc:sldMkLst>
          <pc:docMk/>
          <pc:sldMk cId="3917136319" sldId="308"/>
        </pc:sldMkLst>
        <pc:spChg chg="del">
          <ac:chgData name="Brian Becker" userId="b6455d1dadfa9002" providerId="LiveId" clId="{A79D3113-F9CE-4BB9-9D84-52395E30A0C8}" dt="2026-04-25T15:15:02.865" v="4776" actId="478"/>
          <ac:spMkLst>
            <pc:docMk/>
            <pc:sldMk cId="3917136319" sldId="308"/>
            <ac:spMk id="2" creationId="{F5AA6CAC-B4A2-0694-EF0A-D6E047FA7044}"/>
          </ac:spMkLst>
        </pc:spChg>
        <pc:spChg chg="add mod">
          <ac:chgData name="Brian Becker" userId="b6455d1dadfa9002" providerId="LiveId" clId="{A79D3113-F9CE-4BB9-9D84-52395E30A0C8}" dt="2026-04-25T15:15:02.865" v="4776" actId="478"/>
          <ac:spMkLst>
            <pc:docMk/>
            <pc:sldMk cId="3917136319" sldId="308"/>
            <ac:spMk id="10" creationId="{ECEA256B-5D13-3505-C830-E13E8266BB8A}"/>
          </ac:spMkLst>
        </pc:spChg>
        <pc:picChg chg="add">
          <ac:chgData name="Brian Becker" userId="b6455d1dadfa9002" providerId="LiveId" clId="{A79D3113-F9CE-4BB9-9D84-52395E30A0C8}" dt="2026-04-25T15:14:56.747" v="4775" actId="22"/>
          <ac:picMkLst>
            <pc:docMk/>
            <pc:sldMk cId="3917136319" sldId="308"/>
            <ac:picMk id="6" creationId="{A4745EE2-691E-2C6C-AF9D-FA04556D23E7}"/>
          </ac:picMkLst>
        </pc:picChg>
        <pc:picChg chg="del">
          <ac:chgData name="Brian Becker" userId="b6455d1dadfa9002" providerId="LiveId" clId="{A79D3113-F9CE-4BB9-9D84-52395E30A0C8}" dt="2026-04-25T15:14:55.206" v="4774" actId="478"/>
          <ac:picMkLst>
            <pc:docMk/>
            <pc:sldMk cId="3917136319" sldId="308"/>
            <ac:picMk id="8" creationId="{6551F9E3-55AB-C14D-63E8-D522A6B8269A}"/>
          </ac:picMkLst>
        </pc:picChg>
      </pc:sldChg>
      <pc:sldChg chg="new del">
        <pc:chgData name="Brian Becker" userId="b6455d1dadfa9002" providerId="LiveId" clId="{A79D3113-F9CE-4BB9-9D84-52395E30A0C8}" dt="2026-04-25T15:16:29.951" v="4781" actId="680"/>
        <pc:sldMkLst>
          <pc:docMk/>
          <pc:sldMk cId="1232816325" sldId="309"/>
        </pc:sldMkLst>
      </pc:sldChg>
      <pc:sldChg chg="addSp delSp modSp new mod modAnim">
        <pc:chgData name="Brian Becker" userId="b6455d1dadfa9002" providerId="LiveId" clId="{A79D3113-F9CE-4BB9-9D84-52395E30A0C8}" dt="2026-04-25T17:14:28.958" v="5222"/>
        <pc:sldMkLst>
          <pc:docMk/>
          <pc:sldMk cId="1817141654" sldId="309"/>
        </pc:sldMkLst>
        <pc:spChg chg="del">
          <ac:chgData name="Brian Becker" userId="b6455d1dadfa9002" providerId="LiveId" clId="{A79D3113-F9CE-4BB9-9D84-52395E30A0C8}" dt="2026-04-25T17:06:49.588" v="5221" actId="26606"/>
          <ac:spMkLst>
            <pc:docMk/>
            <pc:sldMk cId="1817141654" sldId="309"/>
            <ac:spMk id="2" creationId="{5EB01D1A-2D4E-ACC1-895C-BF9182EA6954}"/>
          </ac:spMkLst>
        </pc:spChg>
        <pc:spChg chg="mod">
          <ac:chgData name="Brian Becker" userId="b6455d1dadfa9002" providerId="LiveId" clId="{A79D3113-F9CE-4BB9-9D84-52395E30A0C8}" dt="2026-04-25T17:00:59.659" v="5220" actId="20577"/>
          <ac:spMkLst>
            <pc:docMk/>
            <pc:sldMk cId="1817141654" sldId="309"/>
            <ac:spMk id="3" creationId="{51DA9474-EE06-346F-A23B-13AC831FEE01}"/>
          </ac:spMkLst>
        </pc:spChg>
        <pc:spChg chg="del">
          <ac:chgData name="Brian Becker" userId="b6455d1dadfa9002" providerId="LiveId" clId="{A79D3113-F9CE-4BB9-9D84-52395E30A0C8}" dt="2026-04-25T17:06:49.588" v="5221" actId="26606"/>
          <ac:spMkLst>
            <pc:docMk/>
            <pc:sldMk cId="1817141654" sldId="309"/>
            <ac:spMk id="4" creationId="{5E3D3A7E-F9A2-40EC-ADDD-F56A529C28C0}"/>
          </ac:spMkLst>
        </pc:spChg>
        <pc:picChg chg="add">
          <ac:chgData name="Brian Becker" userId="b6455d1dadfa9002" providerId="LiveId" clId="{A79D3113-F9CE-4BB9-9D84-52395E30A0C8}" dt="2026-04-25T17:06:49.588" v="5221" actId="26606"/>
          <ac:picMkLst>
            <pc:docMk/>
            <pc:sldMk cId="1817141654" sldId="309"/>
            <ac:picMk id="10" creationId="{00000000-0000-0000-0000-000000000000}"/>
          </ac:picMkLst>
        </pc:picChg>
      </pc:sldChg>
      <pc:sldMasterChg chg="modSp mod modSldLayout sldLayoutOrd">
        <pc:chgData name="Brian Becker" userId="b6455d1dadfa9002" providerId="LiveId" clId="{A79D3113-F9CE-4BB9-9D84-52395E30A0C8}" dt="2026-04-20T12:20:22.903" v="93" actId="20578"/>
        <pc:sldMasterMkLst>
          <pc:docMk/>
          <pc:sldMasterMk cId="2781740000" sldId="2147483648"/>
        </pc:sldMasterMkLst>
        <pc:spChg chg="mod">
          <ac:chgData name="Brian Becker" userId="b6455d1dadfa9002" providerId="LiveId" clId="{A79D3113-F9CE-4BB9-9D84-52395E30A0C8}" dt="2026-04-20T12:16:15.027" v="90" actId="20577"/>
          <ac:spMkLst>
            <pc:docMk/>
            <pc:sldMasterMk cId="2781740000" sldId="2147483648"/>
            <ac:spMk id="6" creationId="{79B4391E-A2CA-4E7C-B5A9-A31CF000D3E5}"/>
          </ac:spMkLst>
        </pc:spChg>
        <pc:sldLayoutChg chg="ord">
          <pc:chgData name="Brian Becker" userId="b6455d1dadfa9002" providerId="LiveId" clId="{A79D3113-F9CE-4BB9-9D84-52395E30A0C8}" dt="2026-04-20T12:20:22.903" v="93" actId="20578"/>
          <pc:sldLayoutMkLst>
            <pc:docMk/>
            <pc:sldMasterMk cId="2781740000" sldId="2147483648"/>
            <pc:sldLayoutMk cId="3436021370" sldId="21474836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30/04/2026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30/04/2026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– not only individual lines, but the code taken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2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0" y="818889"/>
            <a:ext cx="1935522" cy="351233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A54AE-24CE-46D4-E5A9-B680C8F8ED7C}"/>
              </a:ext>
            </a:extLst>
          </p:cNvPr>
          <p:cNvSpPr/>
          <p:nvPr userDrawn="1"/>
        </p:nvSpPr>
        <p:spPr>
          <a:xfrm>
            <a:off x="79513" y="4850296"/>
            <a:ext cx="417443" cy="20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43602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1041439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Jarvis and AI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 dirty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5277" y="4777725"/>
            <a:ext cx="1270736" cy="2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0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en-GB" dirty="0"/>
              <a:t>Jarvis and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</a:t>
            </a:r>
          </a:p>
          <a:p>
            <a:r>
              <a:rPr lang="en-GB" sz="1800" dirty="0"/>
              <a:t>APL Tools Architect, Dyalog LTD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5F11F-F98B-E4D2-2F2F-AFEAB09D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14073" cy="32420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 know APL…</a:t>
            </a:r>
          </a:p>
          <a:p>
            <a:pPr lvl="1"/>
            <a:r>
              <a:rPr lang="en-US" dirty="0"/>
              <a:t>and I enjoy writing APL</a:t>
            </a:r>
          </a:p>
          <a:p>
            <a:r>
              <a:rPr lang="en-US" dirty="0"/>
              <a:t>I (sort of) know HTML/CSS/JavaScript</a:t>
            </a:r>
          </a:p>
          <a:p>
            <a:pPr lvl="1"/>
            <a:r>
              <a:rPr lang="en-US" dirty="0"/>
              <a:t>and I find it tedious and error-prone to write partly due to my own limitations</a:t>
            </a:r>
          </a:p>
          <a:p>
            <a:r>
              <a:rPr lang="en-US" dirty="0"/>
              <a:t>LLMs are good at generating HTML/CSS/JavaScript</a:t>
            </a:r>
          </a:p>
          <a:p>
            <a:pPr lvl="1"/>
            <a:r>
              <a:rPr lang="en-US" dirty="0"/>
              <a:t>but not as good (yet) at generating APL</a:t>
            </a:r>
          </a:p>
          <a:p>
            <a:r>
              <a:rPr lang="en-US" dirty="0"/>
              <a:t>How close can I quickly get to a working web service using Jarvis and an LLM?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7F7B7C-D2DC-F9A1-6AEE-9F108AC9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E3ECFA3-0351-00AD-0AB9-09F700120D9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E0449-7B37-E66D-0F9E-670BA7ED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BB24D-0B1A-1C8D-9537-7E8FD6A7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21861" cy="3242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Responsibly use AI internally</a:t>
            </a:r>
          </a:p>
          <a:p>
            <a:pPr lvl="1"/>
            <a:r>
              <a:rPr lang="en-US" dirty="0"/>
              <a:t>Automated testing / Generating tests</a:t>
            </a:r>
          </a:p>
          <a:p>
            <a:pPr lvl="1"/>
            <a:r>
              <a:rPr lang="en-US" dirty="0"/>
              <a:t>Assist development and documentation</a:t>
            </a:r>
          </a:p>
          <a:p>
            <a:pPr lvl="1"/>
            <a:r>
              <a:rPr lang="en-US" dirty="0"/>
              <a:t>Ownership doesn't transfer</a:t>
            </a:r>
          </a:p>
          <a:p>
            <a:r>
              <a:rPr lang="en-US" dirty="0"/>
              <a:t>Help our customers responsibly use AI should they choose to</a:t>
            </a:r>
          </a:p>
          <a:p>
            <a:pPr lvl="1"/>
            <a:r>
              <a:rPr lang="en-US" dirty="0"/>
              <a:t>Learn/develop/demonstrate best practices </a:t>
            </a:r>
          </a:p>
          <a:p>
            <a:pPr lvl="1"/>
            <a:r>
              <a:rPr lang="en-US" dirty="0"/>
              <a:t>Provide tools and techniques – e.g. OpenAI </a:t>
            </a:r>
            <a:r>
              <a:rPr lang="en-US" dirty="0" err="1"/>
              <a:t>OpenAPI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868735-8BF1-2B4B-49F3-FF3389D8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Goals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3F5B907-2618-7243-9128-C88018DA1DB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CE1DF-1CF1-BCAA-0B31-99391053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an LLM to create a Wordle™-like web application</a:t>
            </a:r>
          </a:p>
          <a:p>
            <a:pPr lvl="1"/>
            <a:r>
              <a:rPr lang="en-US" dirty="0"/>
              <a:t>Use Jarvis as its server</a:t>
            </a:r>
          </a:p>
          <a:p>
            <a:pPr lvl="1"/>
            <a:r>
              <a:rPr lang="en-US" dirty="0"/>
              <a:t>Make it multi-user</a:t>
            </a:r>
          </a:p>
          <a:p>
            <a:pPr lvl="1"/>
            <a:r>
              <a:rPr lang="en-US" dirty="0"/>
              <a:t>I will supply the list of candidate words</a:t>
            </a:r>
          </a:p>
          <a:p>
            <a:pPr lvl="1"/>
            <a:r>
              <a:rPr lang="en-US" dirty="0"/>
              <a:t>Provide a "New Game" button</a:t>
            </a:r>
          </a:p>
          <a:p>
            <a:pPr lvl="1"/>
            <a:r>
              <a:rPr lang="en-US" dirty="0"/>
              <a:t>Congratulate the user if they guess the secret word</a:t>
            </a:r>
          </a:p>
          <a:p>
            <a:pPr lvl="1"/>
            <a:r>
              <a:rPr lang="en-US" dirty="0"/>
              <a:t>Console the user and tell them the secret word if they fail to guess it</a:t>
            </a:r>
          </a:p>
          <a:p>
            <a:pPr lvl="1"/>
            <a:r>
              <a:rPr lang="en-US" dirty="0"/>
              <a:t>Make it responsive to different form factors</a:t>
            </a:r>
          </a:p>
          <a:p>
            <a:pPr lvl="1"/>
            <a:r>
              <a:rPr lang="en-US" dirty="0"/>
              <a:t>Use a color scheme compatible with the dyalog.com website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82574-3D47-5B61-DDEE-7C1506F1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215707E-E03F-2769-6BC6-63583E8763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83FC3-DF81-41AB-719A-90CB70BE2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D1C9C-4CA0-0687-83DD-0734C875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a Wordle™-like web application</a:t>
            </a:r>
          </a:p>
          <a:p>
            <a:pPr lvl="1"/>
            <a:r>
              <a:rPr lang="en-US" dirty="0"/>
              <a:t>Use Jarvis as its server</a:t>
            </a:r>
          </a:p>
          <a:p>
            <a:pPr lvl="1"/>
            <a:r>
              <a:rPr lang="en-US" dirty="0"/>
              <a:t>Make it multi-user</a:t>
            </a:r>
          </a:p>
          <a:p>
            <a:pPr lvl="1"/>
            <a:r>
              <a:rPr lang="en-US" dirty="0"/>
              <a:t>I will supply the list of candidate words</a:t>
            </a:r>
          </a:p>
          <a:p>
            <a:pPr lvl="1"/>
            <a:r>
              <a:rPr lang="en-US" dirty="0"/>
              <a:t>Provide a "New Game" button</a:t>
            </a:r>
          </a:p>
          <a:p>
            <a:pPr lvl="1"/>
            <a:r>
              <a:rPr lang="en-US" dirty="0"/>
              <a:t>Congratulate the user if they guess the secret word</a:t>
            </a:r>
          </a:p>
          <a:p>
            <a:pPr lvl="1"/>
            <a:r>
              <a:rPr lang="en-US" dirty="0"/>
              <a:t>Console the user and tell them the secret word if they fail to guess it</a:t>
            </a:r>
          </a:p>
          <a:p>
            <a:pPr lvl="1"/>
            <a:r>
              <a:rPr lang="en-US" dirty="0"/>
              <a:t>Make it responsive to different form factors</a:t>
            </a:r>
          </a:p>
          <a:p>
            <a:pPr lvl="1"/>
            <a:r>
              <a:rPr lang="en-US" dirty="0"/>
              <a:t>Use a color scheme compatible with the dyalog.com website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738028-51C2-6894-27B9-D632E299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Prompt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DA85D32-4702-EB40-1062-28073E8EB31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04F362-6DB1-EA4E-8FC5-CA38C4A5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62" y="1264925"/>
            <a:ext cx="8528373" cy="3242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8000" dirty="0"/>
              <a:t>LIVE DEMO TIME!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12C23-66F7-93E5-1E65-7F80BDFD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9B10BB5-9FA1-389E-D5A9-C517C1C08FC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CB25CA-799C-DF03-CBDD-1C4ED119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is like a box of chocolates…</a:t>
            </a:r>
            <a:br>
              <a:rPr lang="en-US" dirty="0"/>
            </a:br>
            <a:r>
              <a:rPr lang="en-US" dirty="0"/>
              <a:t>You never know what you're </a:t>
            </a:r>
            <a:r>
              <a:rPr lang="en-US" dirty="0" err="1"/>
              <a:t>gonna</a:t>
            </a:r>
            <a:r>
              <a:rPr lang="en-US" dirty="0"/>
              <a:t> get.</a:t>
            </a:r>
            <a:br>
              <a:rPr lang="en-US" dirty="0"/>
            </a:br>
            <a:r>
              <a:rPr lang="en-US" sz="2000" i="1"/>
              <a:t>(Forrest </a:t>
            </a:r>
            <a:r>
              <a:rPr lang="en-US" sz="2000" i="1" dirty="0"/>
              <a:t>Gump </a:t>
            </a:r>
            <a:r>
              <a:rPr lang="en-US" sz="2000" i="1"/>
              <a:t>in Forrest </a:t>
            </a:r>
            <a:r>
              <a:rPr lang="en-US" sz="2000" i="1" dirty="0"/>
              <a:t>Gump, 1994)</a:t>
            </a:r>
          </a:p>
          <a:p>
            <a:r>
              <a:rPr lang="en-US" dirty="0"/>
              <a:t>You want another answer, ask another girl.</a:t>
            </a:r>
            <a:br>
              <a:rPr lang="en-US" dirty="0"/>
            </a:br>
            <a:r>
              <a:rPr lang="en-US" sz="2000" i="1" dirty="0"/>
              <a:t>(Tess McGill in Working Girl, 1988)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71E2F7-2D14-E5E5-04FA-8BC0B8C1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51647" cy="685535"/>
          </a:xfrm>
        </p:spPr>
        <p:txBody>
          <a:bodyPr/>
          <a:lstStyle/>
          <a:p>
            <a:r>
              <a:rPr lang="en-US" dirty="0"/>
              <a:t>Why We're Not Doing a Live Demo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E10ABF0-0C88-BE66-3EE9-92EB2F75B42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3F36E-8F2F-C0B2-9F02-7544CB71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F2767-49F0-A0AA-DC4B-A9C9593D7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are like a box of chocolates…</a:t>
            </a:r>
            <a:br>
              <a:rPr lang="en-US" dirty="0"/>
            </a:br>
            <a:r>
              <a:rPr lang="en-US" dirty="0"/>
              <a:t>You never know what you're </a:t>
            </a:r>
            <a:r>
              <a:rPr lang="en-US" dirty="0" err="1"/>
              <a:t>gonna</a:t>
            </a:r>
            <a:r>
              <a:rPr lang="en-US" dirty="0"/>
              <a:t> get.</a:t>
            </a:r>
            <a:br>
              <a:rPr lang="en-US" dirty="0"/>
            </a:br>
            <a:r>
              <a:rPr lang="en-US" sz="2000" i="1" dirty="0"/>
              <a:t> </a:t>
            </a:r>
          </a:p>
          <a:p>
            <a:r>
              <a:rPr lang="en-US" dirty="0"/>
              <a:t>You want another answer, ask the LLM the same question.</a:t>
            </a:r>
            <a:br>
              <a:rPr lang="en-US" dirty="0"/>
            </a:br>
            <a:endParaRPr lang="en-US" sz="2000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C0D82B-483F-6EDC-5E11-8F62C9F2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51647" cy="685535"/>
          </a:xfrm>
        </p:spPr>
        <p:txBody>
          <a:bodyPr/>
          <a:lstStyle/>
          <a:p>
            <a:r>
              <a:rPr lang="en-US" dirty="0"/>
              <a:t>Why We're Not Doing a Live Demo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01746F8-74CD-E9D0-68CB-07A14719BB6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3FE15-D90B-1C41-70B6-67517FD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30190" cy="6855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89094D9-7961-A578-CA0D-22DA17FE61C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38C85-5AEA-AFA2-6A83-A9DF0B2A6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024" y="0"/>
            <a:ext cx="7082671" cy="47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2318EF-C386-9DC2-3009-E191CF574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39" y="1809643"/>
            <a:ext cx="7106642" cy="1524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F652EB-CF0A-E01D-BBC2-2E519B1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Prompting the Prompt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DB11D5A-62B5-9E04-800D-CC4B9B54B23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105A3912-7161-4603-B733-61E5492951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A4E86-9D58-232F-2ABE-E1BFC564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1 - </a:t>
            </a:r>
            <a:r>
              <a:rPr lang="en-US" dirty="0" err="1"/>
              <a:t>Start.apls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303DAF4-650D-CD6F-AE01-E9407371950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00FA16-A258-EDDB-C7F3-8A7D47851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553" y="172723"/>
            <a:ext cx="7646894" cy="47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141B8C-76E2-44BD-3C89-375CCB26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Dyalog’s open-source web service framework that lets you expose APL functions and data as modern web services over HTTP. </a:t>
            </a:r>
          </a:p>
          <a:p>
            <a:pPr lvl="1"/>
            <a:r>
              <a:rPr lang="en-US" dirty="0"/>
              <a:t>JSON mode - each endpoint maps directly to an APL function</a:t>
            </a:r>
          </a:p>
          <a:p>
            <a:pPr lvl="1"/>
            <a:r>
              <a:rPr lang="en-US" dirty="0"/>
              <a:t>REST mode - endpoints represent resources managed through standard HTTP methods like GET, POST, PUT, and DELETE.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C95856-3C1C-3233-0E3C-8AADEFED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Jarvis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tx1"/>
                </a:solidFill>
              </a:rPr>
              <a:t>J</a:t>
            </a:r>
            <a:r>
              <a:rPr lang="en-US" sz="2800" dirty="0"/>
              <a:t>SON and REST Service)</a:t>
            </a:r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2E8CE787-6A44-29A3-0913-328AEF889FB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3B77-05F8-B969-C10F-399D2F3C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CBB8A-B2D7-337E-9706-7F1A81045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DyalogScript</a:t>
            </a:r>
            <a:r>
              <a:rPr lang="en-US" dirty="0"/>
              <a:t> (.</a:t>
            </a:r>
            <a:r>
              <a:rPr lang="en-US" dirty="0" err="1"/>
              <a:t>apls</a:t>
            </a:r>
            <a:r>
              <a:rPr lang="en-US" dirty="0"/>
              <a:t>) files run in TTY (terminal mode) and don't have a session by default</a:t>
            </a:r>
          </a:p>
          <a:p>
            <a:r>
              <a:rPr lang="en-US" dirty="0"/>
              <a:t>Without a session the </a:t>
            </a:r>
            <a:r>
              <a:rPr lang="en-US" b="1" dirty="0">
                <a:latin typeface="APL385 Unicode" panose="020B0709000202000203" pitchFamily="49" charset="0"/>
              </a:rPr>
              <a:t>]load</a:t>
            </a:r>
            <a:r>
              <a:rPr lang="en-US" dirty="0"/>
              <a:t> user command isn't available</a:t>
            </a:r>
          </a:p>
          <a:p>
            <a:r>
              <a:rPr lang="en-US" dirty="0"/>
              <a:t>Jarvis isn't directly </a:t>
            </a:r>
            <a:r>
              <a:rPr lang="en-US" b="1" dirty="0">
                <a:latin typeface="APL385 Unicode" panose="020B0709000202000203" pitchFamily="49" charset="0"/>
              </a:rPr>
              <a:t>]load</a:t>
            </a:r>
            <a:r>
              <a:rPr lang="en-US" dirty="0"/>
              <a:t>-able</a:t>
            </a:r>
          </a:p>
          <a:p>
            <a:r>
              <a:rPr lang="en-US" dirty="0"/>
              <a:t>Where is </a:t>
            </a:r>
            <a:r>
              <a:rPr lang="en-US" dirty="0" err="1"/>
              <a:t>WordleServer.apln</a:t>
            </a:r>
            <a:r>
              <a:rPr lang="en-US" dirty="0"/>
              <a:t>?</a:t>
            </a:r>
          </a:p>
          <a:p>
            <a:r>
              <a:rPr lang="en-US" dirty="0" err="1"/>
              <a:t>DyalogScripts</a:t>
            </a:r>
            <a:r>
              <a:rPr lang="en-US" dirty="0"/>
              <a:t> exit after 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CC4636-645E-6B75-3A63-3C22E3A2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1 - </a:t>
            </a:r>
            <a:r>
              <a:rPr lang="en-US" dirty="0" err="1"/>
              <a:t>Start.apls</a:t>
            </a:r>
            <a:endParaRPr lang="en-US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BC53F47-A149-E0C6-38D2-9D65E6787F6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6E23B7-B818-2C20-674B-729B908A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2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EC4F611-6C5B-F21D-1710-3949EDBB133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76C6D-DC84-3D7F-5EB3-D1AAAF8D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0" y="1430975"/>
            <a:ext cx="7163800" cy="905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D87EA0-5E9B-493B-9A99-E9F3A2097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98" y="2454986"/>
            <a:ext cx="7521203" cy="19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99286-F903-7665-0CD0-13122449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E0D3A-CA3A-445E-14BC-8A8C8AA9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2 - </a:t>
            </a:r>
            <a:r>
              <a:rPr lang="en-US" dirty="0" err="1">
                <a:latin typeface="APL385 Unicode" panose="020B0709000202000203" pitchFamily="49" charset="0"/>
              </a:rPr>
              <a:t>SessionInit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80C05A2-530D-91D7-4A22-AF734D5F14C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 descr="Rubber duck outline">
            <a:extLst>
              <a:ext uri="{FF2B5EF4-FFF2-40B4-BE49-F238E27FC236}">
                <a16:creationId xmlns:a16="http://schemas.microsoft.com/office/drawing/2014/main" id="{D381112F-7D56-4219-0601-07358FB0E2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1EC23-E6D6-0D6B-017D-5F74E9F47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06" y="1985880"/>
            <a:ext cx="690658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AE665-85F6-EAC8-17CA-6666E6AE6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915" y="1311965"/>
            <a:ext cx="7478169" cy="13241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C621E3-07A0-7635-A657-871142CD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6BF46FE-D323-B23D-A3AD-909478925CD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DB97D-CA67-EB8A-758A-96A6E3CF5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607"/>
          <a:stretch>
            <a:fillRect/>
          </a:stretch>
        </p:blipFill>
        <p:spPr>
          <a:xfrm>
            <a:off x="817041" y="2571750"/>
            <a:ext cx="7494043" cy="16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171322-4B30-75AC-2A6C-F1217D128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92" y="1347508"/>
            <a:ext cx="8528050" cy="24484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387E98-38CB-D1D2-4B68-3E37CC1B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032A9F-789C-82E8-E82C-508E5483316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4B7CF-114F-AAA4-9B1A-7E826089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273"/>
          <a:stretch>
            <a:fillRect/>
          </a:stretch>
        </p:blipFill>
        <p:spPr>
          <a:xfrm>
            <a:off x="290558" y="1347508"/>
            <a:ext cx="8528050" cy="25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371BFE-0C40-874A-50E9-FF1D1BDE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1535678"/>
            <a:ext cx="8528050" cy="7707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ADCF21-87B5-9B1E-50E4-540BBF68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your engines…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B366633-39CE-24C3-6145-29F4C13ED75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25B13-98ED-0AFE-9521-6445B588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363"/>
          <a:stretch>
            <a:fillRect/>
          </a:stretch>
        </p:blipFill>
        <p:spPr>
          <a:xfrm>
            <a:off x="323530" y="2530148"/>
            <a:ext cx="8528050" cy="206088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983756-0603-B417-EDFD-6F5D5CFA78A2}"/>
              </a:ext>
            </a:extLst>
          </p:cNvPr>
          <p:cNvSpPr/>
          <p:nvPr/>
        </p:nvSpPr>
        <p:spPr>
          <a:xfrm>
            <a:off x="4267200" y="4165600"/>
            <a:ext cx="3186545" cy="27709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69D363-65F2-E07B-9EE2-7C6C0E072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83" y="152831"/>
            <a:ext cx="3705234" cy="43630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18C4C1-BDF8-1D41-DEE1-9E606F23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562C949-51A1-C300-4CAE-757E38E52AD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7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E4A77-1C0A-A77E-6776-624984AD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209525"/>
            <a:ext cx="8528373" cy="3242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B6E1A-92F7-C3FA-50D2-625C4803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3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70F5DA9-75CA-D08A-8A29-AEDBDCDBB13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884E9-44B0-BDEB-794D-E49FD4E0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27"/>
            <a:ext cx="9144000" cy="3095703"/>
          </a:xfrm>
          <a:prstGeom prst="rect">
            <a:avLst/>
          </a:prstGeom>
        </p:spPr>
      </p:pic>
      <p:pic>
        <p:nvPicPr>
          <p:cNvPr id="7" name="Graphic 6" descr="Rubber duck outline">
            <a:extLst>
              <a:ext uri="{FF2B5EF4-FFF2-40B4-BE49-F238E27FC236}">
                <a16:creationId xmlns:a16="http://schemas.microsoft.com/office/drawing/2014/main" id="{E2EBA841-95D3-6150-18C7-42D74ED87D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45E2B-E10F-3344-18EE-898C26F4C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0B713-2294-0455-76ED-2CCD0D21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4 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87E82B0-C341-22B5-4311-5A7FD18C7BA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CF73B-DA76-4432-6071-49E350C7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693"/>
            <a:ext cx="9144000" cy="24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7449BA-08DF-C0B9-28E4-3987525B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4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E57BAFF-86FE-07B7-952C-BF569379174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C3D98-75B6-E42C-2C86-76E9436C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56"/>
          <a:stretch>
            <a:fillRect/>
          </a:stretch>
        </p:blipFill>
        <p:spPr>
          <a:xfrm>
            <a:off x="0" y="2688336"/>
            <a:ext cx="9144000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96DB7-29C7-C0DC-CFB5-D63E05B3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945"/>
          <a:stretch>
            <a:fillRect/>
          </a:stretch>
        </p:blipFill>
        <p:spPr>
          <a:xfrm>
            <a:off x="0" y="1741326"/>
            <a:ext cx="9144001" cy="8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E5828-2600-0106-AA18-E9E724914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80DECC-C2A4-A406-8CA4-511BFF188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Jarvis handles all the underlying details:</a:t>
            </a:r>
          </a:p>
          <a:p>
            <a:pPr lvl="1"/>
            <a:r>
              <a:rPr lang="en-US" dirty="0"/>
              <a:t>parsing requests</a:t>
            </a:r>
          </a:p>
          <a:p>
            <a:pPr lvl="1"/>
            <a:r>
              <a:rPr lang="en-US" dirty="0"/>
              <a:t>converting between JSON and APL data structures</a:t>
            </a:r>
          </a:p>
          <a:p>
            <a:pPr lvl="1"/>
            <a:r>
              <a:rPr lang="en-US" dirty="0"/>
              <a:t>formatting responses</a:t>
            </a:r>
          </a:p>
          <a:p>
            <a:r>
              <a:rPr lang="en-US" dirty="0"/>
              <a:t>You can focus on writing APL while making your work accessible to any HTTP client, regardless of whether the consumer knows APL.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F36106-507D-939D-EDF8-2558EC68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Jarvis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tx1"/>
                </a:solidFill>
              </a:rPr>
              <a:t>J</a:t>
            </a:r>
            <a:r>
              <a:rPr lang="en-US" sz="2800" dirty="0"/>
              <a:t>SON and REST Service)</a:t>
            </a:r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A8FBAF58-BEE7-7038-EC15-B01A469A4E1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3F215-8929-7BD8-99D3-5897EDE35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 Gemini lost its mind…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4AD89-7E43-12EF-317B-6C155ABB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4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9344CE8-74A2-4C77-628D-C6B6523BCEF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7DF81-4563-39FD-B85D-C19CC3ABE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22" y="1485748"/>
            <a:ext cx="5772956" cy="2172003"/>
          </a:xfrm>
          <a:prstGeom prst="rect">
            <a:avLst/>
          </a:prstGeom>
        </p:spPr>
      </p:pic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14E5DEEF-CCF2-0829-BC10-E6B7A46C78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46142-FAF2-F6B7-6E17-D28E8FC8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100B3-8C89-D502-7A99-D884F5BC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4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6F2CA10-EAB9-5C35-6DC0-58AFDBD8EC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12A56D75-EFEB-E4CE-DE1F-2757BA0F90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45EE2-691E-2C6C-AF9D-FA04556D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89" y="1752485"/>
            <a:ext cx="7316221" cy="163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EA256B-5D13-3505-C830-E13E8266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CBC2-2C4B-A233-D83F-F577CB74C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A8724F-EE8E-2150-A350-9CE93402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5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2F0DF5DF-DB8A-AD77-84A7-C029D6329F9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727C1A01-0803-077B-CF0C-7CF2BFEC31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73E5B-7771-C2A1-6D51-C49DFBA7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2" y="1428590"/>
            <a:ext cx="5229955" cy="228631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805A8-B5BB-A871-7AEE-7906FA5B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A97BA-2205-8948-309D-92FB3750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7D803-B7BE-EC5F-52AC-859B71A8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6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0C83B553-E094-960F-B10D-93C1853BEF6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17B39838-1425-59EE-3201-6AC9A6CFF0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E03FC8-8125-459B-7785-EB9E6352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26" y="1514327"/>
            <a:ext cx="7144747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1E09-BC9B-C4F6-8C01-97C33D265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5D24E-052A-F1D1-2F53-F801EA2E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7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4E57E49-3126-5ACE-E0BB-1DABD1BE50A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5E5D6D31-00AA-929E-8D2E-3096C997D4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9C1F8-EF7F-9678-195E-FDC3FEFB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42" y="1866801"/>
            <a:ext cx="709711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C45F-F9AC-CDE4-3A77-268BEFB3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6A2F9-7E0A-3E0F-791B-0BBB697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 1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FA5E836-3920-52E9-48D6-B723AB6F828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B1101332-4812-B35C-8AB0-D2A9E34B92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A9493-74A7-7A34-1E58-156E2487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68" y="1804880"/>
            <a:ext cx="7078063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0F301-90C8-D892-4816-954C40D4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8EE706-C49A-9D5A-FC51-BCC1F709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8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1ACE4D5-56BB-53BF-D199-754ECE9A069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B85BE703-D750-BDB9-F860-4C2F16F4D6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C5253-77DA-6D62-9BAC-28CCE214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68" y="1828696"/>
            <a:ext cx="7259063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43CF5-58AA-E735-F80B-D1F224E3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FE4F4A-22AD-B083-03C3-226D73E1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 2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C550B98D-7BE8-1573-89F7-6271F32EB74B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6903ED97-4C6F-9F53-97DA-4E3ABCB1C5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78F26-1135-F2CC-84D7-EE39B63F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" y="1857275"/>
            <a:ext cx="728764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87302-AAF4-38AC-ED0D-EE1B2D3E0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F554A-7EBA-2055-36C4-38B2CE68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Hiccup 9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83F5A30-DF3E-097F-0698-507B722F8D1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81C9B01D-FBD9-E4D6-818A-3261AAFCB1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D04E6-F87A-EDA5-0758-62506AC32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9" y="1828696"/>
            <a:ext cx="7106642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CC3A-68A4-AC76-37FB-6A020AB5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25F6F-7F8F-9A60-C644-A9A11211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 2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E1DFCF8C-ECFF-56AB-9717-B19A1B536C0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 descr="Rubber duck outline">
            <a:extLst>
              <a:ext uri="{FF2B5EF4-FFF2-40B4-BE49-F238E27FC236}">
                <a16:creationId xmlns:a16="http://schemas.microsoft.com/office/drawing/2014/main" id="{FD604E47-27DC-8A15-F987-F5742F324B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7853" y="4235602"/>
            <a:ext cx="586651" cy="58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09DAC-5A6D-3E57-2323-9EA99C38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05" y="1585775"/>
            <a:ext cx="7268589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7D545-EED5-8F77-625C-75C3DFC2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39C20F-9C56-98F4-288D-3118EC16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F202505-7B1E-DE1E-2472-CEC713BB84B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0030B-71FC-EB12-E0C5-83F5CECE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" y="1547160"/>
            <a:ext cx="9141366" cy="22710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175D01-FC8F-907D-1FA1-793AFB0AAD22}"/>
              </a:ext>
            </a:extLst>
          </p:cNvPr>
          <p:cNvSpPr/>
          <p:nvPr/>
        </p:nvSpPr>
        <p:spPr>
          <a:xfrm>
            <a:off x="3814088" y="3228278"/>
            <a:ext cx="2608642" cy="28621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9EC57-A107-C551-0770-3F817D17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Worthwhile?</a:t>
            </a:r>
          </a:p>
          <a:p>
            <a:pPr lvl="1"/>
            <a:r>
              <a:rPr lang="en-US" dirty="0"/>
              <a:t>I didn't modify a single line of HTML/CSS/JS myself</a:t>
            </a:r>
          </a:p>
          <a:p>
            <a:pPr lvl="1"/>
            <a:r>
              <a:rPr lang="en-US" dirty="0"/>
              <a:t>The APL framework it started with would have been easy to modify</a:t>
            </a:r>
          </a:p>
          <a:p>
            <a:r>
              <a:rPr lang="en-US" dirty="0"/>
              <a:t>Trust but Verify</a:t>
            </a:r>
          </a:p>
          <a:p>
            <a:pPr lvl="1"/>
            <a:r>
              <a:rPr lang="en-US" dirty="0"/>
              <a:t>Test </a:t>
            </a:r>
            <a:r>
              <a:rPr lang="en-US"/>
              <a:t>the results</a:t>
            </a:r>
            <a:endParaRPr lang="en-US" dirty="0"/>
          </a:p>
          <a:p>
            <a:r>
              <a:rPr lang="en-US" dirty="0"/>
              <a:t>LLMs will benefit from being able to execute APL</a:t>
            </a:r>
          </a:p>
          <a:p>
            <a:pPr lvl="1"/>
            <a:r>
              <a:rPr lang="en-US" dirty="0"/>
              <a:t>VS Code/Claude/</a:t>
            </a:r>
            <a:r>
              <a:rPr lang="en-US" dirty="0" err="1"/>
              <a:t>DyalogScript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5BF86-E302-6C61-358F-0FFB4AE5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9C968577-AB57-8A48-6F07-9D1EFEAEF19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Question Marks Image"/>
          <p:cNvPicPr>
            <a:picLocks noChangeAspect="1"/>
          </p:cNvPicPr>
          <p:nvPr/>
        </p:nvPicPr>
        <p:blipFill>
          <a:blip r:embed="rId2"/>
          <a:srcRect t="11484" b="11475"/>
          <a:stretch>
            <a:fillRect/>
          </a:stretch>
        </p:blipFill>
        <p:spPr>
          <a:xfrm>
            <a:off x="457200" y="457200"/>
            <a:ext cx="8229600" cy="4229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A9474-EE06-346F-A23B-13AC831F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71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59931-323E-7944-9274-F38514F8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6C551A-88D8-D8F6-CC91-8E3F5992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Web Client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D933399-2E73-E421-870B-7CD458DF315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DB512-2A39-6088-AD9C-CBEB0592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30" y="953192"/>
            <a:ext cx="4025321" cy="37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8D5B-58EA-F31F-97FA-F6FE5BDCD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2A6DAB-E09B-E0DE-DAF9-8B8E77B7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Client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3C36B80-DF93-73E0-39D0-1CACE099A6A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77978-CEAC-4BD0-4DA9-01BDEE89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965"/>
            <a:ext cx="9144000" cy="28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0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1C12-DFEE-8031-D2A9-150B702AB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02292-2741-9E51-84AA-190DD493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clients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4BEC2F3-A2D7-744E-E397-31EA3936A13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D19A7-769E-B541-CE3F-46013C66D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39569"/>
            <a:ext cx="9144000" cy="15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4CD230-91E8-D91D-F390-D5ABB89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AI…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2F13679-9543-D620-BDF7-9A0A163031F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CEC317-B679-835C-07C2-9A04C8FA5D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51" y="1028963"/>
            <a:ext cx="6605898" cy="37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00A72C-582E-793A-7C33-6F71C6E1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Exponential Improvement</a:t>
            </a:r>
          </a:p>
          <a:p>
            <a:pPr lvl="1"/>
            <a:r>
              <a:rPr lang="en-US" dirty="0"/>
              <a:t>Understanding/Explaining APL</a:t>
            </a:r>
          </a:p>
          <a:p>
            <a:pPr lvl="1"/>
            <a:r>
              <a:rPr lang="en-US" dirty="0"/>
              <a:t>Generating APL</a:t>
            </a:r>
          </a:p>
          <a:p>
            <a:r>
              <a:rPr lang="en-US" dirty="0"/>
              <a:t>Context is Important</a:t>
            </a:r>
          </a:p>
          <a:p>
            <a:pPr lvl="1"/>
            <a:r>
              <a:rPr lang="en-US" dirty="0"/>
              <a:t>The more context, the better the result (generally)</a:t>
            </a:r>
          </a:p>
          <a:p>
            <a:r>
              <a:rPr lang="en-US" dirty="0"/>
              <a:t>Development Environment Integration </a:t>
            </a:r>
          </a:p>
          <a:p>
            <a:pPr lvl="1"/>
            <a:r>
              <a:rPr lang="en-US" dirty="0"/>
              <a:t>Using Claude with VS Code and </a:t>
            </a:r>
            <a:r>
              <a:rPr lang="en-US" dirty="0" err="1"/>
              <a:t>DyalogScript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4D4911-0962-2FC0-E5E3-496B0868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and APL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EBA045E1-9055-2FD1-5FA7-31047DA22D4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 2025.6">
      <a:dk1>
        <a:srgbClr val="232222"/>
      </a:dk1>
      <a:lt1>
        <a:sysClr val="window" lastClr="FFFFFF"/>
      </a:lt1>
      <a:dk2>
        <a:srgbClr val="2A3244"/>
      </a:dk2>
      <a:lt2>
        <a:srgbClr val="F2F1F0"/>
      </a:lt2>
      <a:accent1>
        <a:srgbClr val="FF6A13"/>
      </a:accent1>
      <a:accent2>
        <a:srgbClr val="8986CA"/>
      </a:accent2>
      <a:accent3>
        <a:srgbClr val="003B5C"/>
      </a:accent3>
      <a:accent4>
        <a:srgbClr val="FFA300"/>
      </a:accent4>
      <a:accent5>
        <a:srgbClr val="CA2E51"/>
      </a:accent5>
      <a:accent6>
        <a:srgbClr val="FF6A13"/>
      </a:accent6>
      <a:hlink>
        <a:srgbClr val="FF6A13"/>
      </a:hlink>
      <a:folHlink>
        <a:srgbClr val="FF6A13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13342</TotalTime>
  <Words>704</Words>
  <Application>Microsoft Office PowerPoint</Application>
  <PresentationFormat>On-screen Show (16:9)</PresentationFormat>
  <Paragraphs>113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APL385 Unicode</vt:lpstr>
      <vt:lpstr>Wingdings</vt:lpstr>
      <vt:lpstr>Wingdings 2</vt:lpstr>
      <vt:lpstr>Sarabun</vt:lpstr>
      <vt:lpstr>Courier New</vt:lpstr>
      <vt:lpstr>Calibri</vt:lpstr>
      <vt:lpstr>Arial</vt:lpstr>
      <vt:lpstr>Office Theme</vt:lpstr>
      <vt:lpstr>Jarvis and AI</vt:lpstr>
      <vt:lpstr>Jarvis (JSON and REST Service)</vt:lpstr>
      <vt:lpstr>Jarvis (JSON and REST Service)</vt:lpstr>
      <vt:lpstr>Jarvis</vt:lpstr>
      <vt:lpstr>Built-in Web Client</vt:lpstr>
      <vt:lpstr>APL Client</vt:lpstr>
      <vt:lpstr>Other clients</vt:lpstr>
      <vt:lpstr>AI…</vt:lpstr>
      <vt:lpstr>LLMs and APL</vt:lpstr>
      <vt:lpstr>Motivation</vt:lpstr>
      <vt:lpstr>AI Goals</vt:lpstr>
      <vt:lpstr>The Project</vt:lpstr>
      <vt:lpstr>The Prompt</vt:lpstr>
      <vt:lpstr>PowerPoint Presentation</vt:lpstr>
      <vt:lpstr>Why We're Not Doing a Live Demo</vt:lpstr>
      <vt:lpstr>Why We're Not Doing a Live Demo</vt:lpstr>
      <vt:lpstr>PowerPoint Presentation</vt:lpstr>
      <vt:lpstr>Prompting the Prompt</vt:lpstr>
      <vt:lpstr>Hiccup 1 - Start.apls</vt:lpstr>
      <vt:lpstr>Hiccup 1 - Start.apls</vt:lpstr>
      <vt:lpstr>Hiccup 2</vt:lpstr>
      <vt:lpstr>Hiccup 2 - SessionInit</vt:lpstr>
      <vt:lpstr>Loading…</vt:lpstr>
      <vt:lpstr>Configure</vt:lpstr>
      <vt:lpstr>Start your engines…</vt:lpstr>
      <vt:lpstr>PowerPoint Presentation</vt:lpstr>
      <vt:lpstr>Hiccup 3</vt:lpstr>
      <vt:lpstr>Hiccup 4 </vt:lpstr>
      <vt:lpstr>Hiccup 4</vt:lpstr>
      <vt:lpstr>Hiccup 4</vt:lpstr>
      <vt:lpstr>Hiccup 4</vt:lpstr>
      <vt:lpstr>Hiccup 5</vt:lpstr>
      <vt:lpstr>Hiccup 6</vt:lpstr>
      <vt:lpstr>Hiccup 7</vt:lpstr>
      <vt:lpstr>Enhancement 1</vt:lpstr>
      <vt:lpstr>Hiccup 8</vt:lpstr>
      <vt:lpstr>Enhancement 2</vt:lpstr>
      <vt:lpstr>Hiccup 9</vt:lpstr>
      <vt:lpstr>Enhancement 2</vt:lpstr>
      <vt:lpstr>Takeaways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248</cp:revision>
  <dcterms:created xsi:type="dcterms:W3CDTF">2019-07-25T11:46:05Z</dcterms:created>
  <dcterms:modified xsi:type="dcterms:W3CDTF">2026-04-30T06:34:41Z</dcterms:modified>
</cp:coreProperties>
</file>