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embedTrueType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7" r:id="rId2"/>
    <p:sldId id="260" r:id="rId3"/>
    <p:sldId id="264" r:id="rId4"/>
    <p:sldId id="267" r:id="rId5"/>
    <p:sldId id="294" r:id="rId6"/>
    <p:sldId id="268" r:id="rId7"/>
    <p:sldId id="295" r:id="rId8"/>
    <p:sldId id="271" r:id="rId9"/>
    <p:sldId id="272" r:id="rId10"/>
    <p:sldId id="277" r:id="rId11"/>
    <p:sldId id="278" r:id="rId12"/>
    <p:sldId id="273" r:id="rId13"/>
    <p:sldId id="280" r:id="rId14"/>
    <p:sldId id="281" r:id="rId15"/>
    <p:sldId id="279" r:id="rId16"/>
    <p:sldId id="282" r:id="rId17"/>
    <p:sldId id="276" r:id="rId18"/>
    <p:sldId id="284" r:id="rId19"/>
    <p:sldId id="285" r:id="rId20"/>
    <p:sldId id="286" r:id="rId21"/>
    <p:sldId id="289" r:id="rId22"/>
    <p:sldId id="290" r:id="rId23"/>
    <p:sldId id="287" r:id="rId24"/>
    <p:sldId id="275" r:id="rId25"/>
    <p:sldId id="291" r:id="rId26"/>
    <p:sldId id="292" r:id="rId27"/>
    <p:sldId id="288" r:id="rId28"/>
    <p:sldId id="283" r:id="rId29"/>
    <p:sldId id="293" r:id="rId30"/>
  </p:sldIdLst>
  <p:sldSz cx="9144000" cy="5143500" type="screen16x9"/>
  <p:notesSz cx="6858000" cy="9144000"/>
  <p:embeddedFontLst>
    <p:embeddedFont>
      <p:font typeface="APL385 Unicode" panose="020B0709000202000203" pitchFamily="49" charset="0"/>
      <p:regular r:id="rId33"/>
    </p:embeddedFont>
    <p:embeddedFont>
      <p:font typeface="APL387 Unicode" panose="020B0709000202000203" pitchFamily="50" charset="0"/>
      <p:regular r:id="rId34"/>
    </p:embeddedFont>
    <p:embeddedFont>
      <p:font typeface="Sarabun" panose="020B0604020202020204" charset="-34"/>
      <p:regular r:id="rId35"/>
      <p:bold r:id="rId36"/>
      <p:italic r:id="rId37"/>
      <p:boldItalic r:id="rId38"/>
    </p:embeddedFont>
    <p:embeddedFont>
      <p:font typeface="Wingdings 2" panose="05020102010507070707" pitchFamily="18" charset="2"/>
      <p:regular r:id="rId3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6D8F"/>
    <a:srgbClr val="FF6A13"/>
    <a:srgbClr val="FF6600"/>
    <a:srgbClr val="3B475E"/>
    <a:srgbClr val="ED7F00"/>
    <a:srgbClr val="FDFDF5"/>
    <a:srgbClr val="F6F6D9"/>
    <a:srgbClr val="BBB5D6"/>
    <a:srgbClr val="928ABD"/>
    <a:srgbClr val="3735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49266" autoAdjust="0"/>
  </p:normalViewPr>
  <p:slideViewPr>
    <p:cSldViewPr snapToGrid="0">
      <p:cViewPr varScale="1">
        <p:scale>
          <a:sx n="68" d="100"/>
          <a:sy n="68" d="100"/>
        </p:scale>
        <p:origin x="2742" y="6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9" d="100"/>
          <a:sy n="69" d="100"/>
        </p:scale>
        <p:origin x="2693" y="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1.fntdata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NULL"/><Relationship Id="rId38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font" Target="fonts/font4.fntdata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2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Sarabun" panose="00000500000000000000" pitchFamily="2" charset="-34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6A3BD-28BD-4949-B52F-24E999822598}" type="datetimeFigureOut">
              <a:rPr lang="en-GB" smtClean="0">
                <a:latin typeface="Sarabun" panose="00000500000000000000" pitchFamily="2" charset="-34"/>
              </a:rPr>
              <a:t>12/05/2026</a:t>
            </a:fld>
            <a:endParaRPr lang="en-GB" dirty="0">
              <a:latin typeface="Sarabun" panose="00000500000000000000" pitchFamily="2" charset="-34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Sarabun" panose="00000500000000000000" pitchFamily="2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370AB-76A5-41F1-9753-9FE7E667F0C0}" type="slidenum">
              <a:rPr lang="en-GB" smtClean="0">
                <a:latin typeface="Sarabun" panose="00000500000000000000" pitchFamily="2" charset="-34"/>
              </a:rPr>
              <a:t>‹#›</a:t>
            </a:fld>
            <a:endParaRPr lang="en-GB" dirty="0">
              <a:latin typeface="Sarabun" panose="000005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64718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Sarabun" panose="00000500000000000000" pitchFamily="2" charset="-34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Sarabun" panose="00000500000000000000" pitchFamily="2" charset="-34"/>
              </a:defRPr>
            </a:lvl1pPr>
          </a:lstStyle>
          <a:p>
            <a:fld id="{CDEAEF8A-5BB8-41C8-B8C2-160617C17EF4}" type="datetimeFigureOut">
              <a:rPr lang="en-GB" smtClean="0"/>
              <a:pPr/>
              <a:t>12/05/2026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Sarabun" panose="00000500000000000000" pitchFamily="2" charset="-34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Sarabun" panose="00000500000000000000" pitchFamily="2" charset="-34"/>
              </a:defRPr>
            </a:lvl1pPr>
          </a:lstStyle>
          <a:p>
            <a:fld id="{4320660A-27FD-4528-AE7F-EC6080404E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2133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Think of doing each on an array of arrays</a:t>
            </a:r>
          </a:p>
          <a:p>
            <a:r>
              <a:rPr lang="en-GB" dirty="0"/>
              <a:t>Monadic example: ⊖⍤2</a:t>
            </a:r>
          </a:p>
          <a:p>
            <a:r>
              <a:rPr lang="en-GB" dirty="0"/>
              <a:t>Dyadic example: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28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9560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45061" y="3741620"/>
            <a:ext cx="5073516" cy="1024109"/>
          </a:xfrm>
        </p:spPr>
        <p:txBody>
          <a:bodyPr anchor="t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2400" i="1" baseline="0">
                <a:solidFill>
                  <a:srgbClr val="3B475E"/>
                </a:solidFill>
                <a:latin typeface="Sarabun" panose="00000500000000000000" pitchFamily="2" charset="-34"/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 useBgFill="1">
        <p:nvSpPr>
          <p:cNvPr id="3" name="Rounded Rectangle 2"/>
          <p:cNvSpPr/>
          <p:nvPr userDrawn="1"/>
        </p:nvSpPr>
        <p:spPr>
          <a:xfrm>
            <a:off x="8616917" y="51470"/>
            <a:ext cx="405045" cy="27003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Sarabun" panose="00000500000000000000" pitchFamily="2" charset="-3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A7F93E-0AC9-4994-C087-EC47479093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5060" y="818889"/>
            <a:ext cx="1935522" cy="351233"/>
          </a:xfrm>
          <a:prstGeom prst="rect">
            <a:avLst/>
          </a:prstGeom>
        </p:spPr>
      </p:pic>
      <p:sp>
        <p:nvSpPr>
          <p:cNvPr id="10" name="Media Placeholder 3">
            <a:extLst>
              <a:ext uri="{FF2B5EF4-FFF2-40B4-BE49-F238E27FC236}">
                <a16:creationId xmlns:a16="http://schemas.microsoft.com/office/drawing/2014/main" id="{A8C42A55-8D9A-E8BD-8457-92C7015F8BD3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6957391" y="0"/>
            <a:ext cx="2186609" cy="1311965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1FE235E-8BE2-78BC-2D0F-81A926E2507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095533"/>
            <a:ext cx="9144000" cy="4762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7DA54AE-24CE-46D4-E5A9-B680C8F8ED7C}"/>
              </a:ext>
            </a:extLst>
          </p:cNvPr>
          <p:cNvSpPr/>
          <p:nvPr userDrawn="1"/>
        </p:nvSpPr>
        <p:spPr>
          <a:xfrm>
            <a:off x="79513" y="4850296"/>
            <a:ext cx="417443" cy="2016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3736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6723925" y="1417983"/>
            <a:ext cx="2127975" cy="308898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717550" indent="-355600">
              <a:buSzPct val="60000"/>
              <a:buFont typeface="Courier New" panose="02070309020205020404" pitchFamily="49" charset="0"/>
              <a:buChar char="o"/>
              <a:defRPr/>
            </a:lvl2pPr>
            <a:lvl3pPr marL="1079500" indent="-361950">
              <a:buFont typeface="Wingdings" panose="05000000000000000000" pitchFamily="2" charset="2"/>
              <a:buChar char="§"/>
              <a:defRPr/>
            </a:lvl3pPr>
            <a:lvl4pPr marL="1433513" indent="-354013">
              <a:buFont typeface="Calibri" panose="020F0502020204030204" pitchFamily="34" charset="0"/>
              <a:buChar char="–"/>
              <a:defRPr/>
            </a:lvl4pPr>
          </a:lstStyle>
          <a:p>
            <a:r>
              <a:rPr lang="da-DK" dirty="0"/>
              <a:t>Space here </a:t>
            </a:r>
            <a:br>
              <a:rPr lang="da-DK" dirty="0"/>
            </a:br>
            <a:r>
              <a:rPr lang="da-DK" dirty="0"/>
              <a:t>for code </a:t>
            </a:r>
            <a:r>
              <a:rPr lang="da-DK" dirty="0">
                <a:latin typeface="APL385 Unicode" panose="020B0709000202000203" pitchFamily="49" charset="0"/>
              </a:rPr>
              <a:t>{⍺×⍵}</a:t>
            </a:r>
            <a:br>
              <a:rPr lang="da-DK" dirty="0"/>
            </a:br>
            <a:r>
              <a:rPr lang="da-DK" dirty="0"/>
              <a:t>pictures</a:t>
            </a:r>
            <a:br>
              <a:rPr lang="da-DK" dirty="0"/>
            </a:br>
            <a:r>
              <a:rPr lang="da-DK" dirty="0"/>
              <a:t>etc.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6DBA27B-8304-4CFA-81F2-07D6954C9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609251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6600"/>
              </a:buClr>
              <a:defRPr/>
            </a:lvl1pPr>
            <a:lvl2pPr>
              <a:spcBef>
                <a:spcPts val="0"/>
              </a:spcBef>
              <a:buClr>
                <a:srgbClr val="FF6600"/>
              </a:buClr>
              <a:defRPr/>
            </a:lvl2pPr>
            <a:lvl3pPr>
              <a:spcBef>
                <a:spcPts val="0"/>
              </a:spcBef>
              <a:buClr>
                <a:srgbClr val="FF6600"/>
              </a:buClr>
              <a:defRPr/>
            </a:lvl3pPr>
            <a:lvl4pPr>
              <a:spcBef>
                <a:spcPts val="0"/>
              </a:spcBef>
              <a:buClr>
                <a:srgbClr val="FFA336"/>
              </a:buClr>
              <a:defRPr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28F4D49-482B-40A2-86AF-43C7452AA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9" y="267657"/>
            <a:ext cx="6507968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2" name="Media Placeholder 3">
            <a:extLst>
              <a:ext uri="{FF2B5EF4-FFF2-40B4-BE49-F238E27FC236}">
                <a16:creationId xmlns:a16="http://schemas.microsoft.com/office/drawing/2014/main" id="{41860E7C-CA2A-CCFE-19A9-6DCDEE29B22A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6957391" y="0"/>
            <a:ext cx="2186609" cy="1311965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2318352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E1C07FA-679D-46C0-86F7-8D17779A0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4104000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1pPr>
            <a:lvl2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2pPr>
            <a:lvl3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3pPr>
            <a:lvl4pPr>
              <a:spcBef>
                <a:spcPts val="0"/>
              </a:spcBef>
              <a:defRPr>
                <a:latin typeface="Sarabun" panose="00000500000000000000" pitchFamily="2" charset="-34"/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64BF5B9E-EBC4-409F-984B-6D47D81EDF4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747260" y="1264925"/>
            <a:ext cx="4104641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1pPr>
            <a:lvl2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2pPr>
            <a:lvl3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3pPr>
            <a:lvl4pPr>
              <a:spcBef>
                <a:spcPts val="0"/>
              </a:spcBef>
              <a:defRPr>
                <a:latin typeface="Sarabun" panose="00000500000000000000" pitchFamily="2" charset="-34"/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1378A4D6-E4A6-4021-9A3E-CD1962CFE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9" y="267657"/>
            <a:ext cx="6554350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Media Placeholder 3">
            <a:extLst>
              <a:ext uri="{FF2B5EF4-FFF2-40B4-BE49-F238E27FC236}">
                <a16:creationId xmlns:a16="http://schemas.microsoft.com/office/drawing/2014/main" id="{CFE9A372-03E3-E60F-6496-867B43D28DDD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6957391" y="0"/>
            <a:ext cx="2186609" cy="1311965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14143226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4C4900D4-E042-4F52-A837-0B504DD6A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9" y="267657"/>
            <a:ext cx="6527846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Media Placeholder 3">
            <a:extLst>
              <a:ext uri="{FF2B5EF4-FFF2-40B4-BE49-F238E27FC236}">
                <a16:creationId xmlns:a16="http://schemas.microsoft.com/office/drawing/2014/main" id="{6AE5AD0B-78DA-96AF-6F08-3574B654A51A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6957391" y="0"/>
            <a:ext cx="2186609" cy="1311965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4226472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dia Placeholder 3">
            <a:extLst>
              <a:ext uri="{FF2B5EF4-FFF2-40B4-BE49-F238E27FC236}">
                <a16:creationId xmlns:a16="http://schemas.microsoft.com/office/drawing/2014/main" id="{2ADF6038-2E5A-469C-35D8-0A0580CF19AD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6957391" y="0"/>
            <a:ext cx="2186609" cy="1311965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14476942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7" y="1264925"/>
            <a:ext cx="852837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9B4391E-A2CA-4E7C-B5A9-A31CF000D3E5}"/>
              </a:ext>
            </a:extLst>
          </p:cNvPr>
          <p:cNvSpPr txBox="1">
            <a:spLocks/>
          </p:cNvSpPr>
          <p:nvPr userDrawn="1"/>
        </p:nvSpPr>
        <p:spPr>
          <a:xfrm>
            <a:off x="710852" y="4745354"/>
            <a:ext cx="7066640" cy="39814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17550" indent="-355600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SzPct val="60000"/>
              <a:buFont typeface="Courier New" panose="02070309020205020404" pitchFamily="49" charset="0"/>
              <a:buChar char="o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079500" indent="-361950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SzPct val="75000"/>
              <a:buFont typeface="Wingdings" panose="05000000000000000000" pitchFamily="2" charset="2"/>
              <a:buChar char="§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433513" indent="-354013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Font typeface="Calibri" panose="020F0502020204030204" pitchFamily="34" charset="0"/>
              <a:buChar char="–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>
              <a:spcBef>
                <a:spcPts val="0"/>
              </a:spcBef>
            </a:pPr>
            <a:endParaRPr lang="en-US" sz="1600" dirty="0">
              <a:solidFill>
                <a:srgbClr val="282828"/>
              </a:solidFill>
              <a:latin typeface="Sarabun" panose="00000500000000000000" pitchFamily="2" charset="-34"/>
            </a:endParaRPr>
          </a:p>
        </p:txBody>
      </p:sp>
      <p:sp>
        <p:nvSpPr>
          <p:cNvPr id="49" name="Date Placeholder 3"/>
          <p:cNvSpPr txBox="1">
            <a:spLocks/>
          </p:cNvSpPr>
          <p:nvPr userDrawn="1"/>
        </p:nvSpPr>
        <p:spPr>
          <a:xfrm>
            <a:off x="45720" y="4743900"/>
            <a:ext cx="665132" cy="39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2000" b="0" kern="1200">
                <a:solidFill>
                  <a:schemeClr val="bg1"/>
                </a:solidFill>
                <a:latin typeface="Klavika Medium" panose="02000603000000000000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02EDF88B-1B61-4481-9BD6-D2E23BF0DCD8}" type="slidenum">
              <a:rPr lang="en-GB" sz="1600" baseline="0" smtClean="0">
                <a:solidFill>
                  <a:srgbClr val="FF6A13"/>
                </a:solidFill>
                <a:latin typeface="Sarabun" panose="00000500000000000000" pitchFamily="2" charset="-34"/>
              </a:rPr>
              <a:pPr algn="l"/>
              <a:t>‹#›</a:t>
            </a:fld>
            <a:endParaRPr lang="en-GB" sz="1600" baseline="0" dirty="0">
              <a:solidFill>
                <a:srgbClr val="FF6A13"/>
              </a:solidFill>
              <a:latin typeface="Sarabun" panose="00000500000000000000" pitchFamily="2" charset="-3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920957-0551-8F72-773E-84D867F26A5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0400"/>
          <a:stretch/>
        </p:blipFill>
        <p:spPr>
          <a:xfrm>
            <a:off x="0" y="5097467"/>
            <a:ext cx="9144000" cy="4571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FEC5741-2586-9026-BBB0-7FC530AB64E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7695277" y="4777634"/>
            <a:ext cx="1270736" cy="230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74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0" r:id="rId2"/>
    <p:sldLayoutId id="2147483652" r:id="rId3"/>
    <p:sldLayoutId id="2147483654" r:id="rId4"/>
    <p:sldLayoutId id="2147483655" r:id="rId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rgbClr val="3B475E"/>
          </a:solidFill>
          <a:latin typeface="Sarabun" panose="00000500000000000000" pitchFamily="2" charset="-34"/>
          <a:ea typeface="+mj-ea"/>
          <a:cs typeface="Calibri" panose="020F0502020204030204" pitchFamily="34" charset="0"/>
        </a:defRPr>
      </a:lvl1pPr>
    </p:titleStyle>
    <p:bodyStyle>
      <a:lvl1pPr marL="458788" indent="-458788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rgbClr val="FF6600"/>
        </a:buClr>
        <a:buSzPct val="75000"/>
        <a:buFont typeface="Wingdings 2" panose="05020102010507070707" pitchFamily="18" charset="2"/>
        <a:buChar char=""/>
        <a:defRPr sz="2400" kern="120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1pPr>
      <a:lvl2pPr marL="858838" indent="-401638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rgbClr val="FF6600"/>
        </a:buClr>
        <a:buSzPct val="75000"/>
        <a:buFont typeface="Wingdings 2" panose="05020102010507070707" pitchFamily="18" charset="2"/>
        <a:buChar char=""/>
        <a:defRPr lang="en-US" sz="2000" kern="1200" dirty="0" smtClean="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rgbClr val="FF6600"/>
        </a:buClr>
        <a:buSzPct val="75000"/>
        <a:buFont typeface="Wingdings 2" panose="05020102010507070707" pitchFamily="18" charset="2"/>
        <a:buChar char=""/>
        <a:defRPr sz="1800" kern="120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3pPr>
      <a:lvl4pPr marL="1655763" indent="-284163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rgbClr val="FF6600"/>
        </a:buClr>
        <a:buSzPct val="75000"/>
        <a:buFont typeface="Wingdings 2" panose="05020102010507070707" pitchFamily="18" charset="2"/>
        <a:buChar char=""/>
        <a:defRPr sz="1400" kern="120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Clr>
          <a:srgbClr val="FF9421"/>
        </a:buClr>
        <a:buFont typeface="Calibri" panose="020F050202020403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A6417-55D0-46BB-0DFF-8D4AA0A716A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45060" y="1688053"/>
            <a:ext cx="5073517" cy="1767394"/>
          </a:xfrm>
        </p:spPr>
        <p:txBody>
          <a:bodyPr/>
          <a:lstStyle/>
          <a:p>
            <a:r>
              <a:rPr lang="en-GB" dirty="0"/>
              <a:t>APL Primitives in the 21</a:t>
            </a:r>
            <a:r>
              <a:rPr lang="en-GB" baseline="30000" dirty="0"/>
              <a:t>st</a:t>
            </a:r>
            <a:r>
              <a:rPr lang="en-GB" dirty="0"/>
              <a:t> Century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68C988-130F-A25A-2390-AB59A78D532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Asher Harvey-Smith</a:t>
            </a:r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F4559DFF-3665-0E31-55C7-92F3BEB5DA95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481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D28578-BA87-8AD9-50F1-AEB21A314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96587E-ABD7-84E0-DF0A-56CE907AE0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4248473" cy="14214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>
                <a:latin typeface="APL387 Unicode" panose="020B0709000202000203" pitchFamily="50" charset="0"/>
              </a:rPr>
              <a:t>      ⊢m←3 3⍴⎕A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ABC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DEF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GHI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33956EC-F03F-2325-8EDF-A70C2B109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v13.0: Short left arguments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9DFB8865-60C0-33D7-6F1B-9DCA0609B15C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67965FB-ED4E-7138-3743-50ADCE6F409D}"/>
              </a:ext>
            </a:extLst>
          </p:cNvPr>
          <p:cNvSpPr txBox="1">
            <a:spLocks/>
          </p:cNvSpPr>
          <p:nvPr/>
        </p:nvSpPr>
        <p:spPr>
          <a:xfrm>
            <a:off x="4572000" y="1264925"/>
            <a:ext cx="4248473" cy="11922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>
                <a:latin typeface="APL387 Unicode" panose="020B0709000202000203" pitchFamily="50" charset="0"/>
              </a:rPr>
              <a:t>      (1 2)(1 2 3)⌷m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ABC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DEF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6690088-1DFC-751E-5322-C3B58812B7D8}"/>
              </a:ext>
            </a:extLst>
          </p:cNvPr>
          <p:cNvSpPr txBox="1">
            <a:spLocks/>
          </p:cNvSpPr>
          <p:nvPr/>
        </p:nvSpPr>
        <p:spPr>
          <a:xfrm>
            <a:off x="323527" y="2639304"/>
            <a:ext cx="4248473" cy="11922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dirty="0">
                <a:latin typeface="APL387 Unicode" panose="020B0709000202000203" pitchFamily="50" charset="0"/>
              </a:rPr>
              <a:t>      (1 2)(1 2)⌷m</a:t>
            </a:r>
            <a:br>
              <a:rPr lang="de-DE" dirty="0">
                <a:latin typeface="APL387 Unicode" panose="020B0709000202000203" pitchFamily="50" charset="0"/>
              </a:rPr>
            </a:br>
            <a:r>
              <a:rPr lang="de-DE" dirty="0">
                <a:latin typeface="APL387 Unicode" panose="020B0709000202000203" pitchFamily="50" charset="0"/>
              </a:rPr>
              <a:t>AB</a:t>
            </a:r>
            <a:br>
              <a:rPr lang="de-DE" dirty="0">
                <a:latin typeface="APL387 Unicode" panose="020B0709000202000203" pitchFamily="50" charset="0"/>
              </a:rPr>
            </a:br>
            <a:r>
              <a:rPr lang="de-DE" dirty="0">
                <a:latin typeface="APL387 Unicode" panose="020B0709000202000203" pitchFamily="50" charset="0"/>
              </a:rPr>
              <a:t>DE </a:t>
            </a:r>
            <a:endParaRPr lang="en-GB" dirty="0">
              <a:latin typeface="APL387 Unicode" panose="020B0709000202000203" pitchFamily="50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0DAB2EC-5563-7EFD-5B09-F1C6C9D0FDC1}"/>
              </a:ext>
            </a:extLst>
          </p:cNvPr>
          <p:cNvSpPr txBox="1">
            <a:spLocks/>
          </p:cNvSpPr>
          <p:nvPr/>
        </p:nvSpPr>
        <p:spPr>
          <a:xfrm>
            <a:off x="4572000" y="2571750"/>
            <a:ext cx="4248473" cy="142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>
                <a:latin typeface="APL387 Unicode" panose="020B0709000202000203" pitchFamily="50" charset="0"/>
              </a:rPr>
              <a:t>      (⊂1 2)⌷m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ABC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DEF</a:t>
            </a:r>
          </a:p>
        </p:txBody>
      </p:sp>
    </p:spTree>
    <p:extLst>
      <p:ext uri="{BB962C8B-B14F-4D97-AF65-F5344CB8AC3E}">
        <p14:creationId xmlns:p14="http://schemas.microsoft.com/office/powerpoint/2010/main" val="3916418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6B68A1-2934-CF1A-591C-4117DE4A57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E6BFE28-23A3-075B-B8DA-E99B196CC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21</a:t>
            </a:r>
            <a:r>
              <a:rPr lang="en-GB" baseline="30000" dirty="0"/>
              <a:t>st</a:t>
            </a:r>
            <a:r>
              <a:rPr lang="en-GB" dirty="0"/>
              <a:t> Century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F24A1CCC-9879-00EC-7F93-EB0E8509D307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121062D-1920-A101-97EA-BCE58AD78D98}"/>
              </a:ext>
            </a:extLst>
          </p:cNvPr>
          <p:cNvSpPr/>
          <p:nvPr/>
        </p:nvSpPr>
        <p:spPr>
          <a:xfrm rot="18900000">
            <a:off x="498599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87C78EF-620E-B837-7C66-EB4821F19F10}"/>
              </a:ext>
            </a:extLst>
          </p:cNvPr>
          <p:cNvSpPr/>
          <p:nvPr/>
        </p:nvSpPr>
        <p:spPr>
          <a:xfrm rot="18900000">
            <a:off x="1271642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746D4600-5797-8297-CF81-2C5543778FB9}"/>
              </a:ext>
            </a:extLst>
          </p:cNvPr>
          <p:cNvSpPr/>
          <p:nvPr/>
        </p:nvSpPr>
        <p:spPr>
          <a:xfrm rot="18900000">
            <a:off x="2044685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9F6AC986-3803-93C0-ED60-6726C228C676}"/>
              </a:ext>
            </a:extLst>
          </p:cNvPr>
          <p:cNvSpPr/>
          <p:nvPr/>
        </p:nvSpPr>
        <p:spPr>
          <a:xfrm rot="18900000">
            <a:off x="2817728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105863B3-9390-CD0F-F3EB-99E140B8259E}"/>
              </a:ext>
            </a:extLst>
          </p:cNvPr>
          <p:cNvSpPr/>
          <p:nvPr/>
        </p:nvSpPr>
        <p:spPr>
          <a:xfrm rot="18900000">
            <a:off x="3590771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FDCB494D-993C-B9B5-A7F7-D04E599976BC}"/>
              </a:ext>
            </a:extLst>
          </p:cNvPr>
          <p:cNvSpPr/>
          <p:nvPr/>
        </p:nvSpPr>
        <p:spPr>
          <a:xfrm rot="18900000">
            <a:off x="4363814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D1AF1C38-C874-C5C6-FB26-F087E26921D4}"/>
              </a:ext>
            </a:extLst>
          </p:cNvPr>
          <p:cNvSpPr/>
          <p:nvPr/>
        </p:nvSpPr>
        <p:spPr>
          <a:xfrm rot="18900000">
            <a:off x="5136857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C7887BBA-F380-41FA-30EB-07F3ABB789B3}"/>
              </a:ext>
            </a:extLst>
          </p:cNvPr>
          <p:cNvSpPr/>
          <p:nvPr/>
        </p:nvSpPr>
        <p:spPr>
          <a:xfrm rot="18900000">
            <a:off x="5909900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F9D22756-26FA-290D-3269-6D509F2D7428}"/>
              </a:ext>
            </a:extLst>
          </p:cNvPr>
          <p:cNvSpPr/>
          <p:nvPr/>
        </p:nvSpPr>
        <p:spPr>
          <a:xfrm rot="18900000">
            <a:off x="6682943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1411DF87-ADA7-56FC-1C5F-12B89B08342A}"/>
              </a:ext>
            </a:extLst>
          </p:cNvPr>
          <p:cNvSpPr/>
          <p:nvPr/>
        </p:nvSpPr>
        <p:spPr>
          <a:xfrm rot="18900000">
            <a:off x="7455987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639C409B-0E8F-791D-7EF6-F77D96298EF4}"/>
              </a:ext>
            </a:extLst>
          </p:cNvPr>
          <p:cNvCxnSpPr>
            <a:cxnSpLocks/>
            <a:stCxn id="25" idx="5"/>
            <a:endCxn id="29" idx="1"/>
          </p:cNvCxnSpPr>
          <p:nvPr/>
        </p:nvCxnSpPr>
        <p:spPr>
          <a:xfrm>
            <a:off x="601727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1C5211BF-AC1A-A964-9E31-DFCCC01EB0BD}"/>
              </a:ext>
            </a:extLst>
          </p:cNvPr>
          <p:cNvCxnSpPr>
            <a:cxnSpLocks/>
            <a:stCxn id="29" idx="5"/>
            <a:endCxn id="33" idx="1"/>
          </p:cNvCxnSpPr>
          <p:nvPr/>
        </p:nvCxnSpPr>
        <p:spPr>
          <a:xfrm>
            <a:off x="1374770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FBAD6CD2-2E81-AF03-F62B-15C4C9A36095}"/>
              </a:ext>
            </a:extLst>
          </p:cNvPr>
          <p:cNvCxnSpPr>
            <a:cxnSpLocks/>
            <a:stCxn id="33" idx="5"/>
            <a:endCxn id="34" idx="1"/>
          </p:cNvCxnSpPr>
          <p:nvPr/>
        </p:nvCxnSpPr>
        <p:spPr>
          <a:xfrm>
            <a:off x="2147813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F6DEFFB6-DAEE-0D13-3EE6-B9B5F1859E8B}"/>
              </a:ext>
            </a:extLst>
          </p:cNvPr>
          <p:cNvCxnSpPr>
            <a:cxnSpLocks/>
            <a:stCxn id="34" idx="5"/>
            <a:endCxn id="35" idx="1"/>
          </p:cNvCxnSpPr>
          <p:nvPr/>
        </p:nvCxnSpPr>
        <p:spPr>
          <a:xfrm>
            <a:off x="2920856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72E3B834-08D9-3A45-CD1E-74CAA5465F72}"/>
              </a:ext>
            </a:extLst>
          </p:cNvPr>
          <p:cNvCxnSpPr>
            <a:cxnSpLocks/>
            <a:stCxn id="35" idx="5"/>
            <a:endCxn id="36" idx="1"/>
          </p:cNvCxnSpPr>
          <p:nvPr/>
        </p:nvCxnSpPr>
        <p:spPr>
          <a:xfrm>
            <a:off x="3693899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09B0D03C-CCD9-06EA-8437-7CDE3403F7D9}"/>
              </a:ext>
            </a:extLst>
          </p:cNvPr>
          <p:cNvCxnSpPr>
            <a:cxnSpLocks/>
            <a:stCxn id="36" idx="5"/>
            <a:endCxn id="37" idx="2"/>
          </p:cNvCxnSpPr>
          <p:nvPr/>
        </p:nvCxnSpPr>
        <p:spPr>
          <a:xfrm>
            <a:off x="4466942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608E364D-392A-F9B7-BFEF-1671367D3B21}"/>
              </a:ext>
            </a:extLst>
          </p:cNvPr>
          <p:cNvCxnSpPr>
            <a:cxnSpLocks/>
            <a:stCxn id="37" idx="5"/>
            <a:endCxn id="38" idx="1"/>
          </p:cNvCxnSpPr>
          <p:nvPr/>
        </p:nvCxnSpPr>
        <p:spPr>
          <a:xfrm>
            <a:off x="5239985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1E02135-6C26-564C-3C64-70626F8B6029}"/>
              </a:ext>
            </a:extLst>
          </p:cNvPr>
          <p:cNvCxnSpPr>
            <a:cxnSpLocks/>
            <a:stCxn id="38" idx="5"/>
            <a:endCxn id="39" idx="1"/>
          </p:cNvCxnSpPr>
          <p:nvPr/>
        </p:nvCxnSpPr>
        <p:spPr>
          <a:xfrm>
            <a:off x="6013028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4E62381E-A624-44B6-CF10-03D6384B198A}"/>
              </a:ext>
            </a:extLst>
          </p:cNvPr>
          <p:cNvCxnSpPr>
            <a:cxnSpLocks/>
            <a:stCxn id="39" idx="5"/>
            <a:endCxn id="40" idx="1"/>
          </p:cNvCxnSpPr>
          <p:nvPr/>
        </p:nvCxnSpPr>
        <p:spPr>
          <a:xfrm>
            <a:off x="6786071" y="1740497"/>
            <a:ext cx="66991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>
            <a:extLst>
              <a:ext uri="{FF2B5EF4-FFF2-40B4-BE49-F238E27FC236}">
                <a16:creationId xmlns:a16="http://schemas.microsoft.com/office/drawing/2014/main" id="{3AD67792-86D9-58CE-BA67-A5813ABC30C8}"/>
              </a:ext>
            </a:extLst>
          </p:cNvPr>
          <p:cNvSpPr/>
          <p:nvPr/>
        </p:nvSpPr>
        <p:spPr>
          <a:xfrm rot="18900000">
            <a:off x="498599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502D6232-0BEB-4960-CC81-116927768B2D}"/>
              </a:ext>
            </a:extLst>
          </p:cNvPr>
          <p:cNvSpPr/>
          <p:nvPr/>
        </p:nvSpPr>
        <p:spPr>
          <a:xfrm rot="18900000">
            <a:off x="1271642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0FC8819D-694F-54F6-6D5A-5AE8D703FD52}"/>
              </a:ext>
            </a:extLst>
          </p:cNvPr>
          <p:cNvSpPr/>
          <p:nvPr/>
        </p:nvSpPr>
        <p:spPr>
          <a:xfrm rot="18900000">
            <a:off x="2044685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F07BFF63-CA71-BB61-F0DA-1215A78D528D}"/>
              </a:ext>
            </a:extLst>
          </p:cNvPr>
          <p:cNvSpPr/>
          <p:nvPr/>
        </p:nvSpPr>
        <p:spPr>
          <a:xfrm rot="18900000">
            <a:off x="2817728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CD3CA588-A0A5-AEEE-7C6D-D70D0BE41599}"/>
              </a:ext>
            </a:extLst>
          </p:cNvPr>
          <p:cNvSpPr/>
          <p:nvPr/>
        </p:nvSpPr>
        <p:spPr>
          <a:xfrm rot="18900000">
            <a:off x="3590771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0E12B751-D813-1F25-B943-4E52CD2CFE41}"/>
              </a:ext>
            </a:extLst>
          </p:cNvPr>
          <p:cNvSpPr/>
          <p:nvPr/>
        </p:nvSpPr>
        <p:spPr>
          <a:xfrm rot="18900000">
            <a:off x="4363814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0B207160-5E7A-60B7-972A-C049D7CC2649}"/>
              </a:ext>
            </a:extLst>
          </p:cNvPr>
          <p:cNvSpPr/>
          <p:nvPr/>
        </p:nvSpPr>
        <p:spPr>
          <a:xfrm rot="18900000">
            <a:off x="5136857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4CE1AE82-E889-0122-82BC-6836B3A6B397}"/>
              </a:ext>
            </a:extLst>
          </p:cNvPr>
          <p:cNvSpPr/>
          <p:nvPr/>
        </p:nvSpPr>
        <p:spPr>
          <a:xfrm rot="18900000">
            <a:off x="5909900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3A69081E-6A4A-1F06-CAC1-E6626952A531}"/>
              </a:ext>
            </a:extLst>
          </p:cNvPr>
          <p:cNvSpPr/>
          <p:nvPr/>
        </p:nvSpPr>
        <p:spPr>
          <a:xfrm rot="18900000">
            <a:off x="6682943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2B374C1C-FA47-CD99-61B5-E0D9698F4823}"/>
              </a:ext>
            </a:extLst>
          </p:cNvPr>
          <p:cNvSpPr/>
          <p:nvPr/>
        </p:nvSpPr>
        <p:spPr>
          <a:xfrm rot="18900000">
            <a:off x="7455987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0939D33D-8BCB-6BC8-5573-C0CA4CCE3484}"/>
              </a:ext>
            </a:extLst>
          </p:cNvPr>
          <p:cNvCxnSpPr>
            <a:cxnSpLocks/>
            <a:stCxn id="60" idx="5"/>
            <a:endCxn id="61" idx="1"/>
          </p:cNvCxnSpPr>
          <p:nvPr/>
        </p:nvCxnSpPr>
        <p:spPr>
          <a:xfrm>
            <a:off x="601727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1CDA5633-A97E-2697-3642-C90F334EE04B}"/>
              </a:ext>
            </a:extLst>
          </p:cNvPr>
          <p:cNvCxnSpPr>
            <a:cxnSpLocks/>
            <a:stCxn id="61" idx="5"/>
            <a:endCxn id="62" idx="1"/>
          </p:cNvCxnSpPr>
          <p:nvPr/>
        </p:nvCxnSpPr>
        <p:spPr>
          <a:xfrm>
            <a:off x="1374770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0B4EDCE6-1352-C8D1-2D3C-7F52E60F9400}"/>
              </a:ext>
            </a:extLst>
          </p:cNvPr>
          <p:cNvCxnSpPr>
            <a:cxnSpLocks/>
            <a:stCxn id="62" idx="5"/>
            <a:endCxn id="63" idx="1"/>
          </p:cNvCxnSpPr>
          <p:nvPr/>
        </p:nvCxnSpPr>
        <p:spPr>
          <a:xfrm>
            <a:off x="2147813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739CBC3D-154E-CFE1-1763-67D9AFF4A640}"/>
              </a:ext>
            </a:extLst>
          </p:cNvPr>
          <p:cNvCxnSpPr>
            <a:cxnSpLocks/>
            <a:stCxn id="63" idx="5"/>
            <a:endCxn id="64" idx="1"/>
          </p:cNvCxnSpPr>
          <p:nvPr/>
        </p:nvCxnSpPr>
        <p:spPr>
          <a:xfrm>
            <a:off x="2920856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7E4A72C0-05B0-C074-5BB6-E33CFD3EB01F}"/>
              </a:ext>
            </a:extLst>
          </p:cNvPr>
          <p:cNvCxnSpPr>
            <a:cxnSpLocks/>
            <a:stCxn id="64" idx="5"/>
            <a:endCxn id="65" idx="1"/>
          </p:cNvCxnSpPr>
          <p:nvPr/>
        </p:nvCxnSpPr>
        <p:spPr>
          <a:xfrm>
            <a:off x="3693899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2634ADEC-BF14-3C1B-6F74-0005612E6484}"/>
              </a:ext>
            </a:extLst>
          </p:cNvPr>
          <p:cNvCxnSpPr>
            <a:cxnSpLocks/>
            <a:stCxn id="65" idx="5"/>
            <a:endCxn id="66" idx="2"/>
          </p:cNvCxnSpPr>
          <p:nvPr/>
        </p:nvCxnSpPr>
        <p:spPr>
          <a:xfrm>
            <a:off x="4466942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2EEF8010-E83C-10F9-186D-0B9D5818EF0F}"/>
              </a:ext>
            </a:extLst>
          </p:cNvPr>
          <p:cNvCxnSpPr>
            <a:cxnSpLocks/>
            <a:stCxn id="66" idx="5"/>
            <a:endCxn id="67" idx="1"/>
          </p:cNvCxnSpPr>
          <p:nvPr/>
        </p:nvCxnSpPr>
        <p:spPr>
          <a:xfrm>
            <a:off x="5239985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C4FDA865-E9F4-B87C-085E-9089D5747F5F}"/>
              </a:ext>
            </a:extLst>
          </p:cNvPr>
          <p:cNvCxnSpPr>
            <a:cxnSpLocks/>
            <a:stCxn id="67" idx="5"/>
            <a:endCxn id="68" idx="1"/>
          </p:cNvCxnSpPr>
          <p:nvPr/>
        </p:nvCxnSpPr>
        <p:spPr>
          <a:xfrm>
            <a:off x="6013028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4469C8F0-A818-F0C9-A63D-F2265D453EEF}"/>
              </a:ext>
            </a:extLst>
          </p:cNvPr>
          <p:cNvCxnSpPr>
            <a:cxnSpLocks/>
            <a:stCxn id="68" idx="5"/>
            <a:endCxn id="69" idx="1"/>
          </p:cNvCxnSpPr>
          <p:nvPr/>
        </p:nvCxnSpPr>
        <p:spPr>
          <a:xfrm>
            <a:off x="6786071" y="2727173"/>
            <a:ext cx="66991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val 78">
            <a:extLst>
              <a:ext uri="{FF2B5EF4-FFF2-40B4-BE49-F238E27FC236}">
                <a16:creationId xmlns:a16="http://schemas.microsoft.com/office/drawing/2014/main" id="{B365DC99-0921-3379-3BD0-92FAC68D9A89}"/>
              </a:ext>
            </a:extLst>
          </p:cNvPr>
          <p:cNvSpPr/>
          <p:nvPr/>
        </p:nvSpPr>
        <p:spPr>
          <a:xfrm rot="18900000">
            <a:off x="498599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A34D2A1C-A9C6-5142-9886-E3D23E9A8C3C}"/>
              </a:ext>
            </a:extLst>
          </p:cNvPr>
          <p:cNvSpPr/>
          <p:nvPr/>
        </p:nvSpPr>
        <p:spPr>
          <a:xfrm rot="18900000">
            <a:off x="1271642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8120A7C5-96AD-D414-01F7-1E99686C15CE}"/>
              </a:ext>
            </a:extLst>
          </p:cNvPr>
          <p:cNvSpPr/>
          <p:nvPr/>
        </p:nvSpPr>
        <p:spPr>
          <a:xfrm rot="18900000">
            <a:off x="2044685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17737AFA-61A5-74BF-E952-89C2932290F5}"/>
              </a:ext>
            </a:extLst>
          </p:cNvPr>
          <p:cNvSpPr/>
          <p:nvPr/>
        </p:nvSpPr>
        <p:spPr>
          <a:xfrm rot="18900000">
            <a:off x="2817728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10DEFEC1-5C43-E7FE-638B-342F2864FCF8}"/>
              </a:ext>
            </a:extLst>
          </p:cNvPr>
          <p:cNvSpPr/>
          <p:nvPr/>
        </p:nvSpPr>
        <p:spPr>
          <a:xfrm rot="18900000">
            <a:off x="3590771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BC79D4B2-458A-B3CD-64C9-6DB106189730}"/>
              </a:ext>
            </a:extLst>
          </p:cNvPr>
          <p:cNvSpPr/>
          <p:nvPr/>
        </p:nvSpPr>
        <p:spPr>
          <a:xfrm rot="18900000">
            <a:off x="4363814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5261087D-2C4A-B804-36EA-F36E803ECB15}"/>
              </a:ext>
            </a:extLst>
          </p:cNvPr>
          <p:cNvSpPr/>
          <p:nvPr/>
        </p:nvSpPr>
        <p:spPr>
          <a:xfrm rot="18900000">
            <a:off x="5136857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657C1C19-0BDE-4103-E00C-64F9D2D34E67}"/>
              </a:ext>
            </a:extLst>
          </p:cNvPr>
          <p:cNvSpPr/>
          <p:nvPr/>
        </p:nvSpPr>
        <p:spPr>
          <a:xfrm rot="18900000">
            <a:off x="5909900" y="3662285"/>
            <a:ext cx="103128" cy="10312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0F7C531B-A759-CD95-C368-BA3BFAA4C37E}"/>
              </a:ext>
            </a:extLst>
          </p:cNvPr>
          <p:cNvSpPr/>
          <p:nvPr/>
        </p:nvSpPr>
        <p:spPr>
          <a:xfrm rot="18900000">
            <a:off x="6682943" y="3662285"/>
            <a:ext cx="103128" cy="10312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F39007D2-4208-F211-6248-4726C7F2C3DE}"/>
              </a:ext>
            </a:extLst>
          </p:cNvPr>
          <p:cNvSpPr/>
          <p:nvPr/>
        </p:nvSpPr>
        <p:spPr>
          <a:xfrm rot="18900000">
            <a:off x="7455987" y="3662285"/>
            <a:ext cx="103128" cy="10312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863CD6CB-FA74-CB58-F600-344AC78C32A4}"/>
              </a:ext>
            </a:extLst>
          </p:cNvPr>
          <p:cNvCxnSpPr>
            <a:cxnSpLocks/>
            <a:stCxn id="79" idx="5"/>
            <a:endCxn id="80" idx="1"/>
          </p:cNvCxnSpPr>
          <p:nvPr/>
        </p:nvCxnSpPr>
        <p:spPr>
          <a:xfrm>
            <a:off x="601727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BDBE9ECB-BF08-5F54-B68D-CCE7F97FF6D1}"/>
              </a:ext>
            </a:extLst>
          </p:cNvPr>
          <p:cNvCxnSpPr>
            <a:cxnSpLocks/>
            <a:stCxn id="80" idx="5"/>
            <a:endCxn id="81" idx="1"/>
          </p:cNvCxnSpPr>
          <p:nvPr/>
        </p:nvCxnSpPr>
        <p:spPr>
          <a:xfrm>
            <a:off x="1374770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CF3EF630-2089-0049-E9E2-B0C483F3281F}"/>
              </a:ext>
            </a:extLst>
          </p:cNvPr>
          <p:cNvCxnSpPr>
            <a:cxnSpLocks/>
            <a:stCxn id="81" idx="5"/>
            <a:endCxn id="82" idx="1"/>
          </p:cNvCxnSpPr>
          <p:nvPr/>
        </p:nvCxnSpPr>
        <p:spPr>
          <a:xfrm>
            <a:off x="2147813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228F38F5-424C-78F3-7284-A56B8D2B5E31}"/>
              </a:ext>
            </a:extLst>
          </p:cNvPr>
          <p:cNvCxnSpPr>
            <a:cxnSpLocks/>
            <a:stCxn id="82" idx="5"/>
            <a:endCxn id="83" idx="1"/>
          </p:cNvCxnSpPr>
          <p:nvPr/>
        </p:nvCxnSpPr>
        <p:spPr>
          <a:xfrm>
            <a:off x="2920856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C612FE50-696F-C52D-A4FF-2C34BF916AA0}"/>
              </a:ext>
            </a:extLst>
          </p:cNvPr>
          <p:cNvCxnSpPr>
            <a:cxnSpLocks/>
            <a:stCxn id="83" idx="5"/>
            <a:endCxn id="84" idx="1"/>
          </p:cNvCxnSpPr>
          <p:nvPr/>
        </p:nvCxnSpPr>
        <p:spPr>
          <a:xfrm>
            <a:off x="3693899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A7241EE5-A875-8155-6D5B-7CCBC570C092}"/>
              </a:ext>
            </a:extLst>
          </p:cNvPr>
          <p:cNvCxnSpPr>
            <a:cxnSpLocks/>
            <a:stCxn id="84" idx="5"/>
            <a:endCxn id="85" idx="2"/>
          </p:cNvCxnSpPr>
          <p:nvPr/>
        </p:nvCxnSpPr>
        <p:spPr>
          <a:xfrm>
            <a:off x="4466942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1E71DC24-70D8-DD05-9D11-69CD8B186438}"/>
              </a:ext>
            </a:extLst>
          </p:cNvPr>
          <p:cNvCxnSpPr>
            <a:cxnSpLocks/>
            <a:stCxn id="85" idx="5"/>
          </p:cNvCxnSpPr>
          <p:nvPr/>
        </p:nvCxnSpPr>
        <p:spPr>
          <a:xfrm>
            <a:off x="5239985" y="3713849"/>
            <a:ext cx="260165" cy="0"/>
          </a:xfrm>
          <a:prstGeom prst="straightConnector1">
            <a:avLst/>
          </a:prstGeom>
          <a:ln w="19050">
            <a:solidFill>
              <a:srgbClr val="FF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0893BDA6-8B37-DFD3-3CB3-8B8B1EAC81DC}"/>
              </a:ext>
            </a:extLst>
          </p:cNvPr>
          <p:cNvCxnSpPr>
            <a:cxnSpLocks/>
            <a:stCxn id="86" idx="5"/>
            <a:endCxn id="87" idx="1"/>
          </p:cNvCxnSpPr>
          <p:nvPr/>
        </p:nvCxnSpPr>
        <p:spPr>
          <a:xfrm>
            <a:off x="6013028" y="3713849"/>
            <a:ext cx="669915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6BA6421F-5608-BAA5-FCD5-41C5AC803700}"/>
              </a:ext>
            </a:extLst>
          </p:cNvPr>
          <p:cNvCxnSpPr>
            <a:cxnSpLocks/>
            <a:stCxn id="87" idx="5"/>
            <a:endCxn id="88" idx="1"/>
          </p:cNvCxnSpPr>
          <p:nvPr/>
        </p:nvCxnSpPr>
        <p:spPr>
          <a:xfrm>
            <a:off x="6786071" y="3713849"/>
            <a:ext cx="669916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>
            <a:extLst>
              <a:ext uri="{FF2B5EF4-FFF2-40B4-BE49-F238E27FC236}">
                <a16:creationId xmlns:a16="http://schemas.microsoft.com/office/drawing/2014/main" id="{E130C006-8052-62C5-7A50-0D4A63FC2E98}"/>
              </a:ext>
            </a:extLst>
          </p:cNvPr>
          <p:cNvSpPr txBox="1"/>
          <p:nvPr/>
        </p:nvSpPr>
        <p:spPr>
          <a:xfrm>
            <a:off x="620503" y="181587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2000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D44E1406-8BCD-01AB-3DD3-F5E0762899AF}"/>
              </a:ext>
            </a:extLst>
          </p:cNvPr>
          <p:cNvSpPr txBox="1"/>
          <p:nvPr/>
        </p:nvSpPr>
        <p:spPr>
          <a:xfrm>
            <a:off x="1393546" y="181587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2001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82F47999-E065-A71B-022E-A7A16D422DDD}"/>
              </a:ext>
            </a:extLst>
          </p:cNvPr>
          <p:cNvSpPr txBox="1"/>
          <p:nvPr/>
        </p:nvSpPr>
        <p:spPr>
          <a:xfrm>
            <a:off x="2166589" y="181587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2002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2E72E41D-A497-6F96-B71F-E7E4E149F7C9}"/>
              </a:ext>
            </a:extLst>
          </p:cNvPr>
          <p:cNvSpPr txBox="1"/>
          <p:nvPr/>
        </p:nvSpPr>
        <p:spPr>
          <a:xfrm>
            <a:off x="2939632" y="181587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2003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7800ECFE-0896-4D32-9302-7DE2CF1A3F93}"/>
              </a:ext>
            </a:extLst>
          </p:cNvPr>
          <p:cNvSpPr txBox="1"/>
          <p:nvPr/>
        </p:nvSpPr>
        <p:spPr>
          <a:xfrm>
            <a:off x="3712675" y="181587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2004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4C3C7C53-31A1-8B49-9591-EB6459DC4AC5}"/>
              </a:ext>
            </a:extLst>
          </p:cNvPr>
          <p:cNvSpPr txBox="1"/>
          <p:nvPr/>
        </p:nvSpPr>
        <p:spPr>
          <a:xfrm>
            <a:off x="4491838" y="1815874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2005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7DA5ECB4-166D-E082-CB76-D0D595794CA5}"/>
              </a:ext>
            </a:extLst>
          </p:cNvPr>
          <p:cNvSpPr txBox="1"/>
          <p:nvPr/>
        </p:nvSpPr>
        <p:spPr>
          <a:xfrm>
            <a:off x="5258761" y="1815873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2006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620C00FB-CA01-F055-2ED3-3416E29EF217}"/>
              </a:ext>
            </a:extLst>
          </p:cNvPr>
          <p:cNvSpPr txBox="1"/>
          <p:nvPr/>
        </p:nvSpPr>
        <p:spPr>
          <a:xfrm>
            <a:off x="6037924" y="1815872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2007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37B8FBB2-715D-12FD-AE81-777866A40E3B}"/>
              </a:ext>
            </a:extLst>
          </p:cNvPr>
          <p:cNvSpPr txBox="1"/>
          <p:nvPr/>
        </p:nvSpPr>
        <p:spPr>
          <a:xfrm>
            <a:off x="6804847" y="1815871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2008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4F089C4B-6024-7401-0E5C-FD7AD959146A}"/>
              </a:ext>
            </a:extLst>
          </p:cNvPr>
          <p:cNvSpPr txBox="1"/>
          <p:nvPr/>
        </p:nvSpPr>
        <p:spPr>
          <a:xfrm>
            <a:off x="7577891" y="1815870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2009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2E55C43D-F77F-B0A7-98C6-CDEADFF96D33}"/>
              </a:ext>
            </a:extLst>
          </p:cNvPr>
          <p:cNvSpPr txBox="1"/>
          <p:nvPr/>
        </p:nvSpPr>
        <p:spPr>
          <a:xfrm>
            <a:off x="620503" y="2800101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2010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56D20F6E-A0DE-578A-678E-9D58E5C74609}"/>
              </a:ext>
            </a:extLst>
          </p:cNvPr>
          <p:cNvSpPr txBox="1"/>
          <p:nvPr/>
        </p:nvSpPr>
        <p:spPr>
          <a:xfrm>
            <a:off x="1393546" y="2800101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2011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F434BEB6-12B0-C1F2-1919-A7C7FDC1CF23}"/>
              </a:ext>
            </a:extLst>
          </p:cNvPr>
          <p:cNvSpPr txBox="1"/>
          <p:nvPr/>
        </p:nvSpPr>
        <p:spPr>
          <a:xfrm>
            <a:off x="2166589" y="2800101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2012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283AAD2B-4246-8708-7DBB-4F931AB1AC20}"/>
              </a:ext>
            </a:extLst>
          </p:cNvPr>
          <p:cNvSpPr txBox="1"/>
          <p:nvPr/>
        </p:nvSpPr>
        <p:spPr>
          <a:xfrm>
            <a:off x="2939632" y="2800100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2013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E659FC30-D23F-2A58-B4E2-A19C322AB2BA}"/>
              </a:ext>
            </a:extLst>
          </p:cNvPr>
          <p:cNvSpPr txBox="1"/>
          <p:nvPr/>
        </p:nvSpPr>
        <p:spPr>
          <a:xfrm>
            <a:off x="3712675" y="2800100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2014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0CB83F82-FEDD-C996-B875-7F77D468B8A7}"/>
              </a:ext>
            </a:extLst>
          </p:cNvPr>
          <p:cNvSpPr txBox="1"/>
          <p:nvPr/>
        </p:nvSpPr>
        <p:spPr>
          <a:xfrm>
            <a:off x="4491838" y="2800099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2015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F526C7B7-3067-E28F-A72A-BCF03F518531}"/>
              </a:ext>
            </a:extLst>
          </p:cNvPr>
          <p:cNvSpPr txBox="1"/>
          <p:nvPr/>
        </p:nvSpPr>
        <p:spPr>
          <a:xfrm>
            <a:off x="5258761" y="2800098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2016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10DAEBA5-740B-5186-756C-68FD07A3D65F}"/>
              </a:ext>
            </a:extLst>
          </p:cNvPr>
          <p:cNvSpPr txBox="1"/>
          <p:nvPr/>
        </p:nvSpPr>
        <p:spPr>
          <a:xfrm>
            <a:off x="6037924" y="2800097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2017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FC2F9C7D-0FB7-35CC-06E6-C5AB70C24B44}"/>
              </a:ext>
            </a:extLst>
          </p:cNvPr>
          <p:cNvSpPr txBox="1"/>
          <p:nvPr/>
        </p:nvSpPr>
        <p:spPr>
          <a:xfrm>
            <a:off x="6804847" y="280009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2018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3157F13A-26F0-3798-A73F-1899BBFB20E3}"/>
              </a:ext>
            </a:extLst>
          </p:cNvPr>
          <p:cNvSpPr txBox="1"/>
          <p:nvPr/>
        </p:nvSpPr>
        <p:spPr>
          <a:xfrm>
            <a:off x="7577891" y="280009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2019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22232C1D-0B9C-164A-AE20-8FDFD43EF34E}"/>
              </a:ext>
            </a:extLst>
          </p:cNvPr>
          <p:cNvSpPr txBox="1"/>
          <p:nvPr/>
        </p:nvSpPr>
        <p:spPr>
          <a:xfrm>
            <a:off x="620503" y="377942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2020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F4189094-DD7C-EC26-E2D3-EDC55A1AC0CE}"/>
              </a:ext>
            </a:extLst>
          </p:cNvPr>
          <p:cNvSpPr txBox="1"/>
          <p:nvPr/>
        </p:nvSpPr>
        <p:spPr>
          <a:xfrm>
            <a:off x="1393546" y="377942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2021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E55A823-868D-314B-C8D2-D5F539B8A92C}"/>
              </a:ext>
            </a:extLst>
          </p:cNvPr>
          <p:cNvSpPr txBox="1"/>
          <p:nvPr/>
        </p:nvSpPr>
        <p:spPr>
          <a:xfrm>
            <a:off x="2166589" y="377942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2022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7A363138-6D89-490A-52F9-FD317130B226}"/>
              </a:ext>
            </a:extLst>
          </p:cNvPr>
          <p:cNvSpPr txBox="1"/>
          <p:nvPr/>
        </p:nvSpPr>
        <p:spPr>
          <a:xfrm>
            <a:off x="2939632" y="377942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2023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1DF4774A-3CCD-0F46-FFD1-5380A9706D5F}"/>
              </a:ext>
            </a:extLst>
          </p:cNvPr>
          <p:cNvSpPr txBox="1"/>
          <p:nvPr/>
        </p:nvSpPr>
        <p:spPr>
          <a:xfrm>
            <a:off x="3712675" y="377942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2024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6EA85CD3-8588-49F1-EE4D-2251DA1301BE}"/>
              </a:ext>
            </a:extLst>
          </p:cNvPr>
          <p:cNvSpPr txBox="1"/>
          <p:nvPr/>
        </p:nvSpPr>
        <p:spPr>
          <a:xfrm>
            <a:off x="4491838" y="3779424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2025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9E19E5B6-4A43-846F-EDDB-22A9B2BFD43A}"/>
              </a:ext>
            </a:extLst>
          </p:cNvPr>
          <p:cNvSpPr txBox="1"/>
          <p:nvPr/>
        </p:nvSpPr>
        <p:spPr>
          <a:xfrm>
            <a:off x="5258761" y="3779423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2026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60F59BF4-2D81-28F0-BA3C-67C9712A1756}"/>
              </a:ext>
            </a:extLst>
          </p:cNvPr>
          <p:cNvSpPr txBox="1"/>
          <p:nvPr/>
        </p:nvSpPr>
        <p:spPr>
          <a:xfrm>
            <a:off x="6037924" y="3779422"/>
            <a:ext cx="52236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2027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21DE5C02-A6C1-B162-1D0E-71FC1EDACA76}"/>
              </a:ext>
            </a:extLst>
          </p:cNvPr>
          <p:cNvSpPr txBox="1"/>
          <p:nvPr/>
        </p:nvSpPr>
        <p:spPr>
          <a:xfrm>
            <a:off x="6804847" y="3779421"/>
            <a:ext cx="52236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2028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79BDCC98-6A35-026A-6D66-5B1EEA25A015}"/>
              </a:ext>
            </a:extLst>
          </p:cNvPr>
          <p:cNvSpPr txBox="1"/>
          <p:nvPr/>
        </p:nvSpPr>
        <p:spPr>
          <a:xfrm>
            <a:off x="7577891" y="3779420"/>
            <a:ext cx="52236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2029</a:t>
            </a:r>
          </a:p>
        </p:txBody>
      </p: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D62BAC26-E36B-CE91-C38F-5EA5518DDD56}"/>
              </a:ext>
            </a:extLst>
          </p:cNvPr>
          <p:cNvCxnSpPr>
            <a:cxnSpLocks/>
            <a:endCxn id="86" idx="1"/>
          </p:cNvCxnSpPr>
          <p:nvPr/>
        </p:nvCxnSpPr>
        <p:spPr>
          <a:xfrm>
            <a:off x="5500150" y="3713849"/>
            <a:ext cx="409750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748EEC6F-BCC1-8513-1FE1-DCB9DA68212E}"/>
              </a:ext>
            </a:extLst>
          </p:cNvPr>
          <p:cNvCxnSpPr>
            <a:cxnSpLocks/>
          </p:cNvCxnSpPr>
          <p:nvPr/>
        </p:nvCxnSpPr>
        <p:spPr>
          <a:xfrm>
            <a:off x="7507551" y="1740497"/>
            <a:ext cx="66991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52E90CF4-3CC4-900B-5351-C0BC2A55D96B}"/>
              </a:ext>
            </a:extLst>
          </p:cNvPr>
          <p:cNvCxnSpPr>
            <a:cxnSpLocks/>
          </p:cNvCxnSpPr>
          <p:nvPr/>
        </p:nvCxnSpPr>
        <p:spPr>
          <a:xfrm>
            <a:off x="7507551" y="2729393"/>
            <a:ext cx="66991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3369C5C7-D656-D21C-0E85-D055D14B74DE}"/>
              </a:ext>
            </a:extLst>
          </p:cNvPr>
          <p:cNvCxnSpPr>
            <a:cxnSpLocks/>
          </p:cNvCxnSpPr>
          <p:nvPr/>
        </p:nvCxnSpPr>
        <p:spPr>
          <a:xfrm>
            <a:off x="7507551" y="3713849"/>
            <a:ext cx="669916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Oval 136">
            <a:extLst>
              <a:ext uri="{FF2B5EF4-FFF2-40B4-BE49-F238E27FC236}">
                <a16:creationId xmlns:a16="http://schemas.microsoft.com/office/drawing/2014/main" id="{CC51E471-6AD1-1BF6-BB53-FA4160D34A03}"/>
              </a:ext>
            </a:extLst>
          </p:cNvPr>
          <p:cNvSpPr/>
          <p:nvPr/>
        </p:nvSpPr>
        <p:spPr>
          <a:xfrm rot="18900000">
            <a:off x="1705773" y="2626550"/>
            <a:ext cx="201246" cy="20124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8264032D-7C60-A24C-A75B-F833CCB0104D}"/>
              </a:ext>
            </a:extLst>
          </p:cNvPr>
          <p:cNvSpPr/>
          <p:nvPr/>
        </p:nvSpPr>
        <p:spPr>
          <a:xfrm rot="18900000">
            <a:off x="3913991" y="2626549"/>
            <a:ext cx="201246" cy="20124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8B77BB85-43B9-2673-B1D1-7AC112188257}"/>
              </a:ext>
            </a:extLst>
          </p:cNvPr>
          <p:cNvSpPr txBox="1"/>
          <p:nvPr/>
        </p:nvSpPr>
        <p:spPr>
          <a:xfrm>
            <a:off x="1417511" y="2236275"/>
            <a:ext cx="1403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v13.0 (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APL387 Unicode" panose="020B0709000202000203" pitchFamily="50" charset="0"/>
              </a:rPr>
              <a:t>↑↓⌷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690CF096-7750-7350-CEF4-8088B2CB2F42}"/>
              </a:ext>
            </a:extLst>
          </p:cNvPr>
          <p:cNvSpPr txBox="1"/>
          <p:nvPr/>
        </p:nvSpPr>
        <p:spPr>
          <a:xfrm>
            <a:off x="3640670" y="2236273"/>
            <a:ext cx="730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v14.0</a:t>
            </a:r>
          </a:p>
        </p:txBody>
      </p:sp>
    </p:spTree>
    <p:extLst>
      <p:ext uri="{BB962C8B-B14F-4D97-AF65-F5344CB8AC3E}">
        <p14:creationId xmlns:p14="http://schemas.microsoft.com/office/powerpoint/2010/main" val="601071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0" animBg="1"/>
      <p:bldP spid="14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79E21B-D906-9BE7-D05F-3CCE9991A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4248473" cy="3242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PL387 Unicode" panose="020B0709000202000203" pitchFamily="50" charset="0"/>
              </a:rPr>
              <a:t>      ⊢m←2 3 4⍴⎕A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ABCD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EFGH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IJKL</a:t>
            </a:r>
            <a:br>
              <a:rPr lang="en-GB" dirty="0">
                <a:latin typeface="APL387 Unicode" panose="020B0709000202000203" pitchFamily="50" charset="0"/>
              </a:rPr>
            </a:b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MNOP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QRST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UVWX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DC7DA6A-0036-DDCA-4269-910108C51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v14.0: </a:t>
            </a:r>
            <a:r>
              <a:rPr lang="en-GB" dirty="0">
                <a:latin typeface="APL387 Unicode" panose="020B0709000202000203" pitchFamily="50" charset="0"/>
              </a:rPr>
              <a:t>≢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BB45F437-3F4E-23FD-3E62-36B1F2EBEC95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23CE3CC-D750-A5E1-CE14-4BA93DF22D14}"/>
              </a:ext>
            </a:extLst>
          </p:cNvPr>
          <p:cNvSpPr txBox="1">
            <a:spLocks/>
          </p:cNvSpPr>
          <p:nvPr/>
        </p:nvSpPr>
        <p:spPr>
          <a:xfrm>
            <a:off x="4572000" y="1264925"/>
            <a:ext cx="424847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>
                <a:latin typeface="APL387 Unicode" panose="020B0709000202000203" pitchFamily="50" charset="0"/>
              </a:rPr>
              <a:t>      ≢m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2 </a:t>
            </a:r>
          </a:p>
        </p:txBody>
      </p:sp>
    </p:spTree>
    <p:extLst>
      <p:ext uri="{BB962C8B-B14F-4D97-AF65-F5344CB8AC3E}">
        <p14:creationId xmlns:p14="http://schemas.microsoft.com/office/powerpoint/2010/main" val="3619987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1B652F-931F-BCCF-3B0B-59D609CA9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4248473" cy="78895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>
                <a:latin typeface="APL387 Unicode" panose="020B0709000202000203" pitchFamily="50" charset="0"/>
              </a:rPr>
              <a:t>      'ABC'⍳'A’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1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FB2BC32-20AB-FE0C-5EB0-4C10BDE59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Index-of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3FB3FF52-8142-9FE1-A45E-288070746299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59A9FFE-9495-2C49-7810-DCA96BB5D63E}"/>
              </a:ext>
            </a:extLst>
          </p:cNvPr>
          <p:cNvSpPr txBox="1">
            <a:spLocks/>
          </p:cNvSpPr>
          <p:nvPr/>
        </p:nvSpPr>
        <p:spPr>
          <a:xfrm>
            <a:off x="323526" y="2053883"/>
            <a:ext cx="4248473" cy="8929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GB" dirty="0">
                <a:latin typeface="APL387 Unicode" panose="020B0709000202000203" pitchFamily="50" charset="0"/>
              </a:rPr>
              <a:t>      'ABC'⍳'ABBAC'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1 2 2 1 3 </a:t>
            </a:r>
          </a:p>
        </p:txBody>
      </p:sp>
    </p:spTree>
    <p:extLst>
      <p:ext uri="{BB962C8B-B14F-4D97-AF65-F5344CB8AC3E}">
        <p14:creationId xmlns:p14="http://schemas.microsoft.com/office/powerpoint/2010/main" val="2351081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3A28D-335D-C7AF-25FA-0FF58BE5F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679796" cy="1583783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PL387 Unicode" panose="020B0709000202000203" pitchFamily="50" charset="0"/>
              </a:rPr>
              <a:t>      ⊢m←↑'Alice' 'Bob' 'Charlie'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Alice 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Bob 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Charlie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919A871-7611-C0BB-CF2B-364753A97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v14.0: Index-of Extended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C4B23667-76B9-07BD-3D37-9CF294E6AF8E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435C9EA7-5A6D-BD58-4550-155441F87AA0}"/>
              </a:ext>
            </a:extLst>
          </p:cNvPr>
          <p:cNvSpPr txBox="1">
            <a:spLocks/>
          </p:cNvSpPr>
          <p:nvPr/>
        </p:nvSpPr>
        <p:spPr>
          <a:xfrm>
            <a:off x="323527" y="2848708"/>
            <a:ext cx="8679796" cy="9432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GB" dirty="0">
                <a:latin typeface="APL387 Unicode" panose="020B0709000202000203" pitchFamily="50" charset="0"/>
              </a:rPr>
              <a:t>      m⍳↑'Alice' 'Bob' 'Bob' 'Alice' 'Charlie'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1 2 2 1 3 </a:t>
            </a:r>
          </a:p>
        </p:txBody>
      </p:sp>
    </p:spTree>
    <p:extLst>
      <p:ext uri="{BB962C8B-B14F-4D97-AF65-F5344CB8AC3E}">
        <p14:creationId xmlns:p14="http://schemas.microsoft.com/office/powerpoint/2010/main" val="3766049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13F342-6162-052E-395F-87925651E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B4BAAB2-ADB4-62E4-6862-759EACB0B0E4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7114B2-65E5-AC6A-1E7B-55A957C38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Rank operator (</a:t>
            </a:r>
            <a:r>
              <a:rPr lang="en-GB" dirty="0">
                <a:latin typeface="APL387 Unicode" panose="020B0709000202000203" pitchFamily="50" charset="0"/>
              </a:rPr>
              <a:t>⍤</a:t>
            </a:r>
            <a:r>
              <a:rPr lang="en-GB" dirty="0"/>
              <a:t>)</a:t>
            </a:r>
          </a:p>
          <a:p>
            <a:r>
              <a:rPr lang="en-GB" dirty="0"/>
              <a:t>The Key operator (</a:t>
            </a:r>
            <a:r>
              <a:rPr lang="en-GB" dirty="0">
                <a:latin typeface="APL387 Unicode" panose="020B0709000202000203" pitchFamily="50" charset="0"/>
              </a:rPr>
              <a:t>⌸</a:t>
            </a:r>
            <a:r>
              <a:rPr lang="en-GB" dirty="0"/>
              <a:t>)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A933161-4795-F385-D464-8B5032F4B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v14.0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9D294041-F219-2B7A-6DD1-EC9544C4F1ED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7055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719D0C-4CFC-8DBF-2A77-231DE474C0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2CEE824-A862-D4C3-82CE-8DB26E258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21</a:t>
            </a:r>
            <a:r>
              <a:rPr lang="en-GB" baseline="30000" dirty="0"/>
              <a:t>st</a:t>
            </a:r>
            <a:r>
              <a:rPr lang="en-GB" dirty="0"/>
              <a:t> Century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7549B541-1098-BE90-BA9A-ED79E02AC299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549F006-1876-43D5-B820-92FD7DA69890}"/>
              </a:ext>
            </a:extLst>
          </p:cNvPr>
          <p:cNvSpPr/>
          <p:nvPr/>
        </p:nvSpPr>
        <p:spPr>
          <a:xfrm rot="18900000">
            <a:off x="498599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5A660690-FDAA-5D92-1D70-2153C943B5AA}"/>
              </a:ext>
            </a:extLst>
          </p:cNvPr>
          <p:cNvSpPr/>
          <p:nvPr/>
        </p:nvSpPr>
        <p:spPr>
          <a:xfrm rot="18900000">
            <a:off x="1271642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B277B598-D45E-2CEB-E1B9-5BF2A7B1D74E}"/>
              </a:ext>
            </a:extLst>
          </p:cNvPr>
          <p:cNvSpPr/>
          <p:nvPr/>
        </p:nvSpPr>
        <p:spPr>
          <a:xfrm rot="18900000">
            <a:off x="2044685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FE633DE2-7946-1EA6-348E-617962BF7581}"/>
              </a:ext>
            </a:extLst>
          </p:cNvPr>
          <p:cNvSpPr/>
          <p:nvPr/>
        </p:nvSpPr>
        <p:spPr>
          <a:xfrm rot="18900000">
            <a:off x="2817728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A7976B35-3FF4-D5FD-92B9-FE7B79733D34}"/>
              </a:ext>
            </a:extLst>
          </p:cNvPr>
          <p:cNvSpPr/>
          <p:nvPr/>
        </p:nvSpPr>
        <p:spPr>
          <a:xfrm rot="18900000">
            <a:off x="3590771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A906FF3B-E660-A7FF-7B4E-5BFDF6B34F99}"/>
              </a:ext>
            </a:extLst>
          </p:cNvPr>
          <p:cNvSpPr/>
          <p:nvPr/>
        </p:nvSpPr>
        <p:spPr>
          <a:xfrm rot="18900000">
            <a:off x="4363814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86356BE7-A0D0-0F67-5F04-EC013FB3C246}"/>
              </a:ext>
            </a:extLst>
          </p:cNvPr>
          <p:cNvSpPr/>
          <p:nvPr/>
        </p:nvSpPr>
        <p:spPr>
          <a:xfrm rot="18900000">
            <a:off x="5136857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DC76C324-2DBD-3ED5-A689-93CEB0A4B4EA}"/>
              </a:ext>
            </a:extLst>
          </p:cNvPr>
          <p:cNvSpPr/>
          <p:nvPr/>
        </p:nvSpPr>
        <p:spPr>
          <a:xfrm rot="18900000">
            <a:off x="5909900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8FF80BEC-9869-A8C9-04BF-976E2DB3B913}"/>
              </a:ext>
            </a:extLst>
          </p:cNvPr>
          <p:cNvSpPr/>
          <p:nvPr/>
        </p:nvSpPr>
        <p:spPr>
          <a:xfrm rot="18900000">
            <a:off x="6682943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6E409D1D-7313-FAA0-A71E-D9DFBD86660A}"/>
              </a:ext>
            </a:extLst>
          </p:cNvPr>
          <p:cNvSpPr/>
          <p:nvPr/>
        </p:nvSpPr>
        <p:spPr>
          <a:xfrm rot="18900000">
            <a:off x="7455987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C4764BE0-FCE5-137D-65F8-72AD98317A75}"/>
              </a:ext>
            </a:extLst>
          </p:cNvPr>
          <p:cNvCxnSpPr>
            <a:cxnSpLocks/>
            <a:stCxn id="25" idx="5"/>
            <a:endCxn id="29" idx="1"/>
          </p:cNvCxnSpPr>
          <p:nvPr/>
        </p:nvCxnSpPr>
        <p:spPr>
          <a:xfrm>
            <a:off x="601727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9EBB4072-8E6F-1261-0656-4AD243F5C8E8}"/>
              </a:ext>
            </a:extLst>
          </p:cNvPr>
          <p:cNvCxnSpPr>
            <a:cxnSpLocks/>
            <a:stCxn id="29" idx="5"/>
            <a:endCxn id="33" idx="1"/>
          </p:cNvCxnSpPr>
          <p:nvPr/>
        </p:nvCxnSpPr>
        <p:spPr>
          <a:xfrm>
            <a:off x="1374770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6D9D4C8C-29F3-AD42-17F6-0D7A7E9BC00B}"/>
              </a:ext>
            </a:extLst>
          </p:cNvPr>
          <p:cNvCxnSpPr>
            <a:cxnSpLocks/>
            <a:stCxn id="33" idx="5"/>
            <a:endCxn id="34" idx="1"/>
          </p:cNvCxnSpPr>
          <p:nvPr/>
        </p:nvCxnSpPr>
        <p:spPr>
          <a:xfrm>
            <a:off x="2147813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63FAC414-B66F-94FC-2E7A-8FEE36F46CEA}"/>
              </a:ext>
            </a:extLst>
          </p:cNvPr>
          <p:cNvCxnSpPr>
            <a:cxnSpLocks/>
            <a:stCxn id="34" idx="5"/>
            <a:endCxn id="35" idx="1"/>
          </p:cNvCxnSpPr>
          <p:nvPr/>
        </p:nvCxnSpPr>
        <p:spPr>
          <a:xfrm>
            <a:off x="2920856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92F711B0-40A5-277E-6A58-40908CDA56E8}"/>
              </a:ext>
            </a:extLst>
          </p:cNvPr>
          <p:cNvCxnSpPr>
            <a:cxnSpLocks/>
            <a:stCxn id="35" idx="5"/>
            <a:endCxn id="36" idx="1"/>
          </p:cNvCxnSpPr>
          <p:nvPr/>
        </p:nvCxnSpPr>
        <p:spPr>
          <a:xfrm>
            <a:off x="3693899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525DCFA6-803D-433A-0CC6-39E99B546A6F}"/>
              </a:ext>
            </a:extLst>
          </p:cNvPr>
          <p:cNvCxnSpPr>
            <a:cxnSpLocks/>
            <a:stCxn id="36" idx="5"/>
            <a:endCxn id="37" idx="2"/>
          </p:cNvCxnSpPr>
          <p:nvPr/>
        </p:nvCxnSpPr>
        <p:spPr>
          <a:xfrm>
            <a:off x="4466942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F0ED6AE8-B11B-0348-60DF-72A5D159D93A}"/>
              </a:ext>
            </a:extLst>
          </p:cNvPr>
          <p:cNvCxnSpPr>
            <a:cxnSpLocks/>
            <a:stCxn id="37" idx="5"/>
            <a:endCxn id="38" idx="1"/>
          </p:cNvCxnSpPr>
          <p:nvPr/>
        </p:nvCxnSpPr>
        <p:spPr>
          <a:xfrm>
            <a:off x="5239985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66AF93A6-644E-4673-183B-7217943606FE}"/>
              </a:ext>
            </a:extLst>
          </p:cNvPr>
          <p:cNvCxnSpPr>
            <a:cxnSpLocks/>
            <a:stCxn id="38" idx="5"/>
            <a:endCxn id="39" idx="1"/>
          </p:cNvCxnSpPr>
          <p:nvPr/>
        </p:nvCxnSpPr>
        <p:spPr>
          <a:xfrm>
            <a:off x="6013028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18E517DA-4F6E-631C-C38C-2ED8A515CCAE}"/>
              </a:ext>
            </a:extLst>
          </p:cNvPr>
          <p:cNvCxnSpPr>
            <a:cxnSpLocks/>
            <a:stCxn id="39" idx="5"/>
            <a:endCxn id="40" idx="1"/>
          </p:cNvCxnSpPr>
          <p:nvPr/>
        </p:nvCxnSpPr>
        <p:spPr>
          <a:xfrm>
            <a:off x="6786071" y="1740497"/>
            <a:ext cx="66991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>
            <a:extLst>
              <a:ext uri="{FF2B5EF4-FFF2-40B4-BE49-F238E27FC236}">
                <a16:creationId xmlns:a16="http://schemas.microsoft.com/office/drawing/2014/main" id="{E6974ED1-B530-62CD-C1D6-77D5A3092469}"/>
              </a:ext>
            </a:extLst>
          </p:cNvPr>
          <p:cNvSpPr/>
          <p:nvPr/>
        </p:nvSpPr>
        <p:spPr>
          <a:xfrm rot="18900000">
            <a:off x="498599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CEB4B900-D798-DA15-609E-417F747B2B2A}"/>
              </a:ext>
            </a:extLst>
          </p:cNvPr>
          <p:cNvSpPr/>
          <p:nvPr/>
        </p:nvSpPr>
        <p:spPr>
          <a:xfrm rot="18900000">
            <a:off x="1271642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A944CCFC-995C-AA65-733F-04721177A60E}"/>
              </a:ext>
            </a:extLst>
          </p:cNvPr>
          <p:cNvSpPr/>
          <p:nvPr/>
        </p:nvSpPr>
        <p:spPr>
          <a:xfrm rot="18900000">
            <a:off x="2044685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82EB58BB-EC55-AB97-799E-F1C76FB0F271}"/>
              </a:ext>
            </a:extLst>
          </p:cNvPr>
          <p:cNvSpPr/>
          <p:nvPr/>
        </p:nvSpPr>
        <p:spPr>
          <a:xfrm rot="18900000">
            <a:off x="2817728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AC92DA6C-4CED-6888-B046-BFF6F9F197E7}"/>
              </a:ext>
            </a:extLst>
          </p:cNvPr>
          <p:cNvSpPr/>
          <p:nvPr/>
        </p:nvSpPr>
        <p:spPr>
          <a:xfrm rot="18900000">
            <a:off x="3590771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748D867F-C575-F36D-2934-00CCE2281ECD}"/>
              </a:ext>
            </a:extLst>
          </p:cNvPr>
          <p:cNvSpPr/>
          <p:nvPr/>
        </p:nvSpPr>
        <p:spPr>
          <a:xfrm rot="18900000">
            <a:off x="4363814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F001C271-2010-4CB5-0DBF-81FED799D046}"/>
              </a:ext>
            </a:extLst>
          </p:cNvPr>
          <p:cNvSpPr/>
          <p:nvPr/>
        </p:nvSpPr>
        <p:spPr>
          <a:xfrm rot="18900000">
            <a:off x="5136857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0B6D9D4-B090-F131-97EA-C062AE832D08}"/>
              </a:ext>
            </a:extLst>
          </p:cNvPr>
          <p:cNvSpPr/>
          <p:nvPr/>
        </p:nvSpPr>
        <p:spPr>
          <a:xfrm rot="18900000">
            <a:off x="5909900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5D3225D9-B6DD-10F0-81E6-C968A1C1A834}"/>
              </a:ext>
            </a:extLst>
          </p:cNvPr>
          <p:cNvSpPr/>
          <p:nvPr/>
        </p:nvSpPr>
        <p:spPr>
          <a:xfrm rot="18900000">
            <a:off x="6682943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4A52F068-22B2-2CC3-C259-591EBE642E7B}"/>
              </a:ext>
            </a:extLst>
          </p:cNvPr>
          <p:cNvSpPr/>
          <p:nvPr/>
        </p:nvSpPr>
        <p:spPr>
          <a:xfrm rot="18900000">
            <a:off x="7455987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8743D5D0-3DBD-003B-AAAB-B3E1C7743532}"/>
              </a:ext>
            </a:extLst>
          </p:cNvPr>
          <p:cNvCxnSpPr>
            <a:cxnSpLocks/>
            <a:stCxn id="60" idx="5"/>
            <a:endCxn id="61" idx="1"/>
          </p:cNvCxnSpPr>
          <p:nvPr/>
        </p:nvCxnSpPr>
        <p:spPr>
          <a:xfrm>
            <a:off x="601727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B5D68C35-D268-A12D-1499-C7BD3C16BCFD}"/>
              </a:ext>
            </a:extLst>
          </p:cNvPr>
          <p:cNvCxnSpPr>
            <a:cxnSpLocks/>
            <a:stCxn id="61" idx="5"/>
            <a:endCxn id="62" idx="1"/>
          </p:cNvCxnSpPr>
          <p:nvPr/>
        </p:nvCxnSpPr>
        <p:spPr>
          <a:xfrm>
            <a:off x="1374770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776D68ED-A376-EB38-E0C9-9358B65FE38E}"/>
              </a:ext>
            </a:extLst>
          </p:cNvPr>
          <p:cNvCxnSpPr>
            <a:cxnSpLocks/>
            <a:stCxn id="62" idx="5"/>
            <a:endCxn id="63" idx="1"/>
          </p:cNvCxnSpPr>
          <p:nvPr/>
        </p:nvCxnSpPr>
        <p:spPr>
          <a:xfrm>
            <a:off x="2147813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C09210A1-E58D-A448-3820-0F2CEB4DFB83}"/>
              </a:ext>
            </a:extLst>
          </p:cNvPr>
          <p:cNvCxnSpPr>
            <a:cxnSpLocks/>
            <a:stCxn id="63" idx="5"/>
            <a:endCxn id="64" idx="1"/>
          </p:cNvCxnSpPr>
          <p:nvPr/>
        </p:nvCxnSpPr>
        <p:spPr>
          <a:xfrm>
            <a:off x="2920856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2A9E7EAD-A8D2-89E4-9EF7-EFDB50ED12F1}"/>
              </a:ext>
            </a:extLst>
          </p:cNvPr>
          <p:cNvCxnSpPr>
            <a:cxnSpLocks/>
            <a:stCxn id="64" idx="5"/>
            <a:endCxn id="65" idx="1"/>
          </p:cNvCxnSpPr>
          <p:nvPr/>
        </p:nvCxnSpPr>
        <p:spPr>
          <a:xfrm>
            <a:off x="3693899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E3399751-8633-E070-FD34-4015415C4DB4}"/>
              </a:ext>
            </a:extLst>
          </p:cNvPr>
          <p:cNvCxnSpPr>
            <a:cxnSpLocks/>
            <a:stCxn id="65" idx="5"/>
            <a:endCxn id="66" idx="2"/>
          </p:cNvCxnSpPr>
          <p:nvPr/>
        </p:nvCxnSpPr>
        <p:spPr>
          <a:xfrm>
            <a:off x="4466942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DD1B3DE3-D3B9-485B-8BF2-469E85182745}"/>
              </a:ext>
            </a:extLst>
          </p:cNvPr>
          <p:cNvCxnSpPr>
            <a:cxnSpLocks/>
            <a:stCxn id="66" idx="5"/>
            <a:endCxn id="67" idx="1"/>
          </p:cNvCxnSpPr>
          <p:nvPr/>
        </p:nvCxnSpPr>
        <p:spPr>
          <a:xfrm>
            <a:off x="5239985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D6B656E2-D72C-2BD4-CFF1-CD6420EED718}"/>
              </a:ext>
            </a:extLst>
          </p:cNvPr>
          <p:cNvCxnSpPr>
            <a:cxnSpLocks/>
            <a:stCxn id="67" idx="5"/>
            <a:endCxn id="68" idx="1"/>
          </p:cNvCxnSpPr>
          <p:nvPr/>
        </p:nvCxnSpPr>
        <p:spPr>
          <a:xfrm>
            <a:off x="6013028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97AF651A-E093-F7DA-F02D-AF514430A373}"/>
              </a:ext>
            </a:extLst>
          </p:cNvPr>
          <p:cNvCxnSpPr>
            <a:cxnSpLocks/>
            <a:stCxn id="68" idx="5"/>
            <a:endCxn id="69" idx="1"/>
          </p:cNvCxnSpPr>
          <p:nvPr/>
        </p:nvCxnSpPr>
        <p:spPr>
          <a:xfrm>
            <a:off x="6786071" y="2727173"/>
            <a:ext cx="66991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val 78">
            <a:extLst>
              <a:ext uri="{FF2B5EF4-FFF2-40B4-BE49-F238E27FC236}">
                <a16:creationId xmlns:a16="http://schemas.microsoft.com/office/drawing/2014/main" id="{CBB8A7E1-3C4E-5399-A36A-52341A9B510B}"/>
              </a:ext>
            </a:extLst>
          </p:cNvPr>
          <p:cNvSpPr/>
          <p:nvPr/>
        </p:nvSpPr>
        <p:spPr>
          <a:xfrm rot="18900000">
            <a:off x="498599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EDF8A4A3-93B0-689B-EFE2-5DD190497A5C}"/>
              </a:ext>
            </a:extLst>
          </p:cNvPr>
          <p:cNvSpPr/>
          <p:nvPr/>
        </p:nvSpPr>
        <p:spPr>
          <a:xfrm rot="18900000">
            <a:off x="1271642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78833097-CA9C-F2BA-F2EB-32BB20A8D0FE}"/>
              </a:ext>
            </a:extLst>
          </p:cNvPr>
          <p:cNvSpPr/>
          <p:nvPr/>
        </p:nvSpPr>
        <p:spPr>
          <a:xfrm rot="18900000">
            <a:off x="2044685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21647619-977B-BC3C-76DB-C769B40E2014}"/>
              </a:ext>
            </a:extLst>
          </p:cNvPr>
          <p:cNvSpPr/>
          <p:nvPr/>
        </p:nvSpPr>
        <p:spPr>
          <a:xfrm rot="18900000">
            <a:off x="2817728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58B068D2-8953-EEBC-1169-8029586797D8}"/>
              </a:ext>
            </a:extLst>
          </p:cNvPr>
          <p:cNvSpPr/>
          <p:nvPr/>
        </p:nvSpPr>
        <p:spPr>
          <a:xfrm rot="18900000">
            <a:off x="3590771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3B740B08-4355-61CF-D7C0-3654332072CE}"/>
              </a:ext>
            </a:extLst>
          </p:cNvPr>
          <p:cNvSpPr/>
          <p:nvPr/>
        </p:nvSpPr>
        <p:spPr>
          <a:xfrm rot="18900000">
            <a:off x="4363814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5503A503-6F85-C49B-CCAA-DD7F7630EE0A}"/>
              </a:ext>
            </a:extLst>
          </p:cNvPr>
          <p:cNvSpPr/>
          <p:nvPr/>
        </p:nvSpPr>
        <p:spPr>
          <a:xfrm rot="18900000">
            <a:off x="5136857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1EFA71F1-829C-1020-5D4F-31D49BA6C73B}"/>
              </a:ext>
            </a:extLst>
          </p:cNvPr>
          <p:cNvSpPr/>
          <p:nvPr/>
        </p:nvSpPr>
        <p:spPr>
          <a:xfrm rot="18900000">
            <a:off x="5909900" y="3662285"/>
            <a:ext cx="103128" cy="10312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D13F91EF-A771-5E3E-9E21-121AD7BC50AF}"/>
              </a:ext>
            </a:extLst>
          </p:cNvPr>
          <p:cNvSpPr/>
          <p:nvPr/>
        </p:nvSpPr>
        <p:spPr>
          <a:xfrm rot="18900000">
            <a:off x="6682943" y="3662285"/>
            <a:ext cx="103128" cy="10312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923A6071-6953-C96A-47C7-56C9DD6E64AC}"/>
              </a:ext>
            </a:extLst>
          </p:cNvPr>
          <p:cNvSpPr/>
          <p:nvPr/>
        </p:nvSpPr>
        <p:spPr>
          <a:xfrm rot="18900000">
            <a:off x="7455987" y="3662285"/>
            <a:ext cx="103128" cy="10312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37156674-3B8E-D28B-83B1-F1C5D313A784}"/>
              </a:ext>
            </a:extLst>
          </p:cNvPr>
          <p:cNvCxnSpPr>
            <a:cxnSpLocks/>
            <a:stCxn id="79" idx="5"/>
            <a:endCxn id="80" idx="1"/>
          </p:cNvCxnSpPr>
          <p:nvPr/>
        </p:nvCxnSpPr>
        <p:spPr>
          <a:xfrm>
            <a:off x="601727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7C291BB4-F998-7BED-9BFB-B1E70CF5DA88}"/>
              </a:ext>
            </a:extLst>
          </p:cNvPr>
          <p:cNvCxnSpPr>
            <a:cxnSpLocks/>
            <a:stCxn id="80" idx="5"/>
            <a:endCxn id="81" idx="1"/>
          </p:cNvCxnSpPr>
          <p:nvPr/>
        </p:nvCxnSpPr>
        <p:spPr>
          <a:xfrm>
            <a:off x="1374770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BCA650C6-496F-181C-BC0A-BDA2C5CF570F}"/>
              </a:ext>
            </a:extLst>
          </p:cNvPr>
          <p:cNvCxnSpPr>
            <a:cxnSpLocks/>
            <a:stCxn id="81" idx="5"/>
            <a:endCxn id="82" idx="1"/>
          </p:cNvCxnSpPr>
          <p:nvPr/>
        </p:nvCxnSpPr>
        <p:spPr>
          <a:xfrm>
            <a:off x="2147813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53AA4CDB-FCB0-0F8C-534A-A527057D63E1}"/>
              </a:ext>
            </a:extLst>
          </p:cNvPr>
          <p:cNvCxnSpPr>
            <a:cxnSpLocks/>
            <a:stCxn id="82" idx="5"/>
            <a:endCxn id="83" idx="1"/>
          </p:cNvCxnSpPr>
          <p:nvPr/>
        </p:nvCxnSpPr>
        <p:spPr>
          <a:xfrm>
            <a:off x="2920856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521E8934-42D9-9AC9-00B4-5BE37827A7B1}"/>
              </a:ext>
            </a:extLst>
          </p:cNvPr>
          <p:cNvCxnSpPr>
            <a:cxnSpLocks/>
            <a:stCxn id="83" idx="5"/>
            <a:endCxn id="84" idx="1"/>
          </p:cNvCxnSpPr>
          <p:nvPr/>
        </p:nvCxnSpPr>
        <p:spPr>
          <a:xfrm>
            <a:off x="3693899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874F0081-A7FA-A2B0-6FCE-11E97841A55A}"/>
              </a:ext>
            </a:extLst>
          </p:cNvPr>
          <p:cNvCxnSpPr>
            <a:cxnSpLocks/>
            <a:stCxn id="84" idx="5"/>
            <a:endCxn id="85" idx="2"/>
          </p:cNvCxnSpPr>
          <p:nvPr/>
        </p:nvCxnSpPr>
        <p:spPr>
          <a:xfrm>
            <a:off x="4466942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C5785C92-7638-C829-C168-FC67B7F89575}"/>
              </a:ext>
            </a:extLst>
          </p:cNvPr>
          <p:cNvCxnSpPr>
            <a:cxnSpLocks/>
            <a:stCxn id="85" idx="5"/>
          </p:cNvCxnSpPr>
          <p:nvPr/>
        </p:nvCxnSpPr>
        <p:spPr>
          <a:xfrm>
            <a:off x="5239985" y="3713849"/>
            <a:ext cx="260165" cy="0"/>
          </a:xfrm>
          <a:prstGeom prst="straightConnector1">
            <a:avLst/>
          </a:prstGeom>
          <a:ln w="19050">
            <a:solidFill>
              <a:srgbClr val="FF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49737F01-AE8C-BA3B-7205-AB74FFEB0F3F}"/>
              </a:ext>
            </a:extLst>
          </p:cNvPr>
          <p:cNvCxnSpPr>
            <a:cxnSpLocks/>
            <a:stCxn id="86" idx="5"/>
            <a:endCxn id="87" idx="1"/>
          </p:cNvCxnSpPr>
          <p:nvPr/>
        </p:nvCxnSpPr>
        <p:spPr>
          <a:xfrm>
            <a:off x="6013028" y="3713849"/>
            <a:ext cx="669915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7DA95616-0A48-0304-AA81-5B19A22AA6B5}"/>
              </a:ext>
            </a:extLst>
          </p:cNvPr>
          <p:cNvCxnSpPr>
            <a:cxnSpLocks/>
            <a:stCxn id="87" idx="5"/>
            <a:endCxn id="88" idx="1"/>
          </p:cNvCxnSpPr>
          <p:nvPr/>
        </p:nvCxnSpPr>
        <p:spPr>
          <a:xfrm>
            <a:off x="6786071" y="3713849"/>
            <a:ext cx="669916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>
            <a:extLst>
              <a:ext uri="{FF2B5EF4-FFF2-40B4-BE49-F238E27FC236}">
                <a16:creationId xmlns:a16="http://schemas.microsoft.com/office/drawing/2014/main" id="{3D3B4FC0-CC97-C44D-9CE3-A73DEA83FC47}"/>
              </a:ext>
            </a:extLst>
          </p:cNvPr>
          <p:cNvSpPr txBox="1"/>
          <p:nvPr/>
        </p:nvSpPr>
        <p:spPr>
          <a:xfrm>
            <a:off x="620503" y="181587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2000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7B8A3F44-F4CF-B7A0-78E5-EE31B326D660}"/>
              </a:ext>
            </a:extLst>
          </p:cNvPr>
          <p:cNvSpPr txBox="1"/>
          <p:nvPr/>
        </p:nvSpPr>
        <p:spPr>
          <a:xfrm>
            <a:off x="1393546" y="181587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2001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C2DAC736-10B1-B8FA-19E7-98C3F0278AA6}"/>
              </a:ext>
            </a:extLst>
          </p:cNvPr>
          <p:cNvSpPr txBox="1"/>
          <p:nvPr/>
        </p:nvSpPr>
        <p:spPr>
          <a:xfrm>
            <a:off x="2166589" y="181587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2002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524E8CDC-DA4C-7618-05CE-9840BB4FF84A}"/>
              </a:ext>
            </a:extLst>
          </p:cNvPr>
          <p:cNvSpPr txBox="1"/>
          <p:nvPr/>
        </p:nvSpPr>
        <p:spPr>
          <a:xfrm>
            <a:off x="2939632" y="181587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2003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633D2671-7E60-FC46-0845-F9FE477F9214}"/>
              </a:ext>
            </a:extLst>
          </p:cNvPr>
          <p:cNvSpPr txBox="1"/>
          <p:nvPr/>
        </p:nvSpPr>
        <p:spPr>
          <a:xfrm>
            <a:off x="3712675" y="181587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2004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9858976B-B840-D307-9AE1-8C9C7D32F505}"/>
              </a:ext>
            </a:extLst>
          </p:cNvPr>
          <p:cNvSpPr txBox="1"/>
          <p:nvPr/>
        </p:nvSpPr>
        <p:spPr>
          <a:xfrm>
            <a:off x="4491838" y="1815874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2005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ABDB7D09-5914-10AF-EEC7-217E7A15CDA6}"/>
              </a:ext>
            </a:extLst>
          </p:cNvPr>
          <p:cNvSpPr txBox="1"/>
          <p:nvPr/>
        </p:nvSpPr>
        <p:spPr>
          <a:xfrm>
            <a:off x="5258761" y="1815873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2006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1CB0A26C-86FE-7352-A2D3-F9BD845D0A98}"/>
              </a:ext>
            </a:extLst>
          </p:cNvPr>
          <p:cNvSpPr txBox="1"/>
          <p:nvPr/>
        </p:nvSpPr>
        <p:spPr>
          <a:xfrm>
            <a:off x="6037924" y="1815872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2007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7E13E912-DC09-2FED-95C2-F6F5BF84B7C7}"/>
              </a:ext>
            </a:extLst>
          </p:cNvPr>
          <p:cNvSpPr txBox="1"/>
          <p:nvPr/>
        </p:nvSpPr>
        <p:spPr>
          <a:xfrm>
            <a:off x="6804847" y="1815871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2008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73D0C209-AAA8-0D6C-44EB-3D4842883B63}"/>
              </a:ext>
            </a:extLst>
          </p:cNvPr>
          <p:cNvSpPr txBox="1"/>
          <p:nvPr/>
        </p:nvSpPr>
        <p:spPr>
          <a:xfrm>
            <a:off x="7577891" y="1815870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2009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69F7D673-D98B-FE20-315F-2CB02A3E24DC}"/>
              </a:ext>
            </a:extLst>
          </p:cNvPr>
          <p:cNvSpPr txBox="1"/>
          <p:nvPr/>
        </p:nvSpPr>
        <p:spPr>
          <a:xfrm>
            <a:off x="620503" y="2800101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2010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C286F9C0-3547-08E3-A156-9A93852D835D}"/>
              </a:ext>
            </a:extLst>
          </p:cNvPr>
          <p:cNvSpPr txBox="1"/>
          <p:nvPr/>
        </p:nvSpPr>
        <p:spPr>
          <a:xfrm>
            <a:off x="1393546" y="2800101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2011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8B60C2E5-3554-B7E2-027A-6D27119C6869}"/>
              </a:ext>
            </a:extLst>
          </p:cNvPr>
          <p:cNvSpPr txBox="1"/>
          <p:nvPr/>
        </p:nvSpPr>
        <p:spPr>
          <a:xfrm>
            <a:off x="2166589" y="2800101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2012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142F46DF-9629-33CA-698B-77F01B667FCE}"/>
              </a:ext>
            </a:extLst>
          </p:cNvPr>
          <p:cNvSpPr txBox="1"/>
          <p:nvPr/>
        </p:nvSpPr>
        <p:spPr>
          <a:xfrm>
            <a:off x="2939632" y="2800100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2013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75B79AD7-D829-46E0-4FC5-8D3385E20403}"/>
              </a:ext>
            </a:extLst>
          </p:cNvPr>
          <p:cNvSpPr txBox="1"/>
          <p:nvPr/>
        </p:nvSpPr>
        <p:spPr>
          <a:xfrm>
            <a:off x="3712675" y="2800100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2014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92A079A6-6A51-349A-DAEA-309D0FCBF823}"/>
              </a:ext>
            </a:extLst>
          </p:cNvPr>
          <p:cNvSpPr txBox="1"/>
          <p:nvPr/>
        </p:nvSpPr>
        <p:spPr>
          <a:xfrm>
            <a:off x="4491838" y="2800099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2015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8263B415-9856-493A-8716-CFD24D0CA78E}"/>
              </a:ext>
            </a:extLst>
          </p:cNvPr>
          <p:cNvSpPr txBox="1"/>
          <p:nvPr/>
        </p:nvSpPr>
        <p:spPr>
          <a:xfrm>
            <a:off x="5258761" y="2800098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2016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6EE6C24A-91A9-F630-A543-9FF90CDBC884}"/>
              </a:ext>
            </a:extLst>
          </p:cNvPr>
          <p:cNvSpPr txBox="1"/>
          <p:nvPr/>
        </p:nvSpPr>
        <p:spPr>
          <a:xfrm>
            <a:off x="6037924" y="2800097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2017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7DC30834-E805-C71D-A0B4-30A70108B331}"/>
              </a:ext>
            </a:extLst>
          </p:cNvPr>
          <p:cNvSpPr txBox="1"/>
          <p:nvPr/>
        </p:nvSpPr>
        <p:spPr>
          <a:xfrm>
            <a:off x="6804847" y="280009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2018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74FCB6FE-5BED-C8FC-CCC7-F2D7CF2D7828}"/>
              </a:ext>
            </a:extLst>
          </p:cNvPr>
          <p:cNvSpPr txBox="1"/>
          <p:nvPr/>
        </p:nvSpPr>
        <p:spPr>
          <a:xfrm>
            <a:off x="7577891" y="280009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2019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6B161E6B-6D07-BE90-BF68-071E7567BB85}"/>
              </a:ext>
            </a:extLst>
          </p:cNvPr>
          <p:cNvSpPr txBox="1"/>
          <p:nvPr/>
        </p:nvSpPr>
        <p:spPr>
          <a:xfrm>
            <a:off x="620503" y="377942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2020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AE9B1EE8-B4EB-5E49-02A6-E879E1D169D3}"/>
              </a:ext>
            </a:extLst>
          </p:cNvPr>
          <p:cNvSpPr txBox="1"/>
          <p:nvPr/>
        </p:nvSpPr>
        <p:spPr>
          <a:xfrm>
            <a:off x="1393546" y="377942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2021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DD9968E4-06A5-F492-AC89-4D9F3AF5EFD3}"/>
              </a:ext>
            </a:extLst>
          </p:cNvPr>
          <p:cNvSpPr txBox="1"/>
          <p:nvPr/>
        </p:nvSpPr>
        <p:spPr>
          <a:xfrm>
            <a:off x="2166589" y="377942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2022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8B9A6C1C-3E4D-8FC1-D680-29DE6E9AF525}"/>
              </a:ext>
            </a:extLst>
          </p:cNvPr>
          <p:cNvSpPr txBox="1"/>
          <p:nvPr/>
        </p:nvSpPr>
        <p:spPr>
          <a:xfrm>
            <a:off x="2939632" y="377942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2023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AC5D1B31-D2AA-509B-96A4-AB3296BD9306}"/>
              </a:ext>
            </a:extLst>
          </p:cNvPr>
          <p:cNvSpPr txBox="1"/>
          <p:nvPr/>
        </p:nvSpPr>
        <p:spPr>
          <a:xfrm>
            <a:off x="3712675" y="377942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2024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DE837949-CE68-3D62-4CB7-373F1EAC9D97}"/>
              </a:ext>
            </a:extLst>
          </p:cNvPr>
          <p:cNvSpPr txBox="1"/>
          <p:nvPr/>
        </p:nvSpPr>
        <p:spPr>
          <a:xfrm>
            <a:off x="4491838" y="3779424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2025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89029E5A-D144-3559-D0FA-75FB9BDAC950}"/>
              </a:ext>
            </a:extLst>
          </p:cNvPr>
          <p:cNvSpPr txBox="1"/>
          <p:nvPr/>
        </p:nvSpPr>
        <p:spPr>
          <a:xfrm>
            <a:off x="5258761" y="3779423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2026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24FC0F37-3FE3-B398-2CBE-4B6DEE3AC4EB}"/>
              </a:ext>
            </a:extLst>
          </p:cNvPr>
          <p:cNvSpPr txBox="1"/>
          <p:nvPr/>
        </p:nvSpPr>
        <p:spPr>
          <a:xfrm>
            <a:off x="6037924" y="3779422"/>
            <a:ext cx="52236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2027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E70A4AFA-8201-0066-E7A6-A5BCF5382E50}"/>
              </a:ext>
            </a:extLst>
          </p:cNvPr>
          <p:cNvSpPr txBox="1"/>
          <p:nvPr/>
        </p:nvSpPr>
        <p:spPr>
          <a:xfrm>
            <a:off x="6804847" y="3779421"/>
            <a:ext cx="52236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2028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6763522-204F-8789-03F2-D08074B37A7F}"/>
              </a:ext>
            </a:extLst>
          </p:cNvPr>
          <p:cNvSpPr txBox="1"/>
          <p:nvPr/>
        </p:nvSpPr>
        <p:spPr>
          <a:xfrm>
            <a:off x="7577891" y="3779420"/>
            <a:ext cx="52236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2029</a:t>
            </a:r>
          </a:p>
        </p:txBody>
      </p: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EF406590-C751-75C3-4B1B-4FF68500FC54}"/>
              </a:ext>
            </a:extLst>
          </p:cNvPr>
          <p:cNvCxnSpPr>
            <a:cxnSpLocks/>
            <a:endCxn id="86" idx="1"/>
          </p:cNvCxnSpPr>
          <p:nvPr/>
        </p:nvCxnSpPr>
        <p:spPr>
          <a:xfrm>
            <a:off x="5500150" y="3713849"/>
            <a:ext cx="409750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0660C3B5-3C3F-5466-03C5-D4AC3DCECAEC}"/>
              </a:ext>
            </a:extLst>
          </p:cNvPr>
          <p:cNvCxnSpPr>
            <a:cxnSpLocks/>
          </p:cNvCxnSpPr>
          <p:nvPr/>
        </p:nvCxnSpPr>
        <p:spPr>
          <a:xfrm>
            <a:off x="7507551" y="1740497"/>
            <a:ext cx="66991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962F8E3B-8935-B349-E677-72C10B391BBA}"/>
              </a:ext>
            </a:extLst>
          </p:cNvPr>
          <p:cNvCxnSpPr>
            <a:cxnSpLocks/>
          </p:cNvCxnSpPr>
          <p:nvPr/>
        </p:nvCxnSpPr>
        <p:spPr>
          <a:xfrm>
            <a:off x="7507551" y="2729393"/>
            <a:ext cx="66991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74902C28-3458-D86C-B4A6-7DE473902B63}"/>
              </a:ext>
            </a:extLst>
          </p:cNvPr>
          <p:cNvCxnSpPr>
            <a:cxnSpLocks/>
          </p:cNvCxnSpPr>
          <p:nvPr/>
        </p:nvCxnSpPr>
        <p:spPr>
          <a:xfrm>
            <a:off x="7507551" y="3713849"/>
            <a:ext cx="669916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Oval 136">
            <a:extLst>
              <a:ext uri="{FF2B5EF4-FFF2-40B4-BE49-F238E27FC236}">
                <a16:creationId xmlns:a16="http://schemas.microsoft.com/office/drawing/2014/main" id="{CA787DDB-3261-5F6E-BCCE-5F6FF62DF1DA}"/>
              </a:ext>
            </a:extLst>
          </p:cNvPr>
          <p:cNvSpPr/>
          <p:nvPr/>
        </p:nvSpPr>
        <p:spPr>
          <a:xfrm rot="18900000">
            <a:off x="1705773" y="2626550"/>
            <a:ext cx="201246" cy="20124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C06867E4-0FC3-5A54-D4B9-68F13400F373}"/>
              </a:ext>
            </a:extLst>
          </p:cNvPr>
          <p:cNvSpPr/>
          <p:nvPr/>
        </p:nvSpPr>
        <p:spPr>
          <a:xfrm rot="18900000">
            <a:off x="3913991" y="2626549"/>
            <a:ext cx="201246" cy="20124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181C13C1-AB00-5E8F-FAB5-33BE950AA7E8}"/>
              </a:ext>
            </a:extLst>
          </p:cNvPr>
          <p:cNvSpPr txBox="1"/>
          <p:nvPr/>
        </p:nvSpPr>
        <p:spPr>
          <a:xfrm>
            <a:off x="3640669" y="2236273"/>
            <a:ext cx="16180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v14.0 (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APL387 Unicode" panose="020B0709000202000203" pitchFamily="50" charset="0"/>
              </a:rPr>
              <a:t>≢⍳⍤⌸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9C69BC1-17D9-B7BE-533B-C476A9BBAA7F}"/>
              </a:ext>
            </a:extLst>
          </p:cNvPr>
          <p:cNvSpPr txBox="1"/>
          <p:nvPr/>
        </p:nvSpPr>
        <p:spPr>
          <a:xfrm>
            <a:off x="1417511" y="2236275"/>
            <a:ext cx="1403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v13.0 (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APL387 Unicode" panose="020B0709000202000203" pitchFamily="50" charset="0"/>
              </a:rPr>
              <a:t>↑↓⌷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293518DF-6DC2-D78A-46C3-34CDB584D384}"/>
              </a:ext>
            </a:extLst>
          </p:cNvPr>
          <p:cNvSpPr/>
          <p:nvPr/>
        </p:nvSpPr>
        <p:spPr>
          <a:xfrm rot="18900000">
            <a:off x="5451750" y="2626550"/>
            <a:ext cx="201246" cy="20124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E7B9F0-618E-1442-58DF-282E61B49FF6}"/>
              </a:ext>
            </a:extLst>
          </p:cNvPr>
          <p:cNvSpPr txBox="1"/>
          <p:nvPr/>
        </p:nvSpPr>
        <p:spPr>
          <a:xfrm>
            <a:off x="5176934" y="2231393"/>
            <a:ext cx="730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v16.0</a:t>
            </a:r>
          </a:p>
        </p:txBody>
      </p:sp>
    </p:spTree>
    <p:extLst>
      <p:ext uri="{BB962C8B-B14F-4D97-AF65-F5344CB8AC3E}">
        <p14:creationId xmlns:p14="http://schemas.microsoft.com/office/powerpoint/2010/main" val="528139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F47DF-DDAE-94CD-34F7-2F8DAC96C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518018" cy="15556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PL387 Unicode" panose="020B0709000202000203" pitchFamily="50" charset="0"/>
              </a:rPr>
              <a:t>      ⊢m←↑'Alice' 'Bob' 'Charlie'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Alice 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Bob 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Charlie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31C4E96-64F4-5830-EFA6-30B26AE53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v16.0: Interval Index (</a:t>
            </a:r>
            <a:r>
              <a:rPr lang="en-GB" dirty="0">
                <a:latin typeface="APL387 Unicode" panose="020B0709000202000203" pitchFamily="50" charset="0"/>
              </a:rPr>
              <a:t>⍸</a:t>
            </a:r>
            <a:r>
              <a:rPr lang="en-GB" dirty="0"/>
              <a:t>)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88D6F73F-C41B-B5AC-CC80-EBEE19256E34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4862FEF2-37CC-82A9-B4D3-C21CCF7B8391}"/>
              </a:ext>
            </a:extLst>
          </p:cNvPr>
          <p:cNvSpPr txBox="1">
            <a:spLocks/>
          </p:cNvSpPr>
          <p:nvPr/>
        </p:nvSpPr>
        <p:spPr>
          <a:xfrm>
            <a:off x="323527" y="2820572"/>
            <a:ext cx="8518018" cy="8434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GB" dirty="0">
                <a:latin typeface="APL387 Unicode" panose="020B0709000202000203" pitchFamily="50" charset="0"/>
              </a:rPr>
              <a:t>      m⍸↑'Andrew' 'Roberta'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1 3 </a:t>
            </a:r>
          </a:p>
        </p:txBody>
      </p:sp>
    </p:spTree>
    <p:extLst>
      <p:ext uri="{BB962C8B-B14F-4D97-AF65-F5344CB8AC3E}">
        <p14:creationId xmlns:p14="http://schemas.microsoft.com/office/powerpoint/2010/main" val="2269853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12AE49A-D77B-C66F-EDD8-CEC236D3A74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39512-B414-2CEE-E11D-FF95E1F287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Stencil operator (</a:t>
            </a:r>
            <a:r>
              <a:rPr lang="en-GB" dirty="0">
                <a:latin typeface="APL387 Unicode" panose="020B0709000202000203" pitchFamily="50" charset="0"/>
              </a:rPr>
              <a:t>⌺</a:t>
            </a:r>
            <a:r>
              <a:rPr lang="en-GB" dirty="0"/>
              <a:t>)</a:t>
            </a:r>
          </a:p>
          <a:p>
            <a:r>
              <a:rPr lang="en-GB" dirty="0"/>
              <a:t>The At operator (</a:t>
            </a:r>
            <a:r>
              <a:rPr lang="en-GB" dirty="0">
                <a:latin typeface="APL387 Unicode" panose="020B0709000202000203" pitchFamily="50" charset="0"/>
              </a:rPr>
              <a:t>@</a:t>
            </a:r>
            <a:r>
              <a:rPr lang="en-GB" dirty="0"/>
              <a:t>)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E930262-3E73-6B93-BDCD-7F230CE19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v16.0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A9A04068-489C-B82E-11E6-19C5FCF2D785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6758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AF6DB6-CEAB-1DF6-7A95-AB2D057EA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C1E52BB-DA35-BC0B-EDBB-D16CE043B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21</a:t>
            </a:r>
            <a:r>
              <a:rPr lang="en-GB" baseline="30000" dirty="0"/>
              <a:t>st</a:t>
            </a:r>
            <a:r>
              <a:rPr lang="en-GB" dirty="0"/>
              <a:t> Century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5B4CB602-32C8-820A-C2DA-EEFC6DE3CA7D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A8B1443-0050-953B-DEB8-1498F872C30D}"/>
              </a:ext>
            </a:extLst>
          </p:cNvPr>
          <p:cNvSpPr/>
          <p:nvPr/>
        </p:nvSpPr>
        <p:spPr>
          <a:xfrm rot="18900000">
            <a:off x="498599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36845989-3DED-41E7-DE43-4F4B5F3508E3}"/>
              </a:ext>
            </a:extLst>
          </p:cNvPr>
          <p:cNvSpPr/>
          <p:nvPr/>
        </p:nvSpPr>
        <p:spPr>
          <a:xfrm rot="18900000">
            <a:off x="1271642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49C8F65-6EFE-2DED-D7C6-B31DBDCFEEFB}"/>
              </a:ext>
            </a:extLst>
          </p:cNvPr>
          <p:cNvSpPr/>
          <p:nvPr/>
        </p:nvSpPr>
        <p:spPr>
          <a:xfrm rot="18900000">
            <a:off x="2044685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1461ADE0-D88A-66E3-DE8B-1D56090BFA48}"/>
              </a:ext>
            </a:extLst>
          </p:cNvPr>
          <p:cNvSpPr/>
          <p:nvPr/>
        </p:nvSpPr>
        <p:spPr>
          <a:xfrm rot="18900000">
            <a:off x="2817728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038DC822-6B03-E114-7BD8-E14BD46D129E}"/>
              </a:ext>
            </a:extLst>
          </p:cNvPr>
          <p:cNvSpPr/>
          <p:nvPr/>
        </p:nvSpPr>
        <p:spPr>
          <a:xfrm rot="18900000">
            <a:off x="3590771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E3B0A26F-E9B9-D825-F572-06B68C2322C1}"/>
              </a:ext>
            </a:extLst>
          </p:cNvPr>
          <p:cNvSpPr/>
          <p:nvPr/>
        </p:nvSpPr>
        <p:spPr>
          <a:xfrm rot="18900000">
            <a:off x="4363814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1606C0E3-F112-4C15-515B-60D659AB221A}"/>
              </a:ext>
            </a:extLst>
          </p:cNvPr>
          <p:cNvSpPr/>
          <p:nvPr/>
        </p:nvSpPr>
        <p:spPr>
          <a:xfrm rot="18900000">
            <a:off x="5136857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CD013521-7334-C0A2-8257-5D838D9171C0}"/>
              </a:ext>
            </a:extLst>
          </p:cNvPr>
          <p:cNvSpPr/>
          <p:nvPr/>
        </p:nvSpPr>
        <p:spPr>
          <a:xfrm rot="18900000">
            <a:off x="5909900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8E46B82C-FCEC-8EE0-BA79-9EB07D56D646}"/>
              </a:ext>
            </a:extLst>
          </p:cNvPr>
          <p:cNvSpPr/>
          <p:nvPr/>
        </p:nvSpPr>
        <p:spPr>
          <a:xfrm rot="18900000">
            <a:off x="6682943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39009592-B028-DEC5-BAF5-3794CC610745}"/>
              </a:ext>
            </a:extLst>
          </p:cNvPr>
          <p:cNvSpPr/>
          <p:nvPr/>
        </p:nvSpPr>
        <p:spPr>
          <a:xfrm rot="18900000">
            <a:off x="7455987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FDF40DC1-6816-361C-B154-C6D9C4A3A481}"/>
              </a:ext>
            </a:extLst>
          </p:cNvPr>
          <p:cNvCxnSpPr>
            <a:cxnSpLocks/>
            <a:stCxn id="25" idx="5"/>
            <a:endCxn id="29" idx="1"/>
          </p:cNvCxnSpPr>
          <p:nvPr/>
        </p:nvCxnSpPr>
        <p:spPr>
          <a:xfrm>
            <a:off x="601727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AEDDB783-69C4-5DB2-EE2C-7A24F7873598}"/>
              </a:ext>
            </a:extLst>
          </p:cNvPr>
          <p:cNvCxnSpPr>
            <a:cxnSpLocks/>
            <a:stCxn id="29" idx="5"/>
            <a:endCxn id="33" idx="1"/>
          </p:cNvCxnSpPr>
          <p:nvPr/>
        </p:nvCxnSpPr>
        <p:spPr>
          <a:xfrm>
            <a:off x="1374770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733D34D1-6F42-2B12-2B8E-A7619D1AD116}"/>
              </a:ext>
            </a:extLst>
          </p:cNvPr>
          <p:cNvCxnSpPr>
            <a:cxnSpLocks/>
            <a:stCxn id="33" idx="5"/>
            <a:endCxn id="34" idx="1"/>
          </p:cNvCxnSpPr>
          <p:nvPr/>
        </p:nvCxnSpPr>
        <p:spPr>
          <a:xfrm>
            <a:off x="2147813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103FCE38-4C6A-9794-DDA9-CC7FBD25B541}"/>
              </a:ext>
            </a:extLst>
          </p:cNvPr>
          <p:cNvCxnSpPr>
            <a:cxnSpLocks/>
            <a:stCxn id="34" idx="5"/>
            <a:endCxn id="35" idx="1"/>
          </p:cNvCxnSpPr>
          <p:nvPr/>
        </p:nvCxnSpPr>
        <p:spPr>
          <a:xfrm>
            <a:off x="2920856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D5906F5E-17BD-2627-BA58-B4138E2C1D53}"/>
              </a:ext>
            </a:extLst>
          </p:cNvPr>
          <p:cNvCxnSpPr>
            <a:cxnSpLocks/>
            <a:stCxn id="35" idx="5"/>
            <a:endCxn id="36" idx="1"/>
          </p:cNvCxnSpPr>
          <p:nvPr/>
        </p:nvCxnSpPr>
        <p:spPr>
          <a:xfrm>
            <a:off x="3693899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937B3D98-32AE-FE89-C008-97770D03F3FA}"/>
              </a:ext>
            </a:extLst>
          </p:cNvPr>
          <p:cNvCxnSpPr>
            <a:cxnSpLocks/>
            <a:stCxn id="36" idx="5"/>
            <a:endCxn id="37" idx="2"/>
          </p:cNvCxnSpPr>
          <p:nvPr/>
        </p:nvCxnSpPr>
        <p:spPr>
          <a:xfrm>
            <a:off x="4466942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869DA8FD-8600-1F54-ED11-45565C16A948}"/>
              </a:ext>
            </a:extLst>
          </p:cNvPr>
          <p:cNvCxnSpPr>
            <a:cxnSpLocks/>
            <a:stCxn id="37" idx="5"/>
            <a:endCxn id="38" idx="1"/>
          </p:cNvCxnSpPr>
          <p:nvPr/>
        </p:nvCxnSpPr>
        <p:spPr>
          <a:xfrm>
            <a:off x="5239985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A7C3E313-4CE1-5B08-21C7-5F5DF6AB7883}"/>
              </a:ext>
            </a:extLst>
          </p:cNvPr>
          <p:cNvCxnSpPr>
            <a:cxnSpLocks/>
            <a:stCxn id="38" idx="5"/>
            <a:endCxn id="39" idx="1"/>
          </p:cNvCxnSpPr>
          <p:nvPr/>
        </p:nvCxnSpPr>
        <p:spPr>
          <a:xfrm>
            <a:off x="6013028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641D591F-9E48-2BA9-C9E8-44AEDC990978}"/>
              </a:ext>
            </a:extLst>
          </p:cNvPr>
          <p:cNvCxnSpPr>
            <a:cxnSpLocks/>
            <a:stCxn id="39" idx="5"/>
            <a:endCxn id="40" idx="1"/>
          </p:cNvCxnSpPr>
          <p:nvPr/>
        </p:nvCxnSpPr>
        <p:spPr>
          <a:xfrm>
            <a:off x="6786071" y="1740497"/>
            <a:ext cx="66991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>
            <a:extLst>
              <a:ext uri="{FF2B5EF4-FFF2-40B4-BE49-F238E27FC236}">
                <a16:creationId xmlns:a16="http://schemas.microsoft.com/office/drawing/2014/main" id="{5BC6E39A-0F4F-B02D-5A13-F5C82BC0F424}"/>
              </a:ext>
            </a:extLst>
          </p:cNvPr>
          <p:cNvSpPr/>
          <p:nvPr/>
        </p:nvSpPr>
        <p:spPr>
          <a:xfrm rot="18900000">
            <a:off x="498599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16B985B7-F458-43BD-0CD4-83398A02F9BD}"/>
              </a:ext>
            </a:extLst>
          </p:cNvPr>
          <p:cNvSpPr/>
          <p:nvPr/>
        </p:nvSpPr>
        <p:spPr>
          <a:xfrm rot="18900000">
            <a:off x="1271642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8FD5FC13-C7B5-497C-FD2B-6B2828CDF829}"/>
              </a:ext>
            </a:extLst>
          </p:cNvPr>
          <p:cNvSpPr/>
          <p:nvPr/>
        </p:nvSpPr>
        <p:spPr>
          <a:xfrm rot="18900000">
            <a:off x="2044685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2296F4FB-B0FD-1D84-E6D5-F180F474886B}"/>
              </a:ext>
            </a:extLst>
          </p:cNvPr>
          <p:cNvSpPr/>
          <p:nvPr/>
        </p:nvSpPr>
        <p:spPr>
          <a:xfrm rot="18900000">
            <a:off x="2817728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F8C2E813-3193-E3B1-63E7-04C5687559FF}"/>
              </a:ext>
            </a:extLst>
          </p:cNvPr>
          <p:cNvSpPr/>
          <p:nvPr/>
        </p:nvSpPr>
        <p:spPr>
          <a:xfrm rot="18900000">
            <a:off x="3590771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9063A634-BCF8-32BE-FCC9-0EDF9008207C}"/>
              </a:ext>
            </a:extLst>
          </p:cNvPr>
          <p:cNvSpPr/>
          <p:nvPr/>
        </p:nvSpPr>
        <p:spPr>
          <a:xfrm rot="18900000">
            <a:off x="4363814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C6F4A952-7A78-ACC3-E24F-7626D8E7483C}"/>
              </a:ext>
            </a:extLst>
          </p:cNvPr>
          <p:cNvSpPr/>
          <p:nvPr/>
        </p:nvSpPr>
        <p:spPr>
          <a:xfrm rot="18900000">
            <a:off x="5136857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5C18A39F-41E6-2452-532B-2CB5DC547332}"/>
              </a:ext>
            </a:extLst>
          </p:cNvPr>
          <p:cNvSpPr/>
          <p:nvPr/>
        </p:nvSpPr>
        <p:spPr>
          <a:xfrm rot="18900000">
            <a:off x="5909900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FD49FCF6-4D2F-D2AA-464D-5AE9BEF464DD}"/>
              </a:ext>
            </a:extLst>
          </p:cNvPr>
          <p:cNvSpPr/>
          <p:nvPr/>
        </p:nvSpPr>
        <p:spPr>
          <a:xfrm rot="18900000">
            <a:off x="6682943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0C7B8927-514B-7810-EA0C-807AE2F39AA6}"/>
              </a:ext>
            </a:extLst>
          </p:cNvPr>
          <p:cNvSpPr/>
          <p:nvPr/>
        </p:nvSpPr>
        <p:spPr>
          <a:xfrm rot="18900000">
            <a:off x="7455987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7BE721F4-A3D4-729C-310B-A20660993007}"/>
              </a:ext>
            </a:extLst>
          </p:cNvPr>
          <p:cNvCxnSpPr>
            <a:cxnSpLocks/>
            <a:stCxn id="60" idx="5"/>
            <a:endCxn id="61" idx="1"/>
          </p:cNvCxnSpPr>
          <p:nvPr/>
        </p:nvCxnSpPr>
        <p:spPr>
          <a:xfrm>
            <a:off x="601727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31197210-0B1E-1018-188D-4C9110155AD3}"/>
              </a:ext>
            </a:extLst>
          </p:cNvPr>
          <p:cNvCxnSpPr>
            <a:cxnSpLocks/>
            <a:stCxn id="61" idx="5"/>
            <a:endCxn id="62" idx="1"/>
          </p:cNvCxnSpPr>
          <p:nvPr/>
        </p:nvCxnSpPr>
        <p:spPr>
          <a:xfrm>
            <a:off x="1374770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54A45311-9012-05B0-5945-538C08876FD0}"/>
              </a:ext>
            </a:extLst>
          </p:cNvPr>
          <p:cNvCxnSpPr>
            <a:cxnSpLocks/>
            <a:stCxn id="62" idx="5"/>
            <a:endCxn id="63" idx="1"/>
          </p:cNvCxnSpPr>
          <p:nvPr/>
        </p:nvCxnSpPr>
        <p:spPr>
          <a:xfrm>
            <a:off x="2147813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C8BC097E-3A37-6B4F-AD46-65A3E72F705F}"/>
              </a:ext>
            </a:extLst>
          </p:cNvPr>
          <p:cNvCxnSpPr>
            <a:cxnSpLocks/>
            <a:stCxn id="63" idx="5"/>
            <a:endCxn id="64" idx="1"/>
          </p:cNvCxnSpPr>
          <p:nvPr/>
        </p:nvCxnSpPr>
        <p:spPr>
          <a:xfrm>
            <a:off x="2920856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C3585BA3-E42A-27D7-2285-EDE2DAEC422B}"/>
              </a:ext>
            </a:extLst>
          </p:cNvPr>
          <p:cNvCxnSpPr>
            <a:cxnSpLocks/>
            <a:stCxn id="64" idx="5"/>
            <a:endCxn id="65" idx="1"/>
          </p:cNvCxnSpPr>
          <p:nvPr/>
        </p:nvCxnSpPr>
        <p:spPr>
          <a:xfrm>
            <a:off x="3693899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6F7CC4FD-FFA9-9B00-D890-BC8E7560752D}"/>
              </a:ext>
            </a:extLst>
          </p:cNvPr>
          <p:cNvCxnSpPr>
            <a:cxnSpLocks/>
            <a:stCxn id="65" idx="5"/>
            <a:endCxn id="66" idx="2"/>
          </p:cNvCxnSpPr>
          <p:nvPr/>
        </p:nvCxnSpPr>
        <p:spPr>
          <a:xfrm>
            <a:off x="4466942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DAD88227-2E2D-3663-B325-8F7486970194}"/>
              </a:ext>
            </a:extLst>
          </p:cNvPr>
          <p:cNvCxnSpPr>
            <a:cxnSpLocks/>
            <a:stCxn id="66" idx="5"/>
            <a:endCxn id="67" idx="1"/>
          </p:cNvCxnSpPr>
          <p:nvPr/>
        </p:nvCxnSpPr>
        <p:spPr>
          <a:xfrm>
            <a:off x="5239985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186F32F3-4183-DC88-C313-C62895F0E37B}"/>
              </a:ext>
            </a:extLst>
          </p:cNvPr>
          <p:cNvCxnSpPr>
            <a:cxnSpLocks/>
            <a:stCxn id="67" idx="5"/>
            <a:endCxn id="68" idx="1"/>
          </p:cNvCxnSpPr>
          <p:nvPr/>
        </p:nvCxnSpPr>
        <p:spPr>
          <a:xfrm>
            <a:off x="6013028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835F8CB6-4162-0D69-DE08-0B9204D87B9C}"/>
              </a:ext>
            </a:extLst>
          </p:cNvPr>
          <p:cNvCxnSpPr>
            <a:cxnSpLocks/>
            <a:stCxn id="68" idx="5"/>
            <a:endCxn id="69" idx="1"/>
          </p:cNvCxnSpPr>
          <p:nvPr/>
        </p:nvCxnSpPr>
        <p:spPr>
          <a:xfrm>
            <a:off x="6786071" y="2727173"/>
            <a:ext cx="66991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val 78">
            <a:extLst>
              <a:ext uri="{FF2B5EF4-FFF2-40B4-BE49-F238E27FC236}">
                <a16:creationId xmlns:a16="http://schemas.microsoft.com/office/drawing/2014/main" id="{AA5C9C3F-B0EC-838A-D9BF-6287049FBEC9}"/>
              </a:ext>
            </a:extLst>
          </p:cNvPr>
          <p:cNvSpPr/>
          <p:nvPr/>
        </p:nvSpPr>
        <p:spPr>
          <a:xfrm rot="18900000">
            <a:off x="498599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F112A2FC-82D9-A31A-729A-8521097C792E}"/>
              </a:ext>
            </a:extLst>
          </p:cNvPr>
          <p:cNvSpPr/>
          <p:nvPr/>
        </p:nvSpPr>
        <p:spPr>
          <a:xfrm rot="18900000">
            <a:off x="1271642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0561C6E5-6510-66AA-4BD1-B5788D9CA32E}"/>
              </a:ext>
            </a:extLst>
          </p:cNvPr>
          <p:cNvSpPr/>
          <p:nvPr/>
        </p:nvSpPr>
        <p:spPr>
          <a:xfrm rot="18900000">
            <a:off x="2044685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7C065F3E-37FE-AB39-3640-8900A257E789}"/>
              </a:ext>
            </a:extLst>
          </p:cNvPr>
          <p:cNvSpPr/>
          <p:nvPr/>
        </p:nvSpPr>
        <p:spPr>
          <a:xfrm rot="18900000">
            <a:off x="2817728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7D00BD66-C885-553A-CFC8-57A0139BC872}"/>
              </a:ext>
            </a:extLst>
          </p:cNvPr>
          <p:cNvSpPr/>
          <p:nvPr/>
        </p:nvSpPr>
        <p:spPr>
          <a:xfrm rot="18900000">
            <a:off x="3590771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4DC67D23-70CE-DA2F-9E4C-19AFC7E7E222}"/>
              </a:ext>
            </a:extLst>
          </p:cNvPr>
          <p:cNvSpPr/>
          <p:nvPr/>
        </p:nvSpPr>
        <p:spPr>
          <a:xfrm rot="18900000">
            <a:off x="4363814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29CFC00C-F740-C6C2-DEE9-9790B64B0CD1}"/>
              </a:ext>
            </a:extLst>
          </p:cNvPr>
          <p:cNvSpPr/>
          <p:nvPr/>
        </p:nvSpPr>
        <p:spPr>
          <a:xfrm rot="18900000">
            <a:off x="5136857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49F4CFC0-BF66-8065-2791-CE468A8EE9E3}"/>
              </a:ext>
            </a:extLst>
          </p:cNvPr>
          <p:cNvSpPr/>
          <p:nvPr/>
        </p:nvSpPr>
        <p:spPr>
          <a:xfrm rot="18900000">
            <a:off x="5909900" y="3662285"/>
            <a:ext cx="103128" cy="10312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3A4EC4C0-7EA3-A65D-B5B8-EF5237C61EC4}"/>
              </a:ext>
            </a:extLst>
          </p:cNvPr>
          <p:cNvSpPr/>
          <p:nvPr/>
        </p:nvSpPr>
        <p:spPr>
          <a:xfrm rot="18900000">
            <a:off x="6682943" y="3662285"/>
            <a:ext cx="103128" cy="10312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61F214CF-809A-E3AF-E31D-5B35AC900C5B}"/>
              </a:ext>
            </a:extLst>
          </p:cNvPr>
          <p:cNvSpPr/>
          <p:nvPr/>
        </p:nvSpPr>
        <p:spPr>
          <a:xfrm rot="18900000">
            <a:off x="7455987" y="3662285"/>
            <a:ext cx="103128" cy="10312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E4378BE0-96E2-2033-99A0-17A3246042E2}"/>
              </a:ext>
            </a:extLst>
          </p:cNvPr>
          <p:cNvCxnSpPr>
            <a:cxnSpLocks/>
            <a:stCxn id="79" idx="5"/>
            <a:endCxn id="80" idx="1"/>
          </p:cNvCxnSpPr>
          <p:nvPr/>
        </p:nvCxnSpPr>
        <p:spPr>
          <a:xfrm>
            <a:off x="601727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CC41E5C3-8B50-DFCF-5133-B8C9E2F280C6}"/>
              </a:ext>
            </a:extLst>
          </p:cNvPr>
          <p:cNvCxnSpPr>
            <a:cxnSpLocks/>
            <a:stCxn id="80" idx="5"/>
            <a:endCxn id="81" idx="1"/>
          </p:cNvCxnSpPr>
          <p:nvPr/>
        </p:nvCxnSpPr>
        <p:spPr>
          <a:xfrm>
            <a:off x="1374770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58728FE2-1379-A8E9-098F-A1397166C569}"/>
              </a:ext>
            </a:extLst>
          </p:cNvPr>
          <p:cNvCxnSpPr>
            <a:cxnSpLocks/>
            <a:stCxn id="81" idx="5"/>
            <a:endCxn id="82" idx="1"/>
          </p:cNvCxnSpPr>
          <p:nvPr/>
        </p:nvCxnSpPr>
        <p:spPr>
          <a:xfrm>
            <a:off x="2147813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7CF09F11-7FF2-A2BD-522E-2C7E46FFBACC}"/>
              </a:ext>
            </a:extLst>
          </p:cNvPr>
          <p:cNvCxnSpPr>
            <a:cxnSpLocks/>
            <a:stCxn id="82" idx="5"/>
            <a:endCxn id="83" idx="1"/>
          </p:cNvCxnSpPr>
          <p:nvPr/>
        </p:nvCxnSpPr>
        <p:spPr>
          <a:xfrm>
            <a:off x="2920856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EFC0C2EA-BD4B-4699-D9C4-F27AAC628637}"/>
              </a:ext>
            </a:extLst>
          </p:cNvPr>
          <p:cNvCxnSpPr>
            <a:cxnSpLocks/>
            <a:stCxn id="83" idx="5"/>
            <a:endCxn id="84" idx="1"/>
          </p:cNvCxnSpPr>
          <p:nvPr/>
        </p:nvCxnSpPr>
        <p:spPr>
          <a:xfrm>
            <a:off x="3693899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C48AD630-B891-2D8B-325D-5002870D49DF}"/>
              </a:ext>
            </a:extLst>
          </p:cNvPr>
          <p:cNvCxnSpPr>
            <a:cxnSpLocks/>
            <a:stCxn id="84" idx="5"/>
            <a:endCxn id="85" idx="2"/>
          </p:cNvCxnSpPr>
          <p:nvPr/>
        </p:nvCxnSpPr>
        <p:spPr>
          <a:xfrm>
            <a:off x="4466942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CD0B5030-270D-80D6-37D2-5D8709C64553}"/>
              </a:ext>
            </a:extLst>
          </p:cNvPr>
          <p:cNvCxnSpPr>
            <a:cxnSpLocks/>
            <a:stCxn id="85" idx="5"/>
          </p:cNvCxnSpPr>
          <p:nvPr/>
        </p:nvCxnSpPr>
        <p:spPr>
          <a:xfrm>
            <a:off x="5239985" y="3713849"/>
            <a:ext cx="260165" cy="0"/>
          </a:xfrm>
          <a:prstGeom prst="straightConnector1">
            <a:avLst/>
          </a:prstGeom>
          <a:ln w="19050">
            <a:solidFill>
              <a:srgbClr val="FF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1EE82B4E-5BC4-E138-2325-5FE97BFBA1D9}"/>
              </a:ext>
            </a:extLst>
          </p:cNvPr>
          <p:cNvCxnSpPr>
            <a:cxnSpLocks/>
            <a:stCxn id="86" idx="5"/>
            <a:endCxn id="87" idx="1"/>
          </p:cNvCxnSpPr>
          <p:nvPr/>
        </p:nvCxnSpPr>
        <p:spPr>
          <a:xfrm>
            <a:off x="6013028" y="3713849"/>
            <a:ext cx="669915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BF1A9FA5-8E21-737E-19D0-3E05F39C1445}"/>
              </a:ext>
            </a:extLst>
          </p:cNvPr>
          <p:cNvCxnSpPr>
            <a:cxnSpLocks/>
            <a:stCxn id="87" idx="5"/>
            <a:endCxn id="88" idx="1"/>
          </p:cNvCxnSpPr>
          <p:nvPr/>
        </p:nvCxnSpPr>
        <p:spPr>
          <a:xfrm>
            <a:off x="6786071" y="3713849"/>
            <a:ext cx="669916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>
            <a:extLst>
              <a:ext uri="{FF2B5EF4-FFF2-40B4-BE49-F238E27FC236}">
                <a16:creationId xmlns:a16="http://schemas.microsoft.com/office/drawing/2014/main" id="{CE0FBBB2-544F-7552-EDE0-ECFD4186CF9D}"/>
              </a:ext>
            </a:extLst>
          </p:cNvPr>
          <p:cNvSpPr txBox="1"/>
          <p:nvPr/>
        </p:nvSpPr>
        <p:spPr>
          <a:xfrm>
            <a:off x="620503" y="181587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2000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83E1CA77-A16E-6502-4992-49D595A1613B}"/>
              </a:ext>
            </a:extLst>
          </p:cNvPr>
          <p:cNvSpPr txBox="1"/>
          <p:nvPr/>
        </p:nvSpPr>
        <p:spPr>
          <a:xfrm>
            <a:off x="1393546" y="181587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2001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BBA10FE6-2477-1ED0-6DD4-B32768325A45}"/>
              </a:ext>
            </a:extLst>
          </p:cNvPr>
          <p:cNvSpPr txBox="1"/>
          <p:nvPr/>
        </p:nvSpPr>
        <p:spPr>
          <a:xfrm>
            <a:off x="2166589" y="181587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2002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8FA9CD14-B32D-DBFE-9E0E-1CEA4F3EFD4C}"/>
              </a:ext>
            </a:extLst>
          </p:cNvPr>
          <p:cNvSpPr txBox="1"/>
          <p:nvPr/>
        </p:nvSpPr>
        <p:spPr>
          <a:xfrm>
            <a:off x="2939632" y="181587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2003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5D796F1C-4E2F-65AE-84E2-1A3872689068}"/>
              </a:ext>
            </a:extLst>
          </p:cNvPr>
          <p:cNvSpPr txBox="1"/>
          <p:nvPr/>
        </p:nvSpPr>
        <p:spPr>
          <a:xfrm>
            <a:off x="3712675" y="181587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2004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8730BFB2-CBFC-E218-5E6F-BA038B4EC339}"/>
              </a:ext>
            </a:extLst>
          </p:cNvPr>
          <p:cNvSpPr txBox="1"/>
          <p:nvPr/>
        </p:nvSpPr>
        <p:spPr>
          <a:xfrm>
            <a:off x="4491838" y="1815874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2005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045D94CA-BF86-B3EE-BC62-A4845AC86D62}"/>
              </a:ext>
            </a:extLst>
          </p:cNvPr>
          <p:cNvSpPr txBox="1"/>
          <p:nvPr/>
        </p:nvSpPr>
        <p:spPr>
          <a:xfrm>
            <a:off x="5258761" y="1815873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2006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590F0154-0309-18B1-A285-E9F60AC9C0F9}"/>
              </a:ext>
            </a:extLst>
          </p:cNvPr>
          <p:cNvSpPr txBox="1"/>
          <p:nvPr/>
        </p:nvSpPr>
        <p:spPr>
          <a:xfrm>
            <a:off x="6037924" y="1815872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2007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6507D697-4EB7-0A25-CE96-92AF830DDB01}"/>
              </a:ext>
            </a:extLst>
          </p:cNvPr>
          <p:cNvSpPr txBox="1"/>
          <p:nvPr/>
        </p:nvSpPr>
        <p:spPr>
          <a:xfrm>
            <a:off x="6804847" y="1815871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2008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DCF0763B-9B93-6C2D-FD7B-AF58FA357460}"/>
              </a:ext>
            </a:extLst>
          </p:cNvPr>
          <p:cNvSpPr txBox="1"/>
          <p:nvPr/>
        </p:nvSpPr>
        <p:spPr>
          <a:xfrm>
            <a:off x="7577891" y="1815870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2009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321015F5-ACF4-6F93-9D4E-794E8A860B80}"/>
              </a:ext>
            </a:extLst>
          </p:cNvPr>
          <p:cNvSpPr txBox="1"/>
          <p:nvPr/>
        </p:nvSpPr>
        <p:spPr>
          <a:xfrm>
            <a:off x="620503" y="2800101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2010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0E47B1A9-5CDD-FE59-769B-52D5540367E0}"/>
              </a:ext>
            </a:extLst>
          </p:cNvPr>
          <p:cNvSpPr txBox="1"/>
          <p:nvPr/>
        </p:nvSpPr>
        <p:spPr>
          <a:xfrm>
            <a:off x="1393546" y="2800101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2011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5DB53213-64AE-F60D-920F-901D65B18010}"/>
              </a:ext>
            </a:extLst>
          </p:cNvPr>
          <p:cNvSpPr txBox="1"/>
          <p:nvPr/>
        </p:nvSpPr>
        <p:spPr>
          <a:xfrm>
            <a:off x="2166589" y="2800101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2012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140AA26F-5089-0116-D904-5EFC6CAEA8F5}"/>
              </a:ext>
            </a:extLst>
          </p:cNvPr>
          <p:cNvSpPr txBox="1"/>
          <p:nvPr/>
        </p:nvSpPr>
        <p:spPr>
          <a:xfrm>
            <a:off x="2939632" y="2800100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2013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F088E3-194B-27A7-A2BB-48870051F6BB}"/>
              </a:ext>
            </a:extLst>
          </p:cNvPr>
          <p:cNvSpPr txBox="1"/>
          <p:nvPr/>
        </p:nvSpPr>
        <p:spPr>
          <a:xfrm>
            <a:off x="3712675" y="2800100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2014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3AABEE0B-EFE6-8CB9-47EC-F9A97084F98F}"/>
              </a:ext>
            </a:extLst>
          </p:cNvPr>
          <p:cNvSpPr txBox="1"/>
          <p:nvPr/>
        </p:nvSpPr>
        <p:spPr>
          <a:xfrm>
            <a:off x="4491838" y="2800099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2015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6D38A025-146D-EEC6-14B6-7AC3A9A01F0F}"/>
              </a:ext>
            </a:extLst>
          </p:cNvPr>
          <p:cNvSpPr txBox="1"/>
          <p:nvPr/>
        </p:nvSpPr>
        <p:spPr>
          <a:xfrm>
            <a:off x="5258761" y="2800098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2016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1FAF7E3B-6B87-9218-A8AF-D0C882DA39CA}"/>
              </a:ext>
            </a:extLst>
          </p:cNvPr>
          <p:cNvSpPr txBox="1"/>
          <p:nvPr/>
        </p:nvSpPr>
        <p:spPr>
          <a:xfrm>
            <a:off x="6037924" y="2800097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2017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9A34B90E-B7F4-95CB-521B-A7DFD2ABE61D}"/>
              </a:ext>
            </a:extLst>
          </p:cNvPr>
          <p:cNvSpPr txBox="1"/>
          <p:nvPr/>
        </p:nvSpPr>
        <p:spPr>
          <a:xfrm>
            <a:off x="6804847" y="280009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2018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EA716F92-1945-0C0D-6D19-4103529EAC60}"/>
              </a:ext>
            </a:extLst>
          </p:cNvPr>
          <p:cNvSpPr txBox="1"/>
          <p:nvPr/>
        </p:nvSpPr>
        <p:spPr>
          <a:xfrm>
            <a:off x="7577891" y="280009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2019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E20527BC-B7E7-1D9E-3708-04E33C9789D1}"/>
              </a:ext>
            </a:extLst>
          </p:cNvPr>
          <p:cNvSpPr txBox="1"/>
          <p:nvPr/>
        </p:nvSpPr>
        <p:spPr>
          <a:xfrm>
            <a:off x="620503" y="377942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2020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96AFB1D8-95F7-6FAA-78D0-A993970288C5}"/>
              </a:ext>
            </a:extLst>
          </p:cNvPr>
          <p:cNvSpPr txBox="1"/>
          <p:nvPr/>
        </p:nvSpPr>
        <p:spPr>
          <a:xfrm>
            <a:off x="1393546" y="377942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2021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58AFA3B9-C60B-B556-D80E-1B313B6BE758}"/>
              </a:ext>
            </a:extLst>
          </p:cNvPr>
          <p:cNvSpPr txBox="1"/>
          <p:nvPr/>
        </p:nvSpPr>
        <p:spPr>
          <a:xfrm>
            <a:off x="2166589" y="377942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2022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524E5485-D6B0-A152-52C2-A6300F5C43B3}"/>
              </a:ext>
            </a:extLst>
          </p:cNvPr>
          <p:cNvSpPr txBox="1"/>
          <p:nvPr/>
        </p:nvSpPr>
        <p:spPr>
          <a:xfrm>
            <a:off x="2939632" y="377942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2023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0893CAA3-6FB1-81C8-FEDF-A2154892EE77}"/>
              </a:ext>
            </a:extLst>
          </p:cNvPr>
          <p:cNvSpPr txBox="1"/>
          <p:nvPr/>
        </p:nvSpPr>
        <p:spPr>
          <a:xfrm>
            <a:off x="3712675" y="377942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2024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6E51133E-45DD-93EF-2ADE-32F4738B8B15}"/>
              </a:ext>
            </a:extLst>
          </p:cNvPr>
          <p:cNvSpPr txBox="1"/>
          <p:nvPr/>
        </p:nvSpPr>
        <p:spPr>
          <a:xfrm>
            <a:off x="4491838" y="3779424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2025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E8F811D6-D027-832A-FA4F-8D2F7032AD24}"/>
              </a:ext>
            </a:extLst>
          </p:cNvPr>
          <p:cNvSpPr txBox="1"/>
          <p:nvPr/>
        </p:nvSpPr>
        <p:spPr>
          <a:xfrm>
            <a:off x="5258761" y="3779423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2026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32EC29D3-96D6-D813-E6A9-80FB1CA3152C}"/>
              </a:ext>
            </a:extLst>
          </p:cNvPr>
          <p:cNvSpPr txBox="1"/>
          <p:nvPr/>
        </p:nvSpPr>
        <p:spPr>
          <a:xfrm>
            <a:off x="6037924" y="3779422"/>
            <a:ext cx="52236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2027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F9C45C0E-C19F-3ECB-96A2-1FB0C09B69B9}"/>
              </a:ext>
            </a:extLst>
          </p:cNvPr>
          <p:cNvSpPr txBox="1"/>
          <p:nvPr/>
        </p:nvSpPr>
        <p:spPr>
          <a:xfrm>
            <a:off x="6804847" y="3779421"/>
            <a:ext cx="52236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2028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8C24F767-FC99-C151-D6D5-BACBA4ABFEA1}"/>
              </a:ext>
            </a:extLst>
          </p:cNvPr>
          <p:cNvSpPr txBox="1"/>
          <p:nvPr/>
        </p:nvSpPr>
        <p:spPr>
          <a:xfrm>
            <a:off x="7577891" y="3779420"/>
            <a:ext cx="52236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2029</a:t>
            </a:r>
          </a:p>
        </p:txBody>
      </p: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1C3F04EF-4804-03B9-0AD0-EF0DC7C6813D}"/>
              </a:ext>
            </a:extLst>
          </p:cNvPr>
          <p:cNvCxnSpPr>
            <a:cxnSpLocks/>
            <a:endCxn id="86" idx="1"/>
          </p:cNvCxnSpPr>
          <p:nvPr/>
        </p:nvCxnSpPr>
        <p:spPr>
          <a:xfrm>
            <a:off x="5500150" y="3713849"/>
            <a:ext cx="409750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81725923-09C9-E6A1-7BDB-3D74FEEDFE81}"/>
              </a:ext>
            </a:extLst>
          </p:cNvPr>
          <p:cNvCxnSpPr>
            <a:cxnSpLocks/>
          </p:cNvCxnSpPr>
          <p:nvPr/>
        </p:nvCxnSpPr>
        <p:spPr>
          <a:xfrm>
            <a:off x="7507551" y="1740497"/>
            <a:ext cx="66991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98BA56D1-C635-3CBE-B63D-844D0D1E4A91}"/>
              </a:ext>
            </a:extLst>
          </p:cNvPr>
          <p:cNvCxnSpPr>
            <a:cxnSpLocks/>
          </p:cNvCxnSpPr>
          <p:nvPr/>
        </p:nvCxnSpPr>
        <p:spPr>
          <a:xfrm>
            <a:off x="7507551" y="2729393"/>
            <a:ext cx="66991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B1950371-456C-D416-6F9D-2C65B6E98C28}"/>
              </a:ext>
            </a:extLst>
          </p:cNvPr>
          <p:cNvCxnSpPr>
            <a:cxnSpLocks/>
          </p:cNvCxnSpPr>
          <p:nvPr/>
        </p:nvCxnSpPr>
        <p:spPr>
          <a:xfrm>
            <a:off x="7507551" y="3713849"/>
            <a:ext cx="669916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Oval 136">
            <a:extLst>
              <a:ext uri="{FF2B5EF4-FFF2-40B4-BE49-F238E27FC236}">
                <a16:creationId xmlns:a16="http://schemas.microsoft.com/office/drawing/2014/main" id="{DD28E52C-B917-A331-39C0-2F39A1C0B787}"/>
              </a:ext>
            </a:extLst>
          </p:cNvPr>
          <p:cNvSpPr/>
          <p:nvPr/>
        </p:nvSpPr>
        <p:spPr>
          <a:xfrm rot="18900000">
            <a:off x="1705773" y="2626550"/>
            <a:ext cx="201246" cy="20124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6E7F0C0F-4561-18BC-BF7D-56553622BDCE}"/>
              </a:ext>
            </a:extLst>
          </p:cNvPr>
          <p:cNvSpPr/>
          <p:nvPr/>
        </p:nvSpPr>
        <p:spPr>
          <a:xfrm rot="18900000">
            <a:off x="3913991" y="2626549"/>
            <a:ext cx="201246" cy="20124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CD604C77-11D6-9D60-2409-20377F91C7ED}"/>
              </a:ext>
            </a:extLst>
          </p:cNvPr>
          <p:cNvSpPr txBox="1"/>
          <p:nvPr/>
        </p:nvSpPr>
        <p:spPr>
          <a:xfrm>
            <a:off x="3640669" y="2236273"/>
            <a:ext cx="16180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v14.0 (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APL387 Unicode" panose="020B0709000202000203" pitchFamily="50" charset="0"/>
              </a:rPr>
              <a:t>≢⍳⍤⌸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DCCAA98-A628-89B9-DBFB-3787B648E974}"/>
              </a:ext>
            </a:extLst>
          </p:cNvPr>
          <p:cNvSpPr txBox="1"/>
          <p:nvPr/>
        </p:nvSpPr>
        <p:spPr>
          <a:xfrm>
            <a:off x="1417511" y="2236275"/>
            <a:ext cx="1403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v13.0 (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APL387 Unicode" panose="020B0709000202000203" pitchFamily="50" charset="0"/>
              </a:rPr>
              <a:t>↑↓⌷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FA79B1C-62B0-C8F0-D0FE-6566E9CDC3D7}"/>
              </a:ext>
            </a:extLst>
          </p:cNvPr>
          <p:cNvSpPr/>
          <p:nvPr/>
        </p:nvSpPr>
        <p:spPr>
          <a:xfrm rot="18900000">
            <a:off x="5451750" y="2626550"/>
            <a:ext cx="201246" cy="20124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732102-E213-E0D2-93DE-3B117F7853FB}"/>
              </a:ext>
            </a:extLst>
          </p:cNvPr>
          <p:cNvSpPr txBox="1"/>
          <p:nvPr/>
        </p:nvSpPr>
        <p:spPr>
          <a:xfrm>
            <a:off x="5176935" y="2231393"/>
            <a:ext cx="1484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v16.0 (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APL387 Unicode" panose="020B0709000202000203" pitchFamily="50" charset="0"/>
              </a:rPr>
              <a:t>⍸⌺@)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055C20-7680-2038-6151-7CF4CC905856}"/>
              </a:ext>
            </a:extLst>
          </p:cNvPr>
          <p:cNvSpPr/>
          <p:nvPr/>
        </p:nvSpPr>
        <p:spPr>
          <a:xfrm rot="18900000">
            <a:off x="6999070" y="2626549"/>
            <a:ext cx="201246" cy="20124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E5E53A-8CE9-C752-E779-4357ACBFB36B}"/>
              </a:ext>
            </a:extLst>
          </p:cNvPr>
          <p:cNvSpPr txBox="1"/>
          <p:nvPr/>
        </p:nvSpPr>
        <p:spPr>
          <a:xfrm>
            <a:off x="6704326" y="2216875"/>
            <a:ext cx="730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v17.0</a:t>
            </a:r>
          </a:p>
        </p:txBody>
      </p:sp>
    </p:spTree>
    <p:extLst>
      <p:ext uri="{BB962C8B-B14F-4D97-AF65-F5344CB8AC3E}">
        <p14:creationId xmlns:p14="http://schemas.microsoft.com/office/powerpoint/2010/main" val="735311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694E249-C399-3678-2C08-42D3AD567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21</a:t>
            </a:r>
            <a:r>
              <a:rPr lang="en-GB" baseline="30000" dirty="0"/>
              <a:t>st</a:t>
            </a:r>
            <a:r>
              <a:rPr lang="en-GB" dirty="0"/>
              <a:t> Century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018251EF-FFF0-D6B7-868C-2A2284E94C1F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E820F4E-BC5C-EC63-E158-E0CCB6F0C8EC}"/>
              </a:ext>
            </a:extLst>
          </p:cNvPr>
          <p:cNvSpPr/>
          <p:nvPr/>
        </p:nvSpPr>
        <p:spPr>
          <a:xfrm rot="18900000">
            <a:off x="498599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EABD1AA-78DE-7D70-7019-A167664063AC}"/>
              </a:ext>
            </a:extLst>
          </p:cNvPr>
          <p:cNvSpPr/>
          <p:nvPr/>
        </p:nvSpPr>
        <p:spPr>
          <a:xfrm rot="18900000">
            <a:off x="1271642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F8C7065D-2EAE-76BA-B992-8363F53C8A2E}"/>
              </a:ext>
            </a:extLst>
          </p:cNvPr>
          <p:cNvSpPr/>
          <p:nvPr/>
        </p:nvSpPr>
        <p:spPr>
          <a:xfrm rot="18900000">
            <a:off x="2044685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2AB92D6D-F8D4-E442-9F82-C9FEE7E55FE2}"/>
              </a:ext>
            </a:extLst>
          </p:cNvPr>
          <p:cNvSpPr/>
          <p:nvPr/>
        </p:nvSpPr>
        <p:spPr>
          <a:xfrm rot="18900000">
            <a:off x="2817728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16967303-CEA5-2F78-98C3-2F30ACA53CFB}"/>
              </a:ext>
            </a:extLst>
          </p:cNvPr>
          <p:cNvSpPr/>
          <p:nvPr/>
        </p:nvSpPr>
        <p:spPr>
          <a:xfrm rot="18900000">
            <a:off x="3590771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322BD023-B666-A825-2870-2C0F46E67ACE}"/>
              </a:ext>
            </a:extLst>
          </p:cNvPr>
          <p:cNvSpPr/>
          <p:nvPr/>
        </p:nvSpPr>
        <p:spPr>
          <a:xfrm rot="18900000">
            <a:off x="4363814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D591E8E-3249-C2E6-462C-8B010465F87A}"/>
              </a:ext>
            </a:extLst>
          </p:cNvPr>
          <p:cNvSpPr/>
          <p:nvPr/>
        </p:nvSpPr>
        <p:spPr>
          <a:xfrm rot="18900000">
            <a:off x="5136857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4775FD2D-556C-A6C4-4F7A-8896AB77A06A}"/>
              </a:ext>
            </a:extLst>
          </p:cNvPr>
          <p:cNvSpPr/>
          <p:nvPr/>
        </p:nvSpPr>
        <p:spPr>
          <a:xfrm rot="18900000">
            <a:off x="5909900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3BD90141-7182-287F-DFB2-A4E092695F47}"/>
              </a:ext>
            </a:extLst>
          </p:cNvPr>
          <p:cNvSpPr/>
          <p:nvPr/>
        </p:nvSpPr>
        <p:spPr>
          <a:xfrm rot="18900000">
            <a:off x="6682943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843793DC-B9C6-4972-0D7A-747B1DDAE1C2}"/>
              </a:ext>
            </a:extLst>
          </p:cNvPr>
          <p:cNvSpPr/>
          <p:nvPr/>
        </p:nvSpPr>
        <p:spPr>
          <a:xfrm rot="18900000">
            <a:off x="7455987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25DAEC9C-56CA-DE75-72E0-DE4C5F79C182}"/>
              </a:ext>
            </a:extLst>
          </p:cNvPr>
          <p:cNvCxnSpPr>
            <a:cxnSpLocks/>
            <a:stCxn id="25" idx="5"/>
            <a:endCxn id="29" idx="1"/>
          </p:cNvCxnSpPr>
          <p:nvPr/>
        </p:nvCxnSpPr>
        <p:spPr>
          <a:xfrm>
            <a:off x="601727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BF2C6A-29FE-FEF7-EAC9-A4AA6E026847}"/>
              </a:ext>
            </a:extLst>
          </p:cNvPr>
          <p:cNvCxnSpPr>
            <a:cxnSpLocks/>
            <a:stCxn id="29" idx="5"/>
            <a:endCxn id="33" idx="1"/>
          </p:cNvCxnSpPr>
          <p:nvPr/>
        </p:nvCxnSpPr>
        <p:spPr>
          <a:xfrm>
            <a:off x="1374770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A7813CAA-69A3-2B06-FFD7-D9DF775FB516}"/>
              </a:ext>
            </a:extLst>
          </p:cNvPr>
          <p:cNvCxnSpPr>
            <a:cxnSpLocks/>
            <a:stCxn id="33" idx="5"/>
            <a:endCxn id="34" idx="1"/>
          </p:cNvCxnSpPr>
          <p:nvPr/>
        </p:nvCxnSpPr>
        <p:spPr>
          <a:xfrm>
            <a:off x="2147813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D61F77E9-4ABD-18F3-E6A4-BFCBD8AEB979}"/>
              </a:ext>
            </a:extLst>
          </p:cNvPr>
          <p:cNvCxnSpPr>
            <a:cxnSpLocks/>
            <a:stCxn id="34" idx="5"/>
            <a:endCxn id="35" idx="1"/>
          </p:cNvCxnSpPr>
          <p:nvPr/>
        </p:nvCxnSpPr>
        <p:spPr>
          <a:xfrm>
            <a:off x="2920856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D614D053-5BB0-731F-3664-CCB7786D85B9}"/>
              </a:ext>
            </a:extLst>
          </p:cNvPr>
          <p:cNvCxnSpPr>
            <a:cxnSpLocks/>
            <a:stCxn id="35" idx="5"/>
            <a:endCxn id="36" idx="1"/>
          </p:cNvCxnSpPr>
          <p:nvPr/>
        </p:nvCxnSpPr>
        <p:spPr>
          <a:xfrm>
            <a:off x="3693899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8766577A-C074-A1FE-C8C4-7E4EA80EA4AA}"/>
              </a:ext>
            </a:extLst>
          </p:cNvPr>
          <p:cNvCxnSpPr>
            <a:cxnSpLocks/>
            <a:stCxn id="36" idx="5"/>
            <a:endCxn id="37" idx="2"/>
          </p:cNvCxnSpPr>
          <p:nvPr/>
        </p:nvCxnSpPr>
        <p:spPr>
          <a:xfrm>
            <a:off x="4466942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6EF71228-176E-57EA-4019-90FD2119009E}"/>
              </a:ext>
            </a:extLst>
          </p:cNvPr>
          <p:cNvCxnSpPr>
            <a:cxnSpLocks/>
            <a:stCxn id="37" idx="5"/>
            <a:endCxn id="38" idx="1"/>
          </p:cNvCxnSpPr>
          <p:nvPr/>
        </p:nvCxnSpPr>
        <p:spPr>
          <a:xfrm>
            <a:off x="5239985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70A575C7-6727-45B6-486D-DC82EDBC7E19}"/>
              </a:ext>
            </a:extLst>
          </p:cNvPr>
          <p:cNvCxnSpPr>
            <a:cxnSpLocks/>
            <a:stCxn id="38" idx="5"/>
            <a:endCxn id="39" idx="1"/>
          </p:cNvCxnSpPr>
          <p:nvPr/>
        </p:nvCxnSpPr>
        <p:spPr>
          <a:xfrm>
            <a:off x="6013028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6DAB4C5A-5959-DB23-91CF-203634A51780}"/>
              </a:ext>
            </a:extLst>
          </p:cNvPr>
          <p:cNvCxnSpPr>
            <a:cxnSpLocks/>
            <a:stCxn id="39" idx="5"/>
            <a:endCxn id="40" idx="1"/>
          </p:cNvCxnSpPr>
          <p:nvPr/>
        </p:nvCxnSpPr>
        <p:spPr>
          <a:xfrm>
            <a:off x="6786071" y="1740497"/>
            <a:ext cx="66991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>
            <a:extLst>
              <a:ext uri="{FF2B5EF4-FFF2-40B4-BE49-F238E27FC236}">
                <a16:creationId xmlns:a16="http://schemas.microsoft.com/office/drawing/2014/main" id="{B617DCB0-8E24-4EA0-ABE2-B28D6AD85B88}"/>
              </a:ext>
            </a:extLst>
          </p:cNvPr>
          <p:cNvSpPr/>
          <p:nvPr/>
        </p:nvSpPr>
        <p:spPr>
          <a:xfrm rot="18900000">
            <a:off x="498599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F3AADCE5-4BB5-60D3-C141-CA4C973879D1}"/>
              </a:ext>
            </a:extLst>
          </p:cNvPr>
          <p:cNvSpPr/>
          <p:nvPr/>
        </p:nvSpPr>
        <p:spPr>
          <a:xfrm rot="18900000">
            <a:off x="1271642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28623FF-C54B-B3EE-6922-A1C7D5A15DEA}"/>
              </a:ext>
            </a:extLst>
          </p:cNvPr>
          <p:cNvSpPr/>
          <p:nvPr/>
        </p:nvSpPr>
        <p:spPr>
          <a:xfrm rot="18900000">
            <a:off x="2044685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4BC14C7A-1EBE-13BE-A926-23FC2A2E9BCD}"/>
              </a:ext>
            </a:extLst>
          </p:cNvPr>
          <p:cNvSpPr/>
          <p:nvPr/>
        </p:nvSpPr>
        <p:spPr>
          <a:xfrm rot="18900000">
            <a:off x="2817728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9757355E-DBFF-701F-B87C-51FC1A43CFD7}"/>
              </a:ext>
            </a:extLst>
          </p:cNvPr>
          <p:cNvSpPr/>
          <p:nvPr/>
        </p:nvSpPr>
        <p:spPr>
          <a:xfrm rot="18900000">
            <a:off x="3590771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0127B777-A77F-B492-4F93-1E1F48679B56}"/>
              </a:ext>
            </a:extLst>
          </p:cNvPr>
          <p:cNvSpPr/>
          <p:nvPr/>
        </p:nvSpPr>
        <p:spPr>
          <a:xfrm rot="18900000">
            <a:off x="4363814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5A2F6285-1734-DD63-B6AC-6EEA30CDA4F4}"/>
              </a:ext>
            </a:extLst>
          </p:cNvPr>
          <p:cNvSpPr/>
          <p:nvPr/>
        </p:nvSpPr>
        <p:spPr>
          <a:xfrm rot="18900000">
            <a:off x="5136857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48945658-D665-CF8A-99EC-37DBE171AF49}"/>
              </a:ext>
            </a:extLst>
          </p:cNvPr>
          <p:cNvSpPr/>
          <p:nvPr/>
        </p:nvSpPr>
        <p:spPr>
          <a:xfrm rot="18900000">
            <a:off x="5909900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540871E-08B3-2625-7DD4-BEFEE4B6A1EF}"/>
              </a:ext>
            </a:extLst>
          </p:cNvPr>
          <p:cNvSpPr/>
          <p:nvPr/>
        </p:nvSpPr>
        <p:spPr>
          <a:xfrm rot="18900000">
            <a:off x="6682943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87C45C50-3916-AB6D-15D7-C20B55CA4BD4}"/>
              </a:ext>
            </a:extLst>
          </p:cNvPr>
          <p:cNvSpPr/>
          <p:nvPr/>
        </p:nvSpPr>
        <p:spPr>
          <a:xfrm rot="18900000">
            <a:off x="7455987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78642556-023C-10BE-0FAA-5C4203E65093}"/>
              </a:ext>
            </a:extLst>
          </p:cNvPr>
          <p:cNvCxnSpPr>
            <a:cxnSpLocks/>
            <a:stCxn id="60" idx="5"/>
            <a:endCxn id="61" idx="1"/>
          </p:cNvCxnSpPr>
          <p:nvPr/>
        </p:nvCxnSpPr>
        <p:spPr>
          <a:xfrm>
            <a:off x="601727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54A294E6-809C-AB55-315D-907571489DBC}"/>
              </a:ext>
            </a:extLst>
          </p:cNvPr>
          <p:cNvCxnSpPr>
            <a:cxnSpLocks/>
            <a:stCxn id="61" idx="5"/>
            <a:endCxn id="62" idx="1"/>
          </p:cNvCxnSpPr>
          <p:nvPr/>
        </p:nvCxnSpPr>
        <p:spPr>
          <a:xfrm>
            <a:off x="1374770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29E7E492-1D3A-4D1D-DDE0-2CE99E603AED}"/>
              </a:ext>
            </a:extLst>
          </p:cNvPr>
          <p:cNvCxnSpPr>
            <a:cxnSpLocks/>
            <a:stCxn id="62" idx="5"/>
            <a:endCxn id="63" idx="1"/>
          </p:cNvCxnSpPr>
          <p:nvPr/>
        </p:nvCxnSpPr>
        <p:spPr>
          <a:xfrm>
            <a:off x="2147813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56FDEDF9-B7BC-D838-8748-A9A9E1543510}"/>
              </a:ext>
            </a:extLst>
          </p:cNvPr>
          <p:cNvCxnSpPr>
            <a:cxnSpLocks/>
            <a:stCxn id="63" idx="5"/>
            <a:endCxn id="64" idx="1"/>
          </p:cNvCxnSpPr>
          <p:nvPr/>
        </p:nvCxnSpPr>
        <p:spPr>
          <a:xfrm>
            <a:off x="2920856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5724F327-D487-F414-07A9-B581005C773C}"/>
              </a:ext>
            </a:extLst>
          </p:cNvPr>
          <p:cNvCxnSpPr>
            <a:cxnSpLocks/>
            <a:stCxn id="64" idx="5"/>
            <a:endCxn id="65" idx="1"/>
          </p:cNvCxnSpPr>
          <p:nvPr/>
        </p:nvCxnSpPr>
        <p:spPr>
          <a:xfrm>
            <a:off x="3693899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6E872E2C-B815-4AC7-2896-811BD767FFCF}"/>
              </a:ext>
            </a:extLst>
          </p:cNvPr>
          <p:cNvCxnSpPr>
            <a:cxnSpLocks/>
            <a:stCxn id="65" idx="5"/>
            <a:endCxn id="66" idx="2"/>
          </p:cNvCxnSpPr>
          <p:nvPr/>
        </p:nvCxnSpPr>
        <p:spPr>
          <a:xfrm>
            <a:off x="4466942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144034EA-69C9-B9A5-9978-BF5A86174286}"/>
              </a:ext>
            </a:extLst>
          </p:cNvPr>
          <p:cNvCxnSpPr>
            <a:cxnSpLocks/>
            <a:stCxn id="66" idx="5"/>
            <a:endCxn id="67" idx="1"/>
          </p:cNvCxnSpPr>
          <p:nvPr/>
        </p:nvCxnSpPr>
        <p:spPr>
          <a:xfrm>
            <a:off x="5239985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CA24A5D8-E80F-D3CC-1039-60C9889BB488}"/>
              </a:ext>
            </a:extLst>
          </p:cNvPr>
          <p:cNvCxnSpPr>
            <a:cxnSpLocks/>
            <a:stCxn id="67" idx="5"/>
            <a:endCxn id="68" idx="1"/>
          </p:cNvCxnSpPr>
          <p:nvPr/>
        </p:nvCxnSpPr>
        <p:spPr>
          <a:xfrm>
            <a:off x="6013028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80DE84EC-9F40-BEB2-859B-07379C4C7EA4}"/>
              </a:ext>
            </a:extLst>
          </p:cNvPr>
          <p:cNvCxnSpPr>
            <a:cxnSpLocks/>
            <a:stCxn id="68" idx="5"/>
            <a:endCxn id="69" idx="1"/>
          </p:cNvCxnSpPr>
          <p:nvPr/>
        </p:nvCxnSpPr>
        <p:spPr>
          <a:xfrm>
            <a:off x="6786071" y="2727173"/>
            <a:ext cx="66991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val 78">
            <a:extLst>
              <a:ext uri="{FF2B5EF4-FFF2-40B4-BE49-F238E27FC236}">
                <a16:creationId xmlns:a16="http://schemas.microsoft.com/office/drawing/2014/main" id="{4EBB9478-F579-5CBC-036C-6D8F28677F8D}"/>
              </a:ext>
            </a:extLst>
          </p:cNvPr>
          <p:cNvSpPr/>
          <p:nvPr/>
        </p:nvSpPr>
        <p:spPr>
          <a:xfrm rot="18900000">
            <a:off x="498599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0BE41551-168C-E501-A650-4583DFC4998E}"/>
              </a:ext>
            </a:extLst>
          </p:cNvPr>
          <p:cNvSpPr/>
          <p:nvPr/>
        </p:nvSpPr>
        <p:spPr>
          <a:xfrm rot="18900000">
            <a:off x="1271642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E0488842-5421-79AC-2FE2-D9AAA15B5013}"/>
              </a:ext>
            </a:extLst>
          </p:cNvPr>
          <p:cNvSpPr/>
          <p:nvPr/>
        </p:nvSpPr>
        <p:spPr>
          <a:xfrm rot="18900000">
            <a:off x="2044685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F09B73E6-F642-1D20-8CE3-C478631A46E6}"/>
              </a:ext>
            </a:extLst>
          </p:cNvPr>
          <p:cNvSpPr/>
          <p:nvPr/>
        </p:nvSpPr>
        <p:spPr>
          <a:xfrm rot="18900000">
            <a:off x="2817728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418B4B35-87E1-7AA0-6176-9A00577C05FE}"/>
              </a:ext>
            </a:extLst>
          </p:cNvPr>
          <p:cNvSpPr/>
          <p:nvPr/>
        </p:nvSpPr>
        <p:spPr>
          <a:xfrm rot="18900000">
            <a:off x="3590771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BAC991C5-882B-B516-46CE-AEFF4BC2C175}"/>
              </a:ext>
            </a:extLst>
          </p:cNvPr>
          <p:cNvSpPr/>
          <p:nvPr/>
        </p:nvSpPr>
        <p:spPr>
          <a:xfrm rot="18900000">
            <a:off x="4363814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8C8F4084-5678-7E9A-1FDD-54220888A7BC}"/>
              </a:ext>
            </a:extLst>
          </p:cNvPr>
          <p:cNvSpPr/>
          <p:nvPr/>
        </p:nvSpPr>
        <p:spPr>
          <a:xfrm rot="18900000">
            <a:off x="5136857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6F2A6E41-B503-5EC2-7FA3-13E39C36D4A3}"/>
              </a:ext>
            </a:extLst>
          </p:cNvPr>
          <p:cNvSpPr/>
          <p:nvPr/>
        </p:nvSpPr>
        <p:spPr>
          <a:xfrm rot="18900000">
            <a:off x="5909900" y="3662285"/>
            <a:ext cx="103128" cy="10312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D1973A29-3C71-4F3F-568D-F50DF0B0CCB9}"/>
              </a:ext>
            </a:extLst>
          </p:cNvPr>
          <p:cNvSpPr/>
          <p:nvPr/>
        </p:nvSpPr>
        <p:spPr>
          <a:xfrm rot="18900000">
            <a:off x="6682943" y="3662285"/>
            <a:ext cx="103128" cy="10312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7222FF2B-6B75-FDB2-57E5-2A941BFC57BA}"/>
              </a:ext>
            </a:extLst>
          </p:cNvPr>
          <p:cNvSpPr/>
          <p:nvPr/>
        </p:nvSpPr>
        <p:spPr>
          <a:xfrm rot="18900000">
            <a:off x="7455987" y="3662285"/>
            <a:ext cx="103128" cy="10312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81501486-ADD3-153E-B923-82F3845A8875}"/>
              </a:ext>
            </a:extLst>
          </p:cNvPr>
          <p:cNvCxnSpPr>
            <a:cxnSpLocks/>
            <a:stCxn id="79" idx="5"/>
            <a:endCxn id="80" idx="1"/>
          </p:cNvCxnSpPr>
          <p:nvPr/>
        </p:nvCxnSpPr>
        <p:spPr>
          <a:xfrm>
            <a:off x="601727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E8531612-99E5-236B-1006-F23FE86522F7}"/>
              </a:ext>
            </a:extLst>
          </p:cNvPr>
          <p:cNvCxnSpPr>
            <a:cxnSpLocks/>
            <a:stCxn id="80" idx="5"/>
            <a:endCxn id="81" idx="1"/>
          </p:cNvCxnSpPr>
          <p:nvPr/>
        </p:nvCxnSpPr>
        <p:spPr>
          <a:xfrm>
            <a:off x="1374770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C0923AEE-48B9-933B-A0F3-D975141885C3}"/>
              </a:ext>
            </a:extLst>
          </p:cNvPr>
          <p:cNvCxnSpPr>
            <a:cxnSpLocks/>
            <a:stCxn id="81" idx="5"/>
            <a:endCxn id="82" idx="1"/>
          </p:cNvCxnSpPr>
          <p:nvPr/>
        </p:nvCxnSpPr>
        <p:spPr>
          <a:xfrm>
            <a:off x="2147813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A4CF7D12-A061-FC7E-0F7E-B811B97896CE}"/>
              </a:ext>
            </a:extLst>
          </p:cNvPr>
          <p:cNvCxnSpPr>
            <a:cxnSpLocks/>
            <a:stCxn id="82" idx="5"/>
            <a:endCxn id="83" idx="1"/>
          </p:cNvCxnSpPr>
          <p:nvPr/>
        </p:nvCxnSpPr>
        <p:spPr>
          <a:xfrm>
            <a:off x="2920856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14540455-DB92-DE69-A4CB-3C94F88EDF27}"/>
              </a:ext>
            </a:extLst>
          </p:cNvPr>
          <p:cNvCxnSpPr>
            <a:cxnSpLocks/>
            <a:stCxn id="83" idx="5"/>
            <a:endCxn id="84" idx="1"/>
          </p:cNvCxnSpPr>
          <p:nvPr/>
        </p:nvCxnSpPr>
        <p:spPr>
          <a:xfrm>
            <a:off x="3693899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582FB90E-9A53-163F-D271-02948C1302C8}"/>
              </a:ext>
            </a:extLst>
          </p:cNvPr>
          <p:cNvCxnSpPr>
            <a:cxnSpLocks/>
            <a:stCxn id="84" idx="5"/>
            <a:endCxn id="85" idx="2"/>
          </p:cNvCxnSpPr>
          <p:nvPr/>
        </p:nvCxnSpPr>
        <p:spPr>
          <a:xfrm>
            <a:off x="4466942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C0FD982C-CF2A-56B7-B356-71592BD899D3}"/>
              </a:ext>
            </a:extLst>
          </p:cNvPr>
          <p:cNvCxnSpPr>
            <a:cxnSpLocks/>
            <a:stCxn id="85" idx="5"/>
          </p:cNvCxnSpPr>
          <p:nvPr/>
        </p:nvCxnSpPr>
        <p:spPr>
          <a:xfrm>
            <a:off x="5239985" y="3713849"/>
            <a:ext cx="260165" cy="0"/>
          </a:xfrm>
          <a:prstGeom prst="straightConnector1">
            <a:avLst/>
          </a:prstGeom>
          <a:ln w="19050">
            <a:solidFill>
              <a:srgbClr val="FF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2523E98D-786D-E705-63F3-C49B2F9B0B09}"/>
              </a:ext>
            </a:extLst>
          </p:cNvPr>
          <p:cNvCxnSpPr>
            <a:cxnSpLocks/>
            <a:stCxn id="86" idx="5"/>
            <a:endCxn id="87" idx="1"/>
          </p:cNvCxnSpPr>
          <p:nvPr/>
        </p:nvCxnSpPr>
        <p:spPr>
          <a:xfrm>
            <a:off x="6013028" y="3713849"/>
            <a:ext cx="669915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57564DCB-FCE6-BE38-50E8-5E1966FCE487}"/>
              </a:ext>
            </a:extLst>
          </p:cNvPr>
          <p:cNvCxnSpPr>
            <a:cxnSpLocks/>
            <a:stCxn id="87" idx="5"/>
            <a:endCxn id="88" idx="1"/>
          </p:cNvCxnSpPr>
          <p:nvPr/>
        </p:nvCxnSpPr>
        <p:spPr>
          <a:xfrm>
            <a:off x="6786071" y="3713849"/>
            <a:ext cx="669916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>
            <a:extLst>
              <a:ext uri="{FF2B5EF4-FFF2-40B4-BE49-F238E27FC236}">
                <a16:creationId xmlns:a16="http://schemas.microsoft.com/office/drawing/2014/main" id="{0F8DD5CF-7D47-FAC3-1BED-85E7137C6F26}"/>
              </a:ext>
            </a:extLst>
          </p:cNvPr>
          <p:cNvSpPr txBox="1"/>
          <p:nvPr/>
        </p:nvSpPr>
        <p:spPr>
          <a:xfrm>
            <a:off x="620503" y="181587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2000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AE94501D-1323-A14E-CBCA-0D4C8F593B20}"/>
              </a:ext>
            </a:extLst>
          </p:cNvPr>
          <p:cNvSpPr txBox="1"/>
          <p:nvPr/>
        </p:nvSpPr>
        <p:spPr>
          <a:xfrm>
            <a:off x="1393546" y="181587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2001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ECBBA913-B242-85E5-9C22-21E02239C703}"/>
              </a:ext>
            </a:extLst>
          </p:cNvPr>
          <p:cNvSpPr txBox="1"/>
          <p:nvPr/>
        </p:nvSpPr>
        <p:spPr>
          <a:xfrm>
            <a:off x="2166589" y="181587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2002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CF2DD27B-679D-5D1A-1979-B6FEF08CCD19}"/>
              </a:ext>
            </a:extLst>
          </p:cNvPr>
          <p:cNvSpPr txBox="1"/>
          <p:nvPr/>
        </p:nvSpPr>
        <p:spPr>
          <a:xfrm>
            <a:off x="2939632" y="181587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2003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98DECB86-0BC8-EB3E-FD8C-4F849911D0CC}"/>
              </a:ext>
            </a:extLst>
          </p:cNvPr>
          <p:cNvSpPr txBox="1"/>
          <p:nvPr/>
        </p:nvSpPr>
        <p:spPr>
          <a:xfrm>
            <a:off x="3712675" y="181587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2004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5FA6BAA0-F53D-5C17-76AF-F01A8C2C5F71}"/>
              </a:ext>
            </a:extLst>
          </p:cNvPr>
          <p:cNvSpPr txBox="1"/>
          <p:nvPr/>
        </p:nvSpPr>
        <p:spPr>
          <a:xfrm>
            <a:off x="4491838" y="1815874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2005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065FABAB-C37B-0857-A0AF-0AF032CFEC24}"/>
              </a:ext>
            </a:extLst>
          </p:cNvPr>
          <p:cNvSpPr txBox="1"/>
          <p:nvPr/>
        </p:nvSpPr>
        <p:spPr>
          <a:xfrm>
            <a:off x="5258761" y="1815873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2006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C7A78ECF-44C9-F300-2526-870335F35531}"/>
              </a:ext>
            </a:extLst>
          </p:cNvPr>
          <p:cNvSpPr txBox="1"/>
          <p:nvPr/>
        </p:nvSpPr>
        <p:spPr>
          <a:xfrm>
            <a:off x="6037924" y="1815872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2007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23E76991-52B6-6EFC-68ED-18F1BF72B913}"/>
              </a:ext>
            </a:extLst>
          </p:cNvPr>
          <p:cNvSpPr txBox="1"/>
          <p:nvPr/>
        </p:nvSpPr>
        <p:spPr>
          <a:xfrm>
            <a:off x="6804847" y="1815871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2008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D3208881-2E8F-82A9-4D63-FEA986F608FD}"/>
              </a:ext>
            </a:extLst>
          </p:cNvPr>
          <p:cNvSpPr txBox="1"/>
          <p:nvPr/>
        </p:nvSpPr>
        <p:spPr>
          <a:xfrm>
            <a:off x="7577891" y="1815870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2009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268C60CB-4E1E-8BBC-467C-5D9BF77D4D12}"/>
              </a:ext>
            </a:extLst>
          </p:cNvPr>
          <p:cNvSpPr txBox="1"/>
          <p:nvPr/>
        </p:nvSpPr>
        <p:spPr>
          <a:xfrm>
            <a:off x="620503" y="2800101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2010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C65C260E-1607-A539-7285-A9CBC425172D}"/>
              </a:ext>
            </a:extLst>
          </p:cNvPr>
          <p:cNvSpPr txBox="1"/>
          <p:nvPr/>
        </p:nvSpPr>
        <p:spPr>
          <a:xfrm>
            <a:off x="1393546" y="2800101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2011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ADA75E36-0B79-CA60-05AF-7B68F84E313E}"/>
              </a:ext>
            </a:extLst>
          </p:cNvPr>
          <p:cNvSpPr txBox="1"/>
          <p:nvPr/>
        </p:nvSpPr>
        <p:spPr>
          <a:xfrm>
            <a:off x="2166589" y="2800101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2012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598764C3-15D5-4C2F-9D2C-5E28DF57D7EA}"/>
              </a:ext>
            </a:extLst>
          </p:cNvPr>
          <p:cNvSpPr txBox="1"/>
          <p:nvPr/>
        </p:nvSpPr>
        <p:spPr>
          <a:xfrm>
            <a:off x="2939632" y="2800100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2013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0CFEAC80-9197-3673-4263-A47A20177C29}"/>
              </a:ext>
            </a:extLst>
          </p:cNvPr>
          <p:cNvSpPr txBox="1"/>
          <p:nvPr/>
        </p:nvSpPr>
        <p:spPr>
          <a:xfrm>
            <a:off x="3712675" y="2800100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2014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4C0557BB-1992-C531-DC7A-6FF6892685B0}"/>
              </a:ext>
            </a:extLst>
          </p:cNvPr>
          <p:cNvSpPr txBox="1"/>
          <p:nvPr/>
        </p:nvSpPr>
        <p:spPr>
          <a:xfrm>
            <a:off x="4491838" y="2800099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2015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15C7BB0F-68D2-669B-6E82-F45F8BC06055}"/>
              </a:ext>
            </a:extLst>
          </p:cNvPr>
          <p:cNvSpPr txBox="1"/>
          <p:nvPr/>
        </p:nvSpPr>
        <p:spPr>
          <a:xfrm>
            <a:off x="5258761" y="2800098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2016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22A40C99-7F4D-E10C-A7BB-D4464FC6E776}"/>
              </a:ext>
            </a:extLst>
          </p:cNvPr>
          <p:cNvSpPr txBox="1"/>
          <p:nvPr/>
        </p:nvSpPr>
        <p:spPr>
          <a:xfrm>
            <a:off x="6037924" y="2800097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2017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6A44A4D0-801C-3ADD-94B2-A621FBF8E2B6}"/>
              </a:ext>
            </a:extLst>
          </p:cNvPr>
          <p:cNvSpPr txBox="1"/>
          <p:nvPr/>
        </p:nvSpPr>
        <p:spPr>
          <a:xfrm>
            <a:off x="6804847" y="280009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2018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9D535A6D-6457-40C3-90D2-D492282CFD99}"/>
              </a:ext>
            </a:extLst>
          </p:cNvPr>
          <p:cNvSpPr txBox="1"/>
          <p:nvPr/>
        </p:nvSpPr>
        <p:spPr>
          <a:xfrm>
            <a:off x="7577891" y="280009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2019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394F9303-D4AD-088B-D568-2A6D1E04B11E}"/>
              </a:ext>
            </a:extLst>
          </p:cNvPr>
          <p:cNvSpPr txBox="1"/>
          <p:nvPr/>
        </p:nvSpPr>
        <p:spPr>
          <a:xfrm>
            <a:off x="620503" y="377942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2020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9EA7127A-CA5D-C770-B47A-5D5AEDB2A31D}"/>
              </a:ext>
            </a:extLst>
          </p:cNvPr>
          <p:cNvSpPr txBox="1"/>
          <p:nvPr/>
        </p:nvSpPr>
        <p:spPr>
          <a:xfrm>
            <a:off x="1393546" y="377942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2021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3F7576DD-81B2-B917-98AF-DCBD45F4490A}"/>
              </a:ext>
            </a:extLst>
          </p:cNvPr>
          <p:cNvSpPr txBox="1"/>
          <p:nvPr/>
        </p:nvSpPr>
        <p:spPr>
          <a:xfrm>
            <a:off x="2166589" y="377942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2022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C26B5A5D-1EBC-0A41-6575-AEF044622CD9}"/>
              </a:ext>
            </a:extLst>
          </p:cNvPr>
          <p:cNvSpPr txBox="1"/>
          <p:nvPr/>
        </p:nvSpPr>
        <p:spPr>
          <a:xfrm>
            <a:off x="2939632" y="377942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2023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2C504110-9456-CEEF-1C53-267D1EA68181}"/>
              </a:ext>
            </a:extLst>
          </p:cNvPr>
          <p:cNvSpPr txBox="1"/>
          <p:nvPr/>
        </p:nvSpPr>
        <p:spPr>
          <a:xfrm>
            <a:off x="3712675" y="377942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2024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9F1DD537-0571-6697-CE52-2B7993620475}"/>
              </a:ext>
            </a:extLst>
          </p:cNvPr>
          <p:cNvSpPr txBox="1"/>
          <p:nvPr/>
        </p:nvSpPr>
        <p:spPr>
          <a:xfrm>
            <a:off x="4491838" y="3779424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2025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F858FDAC-3C33-F852-2B64-D384FA8AB3E8}"/>
              </a:ext>
            </a:extLst>
          </p:cNvPr>
          <p:cNvSpPr txBox="1"/>
          <p:nvPr/>
        </p:nvSpPr>
        <p:spPr>
          <a:xfrm>
            <a:off x="5258761" y="3779423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2026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B4BCB29B-83FA-66C5-BF44-6243CA331EDF}"/>
              </a:ext>
            </a:extLst>
          </p:cNvPr>
          <p:cNvSpPr txBox="1"/>
          <p:nvPr/>
        </p:nvSpPr>
        <p:spPr>
          <a:xfrm>
            <a:off x="6037924" y="3779422"/>
            <a:ext cx="52236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2027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A0C609D6-96B7-5058-6E73-8C7BB317A6BE}"/>
              </a:ext>
            </a:extLst>
          </p:cNvPr>
          <p:cNvSpPr txBox="1"/>
          <p:nvPr/>
        </p:nvSpPr>
        <p:spPr>
          <a:xfrm>
            <a:off x="6804847" y="3779421"/>
            <a:ext cx="52236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2028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52B2709B-28D5-7E4E-AC9E-AF192F13FFEE}"/>
              </a:ext>
            </a:extLst>
          </p:cNvPr>
          <p:cNvSpPr txBox="1"/>
          <p:nvPr/>
        </p:nvSpPr>
        <p:spPr>
          <a:xfrm>
            <a:off x="7577891" y="3779420"/>
            <a:ext cx="52236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2029</a:t>
            </a:r>
          </a:p>
        </p:txBody>
      </p: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29813C5D-E9CC-B507-E58D-945B17166466}"/>
              </a:ext>
            </a:extLst>
          </p:cNvPr>
          <p:cNvCxnSpPr>
            <a:cxnSpLocks/>
            <a:endCxn id="86" idx="1"/>
          </p:cNvCxnSpPr>
          <p:nvPr/>
        </p:nvCxnSpPr>
        <p:spPr>
          <a:xfrm>
            <a:off x="5500150" y="3713849"/>
            <a:ext cx="409750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DD9D1349-F8DD-0DBA-38C6-BBD7343ED37F}"/>
              </a:ext>
            </a:extLst>
          </p:cNvPr>
          <p:cNvCxnSpPr>
            <a:cxnSpLocks/>
          </p:cNvCxnSpPr>
          <p:nvPr/>
        </p:nvCxnSpPr>
        <p:spPr>
          <a:xfrm>
            <a:off x="7507551" y="1740497"/>
            <a:ext cx="66991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EC4D9E5B-DF71-A83E-B5E9-0A43923469CF}"/>
              </a:ext>
            </a:extLst>
          </p:cNvPr>
          <p:cNvCxnSpPr>
            <a:cxnSpLocks/>
          </p:cNvCxnSpPr>
          <p:nvPr/>
        </p:nvCxnSpPr>
        <p:spPr>
          <a:xfrm>
            <a:off x="7507551" y="2729393"/>
            <a:ext cx="66991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C14395BE-81E4-8292-48DB-1B33668B7878}"/>
              </a:ext>
            </a:extLst>
          </p:cNvPr>
          <p:cNvCxnSpPr>
            <a:cxnSpLocks/>
          </p:cNvCxnSpPr>
          <p:nvPr/>
        </p:nvCxnSpPr>
        <p:spPr>
          <a:xfrm>
            <a:off x="7507551" y="3713849"/>
            <a:ext cx="669916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Oval 136">
            <a:extLst>
              <a:ext uri="{FF2B5EF4-FFF2-40B4-BE49-F238E27FC236}">
                <a16:creationId xmlns:a16="http://schemas.microsoft.com/office/drawing/2014/main" id="{2206FEC6-38A6-5D00-7F3C-B1D6687A3F7A}"/>
              </a:ext>
            </a:extLst>
          </p:cNvPr>
          <p:cNvSpPr/>
          <p:nvPr/>
        </p:nvSpPr>
        <p:spPr>
          <a:xfrm rot="18900000">
            <a:off x="1705773" y="2626550"/>
            <a:ext cx="201246" cy="20124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41B85F08-F793-4E81-546F-00C8C2375D5F}"/>
              </a:ext>
            </a:extLst>
          </p:cNvPr>
          <p:cNvSpPr/>
          <p:nvPr/>
        </p:nvSpPr>
        <p:spPr>
          <a:xfrm rot="18900000">
            <a:off x="3913991" y="2626549"/>
            <a:ext cx="201246" cy="20124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" name="Oval 138">
            <a:extLst>
              <a:ext uri="{FF2B5EF4-FFF2-40B4-BE49-F238E27FC236}">
                <a16:creationId xmlns:a16="http://schemas.microsoft.com/office/drawing/2014/main" id="{B46CE643-ACEF-CFBB-577D-C26B29E7130D}"/>
              </a:ext>
            </a:extLst>
          </p:cNvPr>
          <p:cNvSpPr/>
          <p:nvPr/>
        </p:nvSpPr>
        <p:spPr>
          <a:xfrm rot="18900000">
            <a:off x="5451750" y="2626550"/>
            <a:ext cx="201246" cy="20124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1E3F507F-BBB8-18E9-9C21-338AA9F7E0FE}"/>
              </a:ext>
            </a:extLst>
          </p:cNvPr>
          <p:cNvSpPr/>
          <p:nvPr/>
        </p:nvSpPr>
        <p:spPr>
          <a:xfrm rot="18900000">
            <a:off x="6999070" y="2626549"/>
            <a:ext cx="201246" cy="20124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" name="Oval 140">
            <a:extLst>
              <a:ext uri="{FF2B5EF4-FFF2-40B4-BE49-F238E27FC236}">
                <a16:creationId xmlns:a16="http://schemas.microsoft.com/office/drawing/2014/main" id="{2C705CE9-54C3-2434-5557-D3127F101D13}"/>
              </a:ext>
            </a:extLst>
          </p:cNvPr>
          <p:cNvSpPr/>
          <p:nvPr/>
        </p:nvSpPr>
        <p:spPr>
          <a:xfrm rot="18900000">
            <a:off x="826987" y="3613225"/>
            <a:ext cx="201246" cy="20124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" name="Oval 141">
            <a:extLst>
              <a:ext uri="{FF2B5EF4-FFF2-40B4-BE49-F238E27FC236}">
                <a16:creationId xmlns:a16="http://schemas.microsoft.com/office/drawing/2014/main" id="{CF4A2568-B89F-903C-2E71-B0F21B92F536}"/>
              </a:ext>
            </a:extLst>
          </p:cNvPr>
          <p:cNvSpPr/>
          <p:nvPr/>
        </p:nvSpPr>
        <p:spPr>
          <a:xfrm rot="18900000">
            <a:off x="4776069" y="3613225"/>
            <a:ext cx="201246" cy="20124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BF31E7B5-F0EB-A17B-613F-D917511613AF}"/>
              </a:ext>
            </a:extLst>
          </p:cNvPr>
          <p:cNvSpPr txBox="1"/>
          <p:nvPr/>
        </p:nvSpPr>
        <p:spPr>
          <a:xfrm>
            <a:off x="1417511" y="2236275"/>
            <a:ext cx="730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v13.0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75ED604A-1FE7-0DA6-EB1E-FD30DEADC870}"/>
              </a:ext>
            </a:extLst>
          </p:cNvPr>
          <p:cNvSpPr txBox="1"/>
          <p:nvPr/>
        </p:nvSpPr>
        <p:spPr>
          <a:xfrm>
            <a:off x="3640670" y="2236273"/>
            <a:ext cx="730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v14.0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ACD58539-CDEE-3073-1BBF-0CA0478AAA9E}"/>
              </a:ext>
            </a:extLst>
          </p:cNvPr>
          <p:cNvSpPr txBox="1"/>
          <p:nvPr/>
        </p:nvSpPr>
        <p:spPr>
          <a:xfrm>
            <a:off x="5176934" y="2231393"/>
            <a:ext cx="730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v16.0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3DD34FAB-EE19-0AB2-4DAE-F682778BC146}"/>
              </a:ext>
            </a:extLst>
          </p:cNvPr>
          <p:cNvSpPr txBox="1"/>
          <p:nvPr/>
        </p:nvSpPr>
        <p:spPr>
          <a:xfrm>
            <a:off x="6704326" y="2216875"/>
            <a:ext cx="730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v17.0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D463133B-536A-BC3A-7535-3E5F2A90687D}"/>
              </a:ext>
            </a:extLst>
          </p:cNvPr>
          <p:cNvSpPr txBox="1"/>
          <p:nvPr/>
        </p:nvSpPr>
        <p:spPr>
          <a:xfrm>
            <a:off x="551498" y="3249728"/>
            <a:ext cx="730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v18.0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CB2D5D22-D47C-958E-4637-FC89879DCD7D}"/>
              </a:ext>
            </a:extLst>
          </p:cNvPr>
          <p:cNvSpPr txBox="1"/>
          <p:nvPr/>
        </p:nvSpPr>
        <p:spPr>
          <a:xfrm>
            <a:off x="4501049" y="3271594"/>
            <a:ext cx="730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v20.0</a:t>
            </a:r>
          </a:p>
        </p:txBody>
      </p:sp>
    </p:spTree>
    <p:extLst>
      <p:ext uri="{BB962C8B-B14F-4D97-AF65-F5344CB8AC3E}">
        <p14:creationId xmlns:p14="http://schemas.microsoft.com/office/powerpoint/2010/main" val="17268017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0A8100-2755-D224-25E2-56595E148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PL387 Unicode" panose="020B0709000202000203" pitchFamily="50" charset="0"/>
              </a:rPr>
              <a:t>      ∪'MISSISSIPPI'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MISP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5BE3314-BDF2-FB6A-9A42-2E1C577D7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v17.0: Unique (</a:t>
            </a:r>
            <a:r>
              <a:rPr lang="en-GB" dirty="0">
                <a:latin typeface="APL387 Unicode" panose="020B0709000202000203" pitchFamily="50" charset="0"/>
              </a:rPr>
              <a:t>∪</a:t>
            </a:r>
            <a:r>
              <a:rPr lang="en-GB" dirty="0"/>
              <a:t>)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A962736C-577F-A2B3-066E-F74B825A0772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28191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212DC9-3FC9-01EC-3105-DF59F976ED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33DF4-7B16-390B-F78C-042E7CF047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4248473" cy="3242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PL387 Unicode" panose="020B0709000202000203" pitchFamily="50" charset="0"/>
              </a:rPr>
              <a:t>m←1 4⍴'CATS'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m⍪←'DOGS'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m⍪←'CATS'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m⍪←'BIRD'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m⍪←'CATS'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m⍪←'FISH'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m⍪←'DOGS'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m⍪←'FROG'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B69696E-12DE-BE64-E19A-929978D87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v17.0: Unique (</a:t>
            </a:r>
            <a:r>
              <a:rPr lang="en-GB" dirty="0">
                <a:latin typeface="APL387 Unicode" panose="020B0709000202000203" pitchFamily="50" charset="0"/>
              </a:rPr>
              <a:t>∪</a:t>
            </a:r>
            <a:r>
              <a:rPr lang="en-GB" dirty="0"/>
              <a:t>)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BE07D7B5-2633-A4B9-19FC-2E3262112EA3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6430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45943E-4452-B881-BDCF-3D9D2DDE4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3E433-44D2-F9AC-910D-424DC2ECA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4248473" cy="3242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APL387 Unicode" panose="020B0709000202000203" pitchFamily="50" charset="0"/>
              </a:rPr>
              <a:t>      m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CATS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DOGS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CATS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BIRD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CATS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FISH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DOGS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FROG </a:t>
            </a:r>
            <a:endParaRPr lang="en-GB" dirty="0">
              <a:latin typeface="APL387 Unicode" panose="020B0709000202000203" pitchFamily="50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4B2915D-D119-ED59-4F66-34AD073E6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v17.0: Unique (</a:t>
            </a:r>
            <a:r>
              <a:rPr lang="en-GB" dirty="0">
                <a:latin typeface="APL387 Unicode" panose="020B0709000202000203" pitchFamily="50" charset="0"/>
              </a:rPr>
              <a:t>∪</a:t>
            </a:r>
            <a:r>
              <a:rPr lang="en-GB" dirty="0"/>
              <a:t>)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2DFFEE5B-A616-DB81-AFD2-C73F5E8C1516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824233D-0BC5-83FB-9E10-4E9656E4DBD0}"/>
              </a:ext>
            </a:extLst>
          </p:cNvPr>
          <p:cNvSpPr txBox="1">
            <a:spLocks/>
          </p:cNvSpPr>
          <p:nvPr/>
        </p:nvSpPr>
        <p:spPr>
          <a:xfrm>
            <a:off x="4572000" y="1264925"/>
            <a:ext cx="424847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latin typeface="APL387 Unicode" panose="020B0709000202000203" pitchFamily="50" charset="0"/>
              </a:rPr>
              <a:t>      ∪m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CATS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DOGS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BIRD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FISH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FROG </a:t>
            </a:r>
            <a:endParaRPr lang="en-GB" dirty="0">
              <a:latin typeface="APL387 Unicode" panose="020B07090002020002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172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B85FC3-CE96-2A28-707C-CB997B6EAE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92CCBA5-1A53-B2B9-490F-7859CB493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21</a:t>
            </a:r>
            <a:r>
              <a:rPr lang="en-GB" baseline="30000" dirty="0"/>
              <a:t>st</a:t>
            </a:r>
            <a:r>
              <a:rPr lang="en-GB" dirty="0"/>
              <a:t> Century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493E6A37-8090-309D-BCD8-24EEDFEC3216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79075F9D-DF27-4853-5602-1DD2A565718E}"/>
              </a:ext>
            </a:extLst>
          </p:cNvPr>
          <p:cNvSpPr/>
          <p:nvPr/>
        </p:nvSpPr>
        <p:spPr>
          <a:xfrm rot="18900000">
            <a:off x="498599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C88882AB-AF93-AA2E-7991-EC149DBB5BD9}"/>
              </a:ext>
            </a:extLst>
          </p:cNvPr>
          <p:cNvSpPr/>
          <p:nvPr/>
        </p:nvSpPr>
        <p:spPr>
          <a:xfrm rot="18900000">
            <a:off x="1271642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F4CCFE0-9F07-925B-CC9D-6EA9C64C80DC}"/>
              </a:ext>
            </a:extLst>
          </p:cNvPr>
          <p:cNvSpPr/>
          <p:nvPr/>
        </p:nvSpPr>
        <p:spPr>
          <a:xfrm rot="18900000">
            <a:off x="2044685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2D2B4592-18C9-0184-940A-A58708882A79}"/>
              </a:ext>
            </a:extLst>
          </p:cNvPr>
          <p:cNvSpPr/>
          <p:nvPr/>
        </p:nvSpPr>
        <p:spPr>
          <a:xfrm rot="18900000">
            <a:off x="2817728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5309EFB9-E17C-8435-3AB2-273464AF02B5}"/>
              </a:ext>
            </a:extLst>
          </p:cNvPr>
          <p:cNvSpPr/>
          <p:nvPr/>
        </p:nvSpPr>
        <p:spPr>
          <a:xfrm rot="18900000">
            <a:off x="3590771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85E61425-8010-6FD2-0E42-E3F3B52109C4}"/>
              </a:ext>
            </a:extLst>
          </p:cNvPr>
          <p:cNvSpPr/>
          <p:nvPr/>
        </p:nvSpPr>
        <p:spPr>
          <a:xfrm rot="18900000">
            <a:off x="4363814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19F16B1F-381F-9E15-B7A0-3DFD9F46C4EF}"/>
              </a:ext>
            </a:extLst>
          </p:cNvPr>
          <p:cNvSpPr/>
          <p:nvPr/>
        </p:nvSpPr>
        <p:spPr>
          <a:xfrm rot="18900000">
            <a:off x="5136857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1B77D107-FC96-FF6A-27C9-A636E5E814CD}"/>
              </a:ext>
            </a:extLst>
          </p:cNvPr>
          <p:cNvSpPr/>
          <p:nvPr/>
        </p:nvSpPr>
        <p:spPr>
          <a:xfrm rot="18900000">
            <a:off x="5909900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41E58A3F-9F7E-398E-4387-E8A4B9544428}"/>
              </a:ext>
            </a:extLst>
          </p:cNvPr>
          <p:cNvSpPr/>
          <p:nvPr/>
        </p:nvSpPr>
        <p:spPr>
          <a:xfrm rot="18900000">
            <a:off x="6682943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76F6E2A7-4395-A56F-D0B0-3D403320C2E9}"/>
              </a:ext>
            </a:extLst>
          </p:cNvPr>
          <p:cNvSpPr/>
          <p:nvPr/>
        </p:nvSpPr>
        <p:spPr>
          <a:xfrm rot="18900000">
            <a:off x="7455987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DF264610-4262-3FB7-821D-3BF1CFD64518}"/>
              </a:ext>
            </a:extLst>
          </p:cNvPr>
          <p:cNvCxnSpPr>
            <a:cxnSpLocks/>
            <a:stCxn id="25" idx="5"/>
            <a:endCxn id="29" idx="1"/>
          </p:cNvCxnSpPr>
          <p:nvPr/>
        </p:nvCxnSpPr>
        <p:spPr>
          <a:xfrm>
            <a:off x="601727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E8E98BD9-1252-B745-14D9-1E35C712B0BF}"/>
              </a:ext>
            </a:extLst>
          </p:cNvPr>
          <p:cNvCxnSpPr>
            <a:cxnSpLocks/>
            <a:stCxn id="29" idx="5"/>
            <a:endCxn id="33" idx="1"/>
          </p:cNvCxnSpPr>
          <p:nvPr/>
        </p:nvCxnSpPr>
        <p:spPr>
          <a:xfrm>
            <a:off x="1374770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DEA762A8-EC9B-05DE-76F3-E437E166B689}"/>
              </a:ext>
            </a:extLst>
          </p:cNvPr>
          <p:cNvCxnSpPr>
            <a:cxnSpLocks/>
            <a:stCxn id="33" idx="5"/>
            <a:endCxn id="34" idx="1"/>
          </p:cNvCxnSpPr>
          <p:nvPr/>
        </p:nvCxnSpPr>
        <p:spPr>
          <a:xfrm>
            <a:off x="2147813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4D7255C2-493A-ADDA-92EC-0B3E4CF3D0C0}"/>
              </a:ext>
            </a:extLst>
          </p:cNvPr>
          <p:cNvCxnSpPr>
            <a:cxnSpLocks/>
            <a:stCxn id="34" idx="5"/>
            <a:endCxn id="35" idx="1"/>
          </p:cNvCxnSpPr>
          <p:nvPr/>
        </p:nvCxnSpPr>
        <p:spPr>
          <a:xfrm>
            <a:off x="2920856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5D70D8B5-9C95-DB20-F3AF-DCFFD9C855BC}"/>
              </a:ext>
            </a:extLst>
          </p:cNvPr>
          <p:cNvCxnSpPr>
            <a:cxnSpLocks/>
            <a:stCxn id="35" idx="5"/>
            <a:endCxn id="36" idx="1"/>
          </p:cNvCxnSpPr>
          <p:nvPr/>
        </p:nvCxnSpPr>
        <p:spPr>
          <a:xfrm>
            <a:off x="3693899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FDC8C62F-3DAD-E31F-9A87-2F8EFA96C39C}"/>
              </a:ext>
            </a:extLst>
          </p:cNvPr>
          <p:cNvCxnSpPr>
            <a:cxnSpLocks/>
            <a:stCxn id="36" idx="5"/>
            <a:endCxn id="37" idx="2"/>
          </p:cNvCxnSpPr>
          <p:nvPr/>
        </p:nvCxnSpPr>
        <p:spPr>
          <a:xfrm>
            <a:off x="4466942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71FE8C1D-EC1C-4EE0-CB82-70CA66A5D487}"/>
              </a:ext>
            </a:extLst>
          </p:cNvPr>
          <p:cNvCxnSpPr>
            <a:cxnSpLocks/>
            <a:stCxn id="37" idx="5"/>
            <a:endCxn id="38" idx="1"/>
          </p:cNvCxnSpPr>
          <p:nvPr/>
        </p:nvCxnSpPr>
        <p:spPr>
          <a:xfrm>
            <a:off x="5239985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1FC952AB-72CF-B4D3-B9DF-0CCBEA33D14A}"/>
              </a:ext>
            </a:extLst>
          </p:cNvPr>
          <p:cNvCxnSpPr>
            <a:cxnSpLocks/>
            <a:stCxn id="38" idx="5"/>
            <a:endCxn id="39" idx="1"/>
          </p:cNvCxnSpPr>
          <p:nvPr/>
        </p:nvCxnSpPr>
        <p:spPr>
          <a:xfrm>
            <a:off x="6013028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68303269-0CB0-AF4D-5E50-220A97CB6A2E}"/>
              </a:ext>
            </a:extLst>
          </p:cNvPr>
          <p:cNvCxnSpPr>
            <a:cxnSpLocks/>
            <a:stCxn id="39" idx="5"/>
            <a:endCxn id="40" idx="1"/>
          </p:cNvCxnSpPr>
          <p:nvPr/>
        </p:nvCxnSpPr>
        <p:spPr>
          <a:xfrm>
            <a:off x="6786071" y="1740497"/>
            <a:ext cx="66991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>
            <a:extLst>
              <a:ext uri="{FF2B5EF4-FFF2-40B4-BE49-F238E27FC236}">
                <a16:creationId xmlns:a16="http://schemas.microsoft.com/office/drawing/2014/main" id="{C0E1FD5E-6BB5-EAA4-E3A8-7ECBA4A933C0}"/>
              </a:ext>
            </a:extLst>
          </p:cNvPr>
          <p:cNvSpPr/>
          <p:nvPr/>
        </p:nvSpPr>
        <p:spPr>
          <a:xfrm rot="18900000">
            <a:off x="498599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E10F3CE0-D136-9EAB-1AA6-53494C559205}"/>
              </a:ext>
            </a:extLst>
          </p:cNvPr>
          <p:cNvSpPr/>
          <p:nvPr/>
        </p:nvSpPr>
        <p:spPr>
          <a:xfrm rot="18900000">
            <a:off x="1271642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D7F73672-2899-E3E9-FED2-29FE16AFD18A}"/>
              </a:ext>
            </a:extLst>
          </p:cNvPr>
          <p:cNvSpPr/>
          <p:nvPr/>
        </p:nvSpPr>
        <p:spPr>
          <a:xfrm rot="18900000">
            <a:off x="2044685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176AC7EB-EE80-1E42-C508-D04CB5CEF09F}"/>
              </a:ext>
            </a:extLst>
          </p:cNvPr>
          <p:cNvSpPr/>
          <p:nvPr/>
        </p:nvSpPr>
        <p:spPr>
          <a:xfrm rot="18900000">
            <a:off x="2817728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A6B6361A-3B8B-E67B-2354-F812E634BE14}"/>
              </a:ext>
            </a:extLst>
          </p:cNvPr>
          <p:cNvSpPr/>
          <p:nvPr/>
        </p:nvSpPr>
        <p:spPr>
          <a:xfrm rot="18900000">
            <a:off x="3590771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FACA1870-3994-ADA0-E3A5-860F98C23AE0}"/>
              </a:ext>
            </a:extLst>
          </p:cNvPr>
          <p:cNvSpPr/>
          <p:nvPr/>
        </p:nvSpPr>
        <p:spPr>
          <a:xfrm rot="18900000">
            <a:off x="4363814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48265B4-73F2-4B67-53D5-344169763B5C}"/>
              </a:ext>
            </a:extLst>
          </p:cNvPr>
          <p:cNvSpPr/>
          <p:nvPr/>
        </p:nvSpPr>
        <p:spPr>
          <a:xfrm rot="18900000">
            <a:off x="5136857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3E8CC7FC-828F-2797-3EC8-2EAD72FEBE9D}"/>
              </a:ext>
            </a:extLst>
          </p:cNvPr>
          <p:cNvSpPr/>
          <p:nvPr/>
        </p:nvSpPr>
        <p:spPr>
          <a:xfrm rot="18900000">
            <a:off x="5909900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81DC6D5B-D9FC-7A33-0B71-47043A0217B9}"/>
              </a:ext>
            </a:extLst>
          </p:cNvPr>
          <p:cNvSpPr/>
          <p:nvPr/>
        </p:nvSpPr>
        <p:spPr>
          <a:xfrm rot="18900000">
            <a:off x="6682943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4080FEAF-324C-CBAD-DC63-51BA4F23B6D2}"/>
              </a:ext>
            </a:extLst>
          </p:cNvPr>
          <p:cNvSpPr/>
          <p:nvPr/>
        </p:nvSpPr>
        <p:spPr>
          <a:xfrm rot="18900000">
            <a:off x="7455987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1BE58FEB-712E-6AC6-23AD-0B14212FDE68}"/>
              </a:ext>
            </a:extLst>
          </p:cNvPr>
          <p:cNvCxnSpPr>
            <a:cxnSpLocks/>
            <a:stCxn id="60" idx="5"/>
            <a:endCxn id="61" idx="1"/>
          </p:cNvCxnSpPr>
          <p:nvPr/>
        </p:nvCxnSpPr>
        <p:spPr>
          <a:xfrm>
            <a:off x="601727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19D67EB4-3EBF-DCE9-F291-E01E93084842}"/>
              </a:ext>
            </a:extLst>
          </p:cNvPr>
          <p:cNvCxnSpPr>
            <a:cxnSpLocks/>
            <a:stCxn id="61" idx="5"/>
            <a:endCxn id="62" idx="1"/>
          </p:cNvCxnSpPr>
          <p:nvPr/>
        </p:nvCxnSpPr>
        <p:spPr>
          <a:xfrm>
            <a:off x="1374770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0CB603F0-8313-9B70-A868-B924CEECD15E}"/>
              </a:ext>
            </a:extLst>
          </p:cNvPr>
          <p:cNvCxnSpPr>
            <a:cxnSpLocks/>
            <a:stCxn id="62" idx="5"/>
            <a:endCxn id="63" idx="1"/>
          </p:cNvCxnSpPr>
          <p:nvPr/>
        </p:nvCxnSpPr>
        <p:spPr>
          <a:xfrm>
            <a:off x="2147813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DA1CFBD1-59A9-31EE-777D-520C23B4C30A}"/>
              </a:ext>
            </a:extLst>
          </p:cNvPr>
          <p:cNvCxnSpPr>
            <a:cxnSpLocks/>
            <a:stCxn id="63" idx="5"/>
            <a:endCxn id="64" idx="1"/>
          </p:cNvCxnSpPr>
          <p:nvPr/>
        </p:nvCxnSpPr>
        <p:spPr>
          <a:xfrm>
            <a:off x="2920856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7F9D12FD-7E7C-708A-EC88-54DAE886F37D}"/>
              </a:ext>
            </a:extLst>
          </p:cNvPr>
          <p:cNvCxnSpPr>
            <a:cxnSpLocks/>
            <a:stCxn id="64" idx="5"/>
            <a:endCxn id="65" idx="1"/>
          </p:cNvCxnSpPr>
          <p:nvPr/>
        </p:nvCxnSpPr>
        <p:spPr>
          <a:xfrm>
            <a:off x="3693899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AA8E8D51-189C-7D13-07CB-E8DF87E59CCA}"/>
              </a:ext>
            </a:extLst>
          </p:cNvPr>
          <p:cNvCxnSpPr>
            <a:cxnSpLocks/>
            <a:stCxn id="65" idx="5"/>
            <a:endCxn id="66" idx="2"/>
          </p:cNvCxnSpPr>
          <p:nvPr/>
        </p:nvCxnSpPr>
        <p:spPr>
          <a:xfrm>
            <a:off x="4466942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1752AAEF-7AC3-2923-A0F6-C84C59C6834B}"/>
              </a:ext>
            </a:extLst>
          </p:cNvPr>
          <p:cNvCxnSpPr>
            <a:cxnSpLocks/>
            <a:stCxn id="66" idx="5"/>
            <a:endCxn id="67" idx="1"/>
          </p:cNvCxnSpPr>
          <p:nvPr/>
        </p:nvCxnSpPr>
        <p:spPr>
          <a:xfrm>
            <a:off x="5239985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2F0AF8EC-B24B-9B92-779E-81DB14A23EA0}"/>
              </a:ext>
            </a:extLst>
          </p:cNvPr>
          <p:cNvCxnSpPr>
            <a:cxnSpLocks/>
            <a:stCxn id="67" idx="5"/>
            <a:endCxn id="68" idx="1"/>
          </p:cNvCxnSpPr>
          <p:nvPr/>
        </p:nvCxnSpPr>
        <p:spPr>
          <a:xfrm>
            <a:off x="6013028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3596A4E3-CB64-AA73-CE94-9205D00D9260}"/>
              </a:ext>
            </a:extLst>
          </p:cNvPr>
          <p:cNvCxnSpPr>
            <a:cxnSpLocks/>
            <a:stCxn id="68" idx="5"/>
            <a:endCxn id="69" idx="1"/>
          </p:cNvCxnSpPr>
          <p:nvPr/>
        </p:nvCxnSpPr>
        <p:spPr>
          <a:xfrm>
            <a:off x="6786071" y="2727173"/>
            <a:ext cx="66991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val 78">
            <a:extLst>
              <a:ext uri="{FF2B5EF4-FFF2-40B4-BE49-F238E27FC236}">
                <a16:creationId xmlns:a16="http://schemas.microsoft.com/office/drawing/2014/main" id="{3669CD9E-5473-E9B4-4277-9FE436423759}"/>
              </a:ext>
            </a:extLst>
          </p:cNvPr>
          <p:cNvSpPr/>
          <p:nvPr/>
        </p:nvSpPr>
        <p:spPr>
          <a:xfrm rot="18900000">
            <a:off x="498599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89ADEF3C-D143-1478-440D-20F97544DBF1}"/>
              </a:ext>
            </a:extLst>
          </p:cNvPr>
          <p:cNvSpPr/>
          <p:nvPr/>
        </p:nvSpPr>
        <p:spPr>
          <a:xfrm rot="18900000">
            <a:off x="1271642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34768483-4431-523A-F314-42E88F7F6079}"/>
              </a:ext>
            </a:extLst>
          </p:cNvPr>
          <p:cNvSpPr/>
          <p:nvPr/>
        </p:nvSpPr>
        <p:spPr>
          <a:xfrm rot="18900000">
            <a:off x="2044685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944BBB01-D7C4-6248-B166-DE32EEC50E8C}"/>
              </a:ext>
            </a:extLst>
          </p:cNvPr>
          <p:cNvSpPr/>
          <p:nvPr/>
        </p:nvSpPr>
        <p:spPr>
          <a:xfrm rot="18900000">
            <a:off x="2817728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72201E46-80C3-69C2-97F2-432B20D3A92D}"/>
              </a:ext>
            </a:extLst>
          </p:cNvPr>
          <p:cNvSpPr/>
          <p:nvPr/>
        </p:nvSpPr>
        <p:spPr>
          <a:xfrm rot="18900000">
            <a:off x="3590771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2E6B7365-0056-4B5F-D473-AF05A33C1192}"/>
              </a:ext>
            </a:extLst>
          </p:cNvPr>
          <p:cNvSpPr/>
          <p:nvPr/>
        </p:nvSpPr>
        <p:spPr>
          <a:xfrm rot="18900000">
            <a:off x="4363814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A9C933AD-392F-E418-43F9-E769D81C0DFE}"/>
              </a:ext>
            </a:extLst>
          </p:cNvPr>
          <p:cNvSpPr/>
          <p:nvPr/>
        </p:nvSpPr>
        <p:spPr>
          <a:xfrm rot="18900000">
            <a:off x="5136857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7ED52C86-8B3E-2335-A277-87D187E0AEC0}"/>
              </a:ext>
            </a:extLst>
          </p:cNvPr>
          <p:cNvSpPr/>
          <p:nvPr/>
        </p:nvSpPr>
        <p:spPr>
          <a:xfrm rot="18900000">
            <a:off x="5909900" y="3662285"/>
            <a:ext cx="103128" cy="10312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DA71B162-A2B9-A515-FBED-8366E71B31EC}"/>
              </a:ext>
            </a:extLst>
          </p:cNvPr>
          <p:cNvSpPr/>
          <p:nvPr/>
        </p:nvSpPr>
        <p:spPr>
          <a:xfrm rot="18900000">
            <a:off x="6682943" y="3662285"/>
            <a:ext cx="103128" cy="10312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87B7A65E-6C9A-B672-1906-D204FCE622D9}"/>
              </a:ext>
            </a:extLst>
          </p:cNvPr>
          <p:cNvSpPr/>
          <p:nvPr/>
        </p:nvSpPr>
        <p:spPr>
          <a:xfrm rot="18900000">
            <a:off x="7455987" y="3662285"/>
            <a:ext cx="103128" cy="10312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46E53748-274A-3724-4945-123C364555C8}"/>
              </a:ext>
            </a:extLst>
          </p:cNvPr>
          <p:cNvCxnSpPr>
            <a:cxnSpLocks/>
            <a:stCxn id="79" idx="5"/>
            <a:endCxn id="80" idx="1"/>
          </p:cNvCxnSpPr>
          <p:nvPr/>
        </p:nvCxnSpPr>
        <p:spPr>
          <a:xfrm>
            <a:off x="601727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D821A479-6838-B3B8-D57F-59A3D07B5D39}"/>
              </a:ext>
            </a:extLst>
          </p:cNvPr>
          <p:cNvCxnSpPr>
            <a:cxnSpLocks/>
            <a:stCxn id="80" idx="5"/>
            <a:endCxn id="81" idx="1"/>
          </p:cNvCxnSpPr>
          <p:nvPr/>
        </p:nvCxnSpPr>
        <p:spPr>
          <a:xfrm>
            <a:off x="1374770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CDA0E473-FD46-1137-B0FC-2599B1E370FC}"/>
              </a:ext>
            </a:extLst>
          </p:cNvPr>
          <p:cNvCxnSpPr>
            <a:cxnSpLocks/>
            <a:stCxn id="81" idx="5"/>
            <a:endCxn id="82" idx="1"/>
          </p:cNvCxnSpPr>
          <p:nvPr/>
        </p:nvCxnSpPr>
        <p:spPr>
          <a:xfrm>
            <a:off x="2147813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A1BFD24D-08F4-3478-FEA0-FAD58152BB29}"/>
              </a:ext>
            </a:extLst>
          </p:cNvPr>
          <p:cNvCxnSpPr>
            <a:cxnSpLocks/>
            <a:stCxn id="82" idx="5"/>
            <a:endCxn id="83" idx="1"/>
          </p:cNvCxnSpPr>
          <p:nvPr/>
        </p:nvCxnSpPr>
        <p:spPr>
          <a:xfrm>
            <a:off x="2920856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CFAA02D2-C7DF-B945-CDC6-00A2C8F9C496}"/>
              </a:ext>
            </a:extLst>
          </p:cNvPr>
          <p:cNvCxnSpPr>
            <a:cxnSpLocks/>
            <a:stCxn id="83" idx="5"/>
            <a:endCxn id="84" idx="1"/>
          </p:cNvCxnSpPr>
          <p:nvPr/>
        </p:nvCxnSpPr>
        <p:spPr>
          <a:xfrm>
            <a:off x="3693899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F7B71C3E-B0A7-BEB1-DA90-DABDFAC96E1A}"/>
              </a:ext>
            </a:extLst>
          </p:cNvPr>
          <p:cNvCxnSpPr>
            <a:cxnSpLocks/>
            <a:stCxn id="84" idx="5"/>
            <a:endCxn id="85" idx="2"/>
          </p:cNvCxnSpPr>
          <p:nvPr/>
        </p:nvCxnSpPr>
        <p:spPr>
          <a:xfrm>
            <a:off x="4466942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01166D10-A907-8869-F628-5C414F1B827F}"/>
              </a:ext>
            </a:extLst>
          </p:cNvPr>
          <p:cNvCxnSpPr>
            <a:cxnSpLocks/>
            <a:stCxn id="85" idx="5"/>
          </p:cNvCxnSpPr>
          <p:nvPr/>
        </p:nvCxnSpPr>
        <p:spPr>
          <a:xfrm>
            <a:off x="5239985" y="3713849"/>
            <a:ext cx="260165" cy="0"/>
          </a:xfrm>
          <a:prstGeom prst="straightConnector1">
            <a:avLst/>
          </a:prstGeom>
          <a:ln w="19050">
            <a:solidFill>
              <a:srgbClr val="FF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FE8A725A-297D-8159-D825-8A940A493741}"/>
              </a:ext>
            </a:extLst>
          </p:cNvPr>
          <p:cNvCxnSpPr>
            <a:cxnSpLocks/>
            <a:stCxn id="86" idx="5"/>
            <a:endCxn id="87" idx="1"/>
          </p:cNvCxnSpPr>
          <p:nvPr/>
        </p:nvCxnSpPr>
        <p:spPr>
          <a:xfrm>
            <a:off x="6013028" y="3713849"/>
            <a:ext cx="669915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07237970-D763-2C2D-A708-85FB2D7CACC0}"/>
              </a:ext>
            </a:extLst>
          </p:cNvPr>
          <p:cNvCxnSpPr>
            <a:cxnSpLocks/>
            <a:stCxn id="87" idx="5"/>
            <a:endCxn id="88" idx="1"/>
          </p:cNvCxnSpPr>
          <p:nvPr/>
        </p:nvCxnSpPr>
        <p:spPr>
          <a:xfrm>
            <a:off x="6786071" y="3713849"/>
            <a:ext cx="669916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>
            <a:extLst>
              <a:ext uri="{FF2B5EF4-FFF2-40B4-BE49-F238E27FC236}">
                <a16:creationId xmlns:a16="http://schemas.microsoft.com/office/drawing/2014/main" id="{DA6A5514-2F42-0B83-0128-F1967A68D20A}"/>
              </a:ext>
            </a:extLst>
          </p:cNvPr>
          <p:cNvSpPr txBox="1"/>
          <p:nvPr/>
        </p:nvSpPr>
        <p:spPr>
          <a:xfrm>
            <a:off x="620503" y="181587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2000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3FE9B2DA-4091-663B-A35A-92E95A26E7F5}"/>
              </a:ext>
            </a:extLst>
          </p:cNvPr>
          <p:cNvSpPr txBox="1"/>
          <p:nvPr/>
        </p:nvSpPr>
        <p:spPr>
          <a:xfrm>
            <a:off x="1393546" y="181587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2001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292E94D9-840D-424D-B4CB-C264BA9248F0}"/>
              </a:ext>
            </a:extLst>
          </p:cNvPr>
          <p:cNvSpPr txBox="1"/>
          <p:nvPr/>
        </p:nvSpPr>
        <p:spPr>
          <a:xfrm>
            <a:off x="2166589" y="181587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2002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47897E73-0F6F-57FF-D93E-916A317D2603}"/>
              </a:ext>
            </a:extLst>
          </p:cNvPr>
          <p:cNvSpPr txBox="1"/>
          <p:nvPr/>
        </p:nvSpPr>
        <p:spPr>
          <a:xfrm>
            <a:off x="2939632" y="181587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2003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FA6CF6CD-F983-4923-8130-FB12FC9C8E93}"/>
              </a:ext>
            </a:extLst>
          </p:cNvPr>
          <p:cNvSpPr txBox="1"/>
          <p:nvPr/>
        </p:nvSpPr>
        <p:spPr>
          <a:xfrm>
            <a:off x="3712675" y="181587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2004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0E5D7C4E-1B1B-FA80-5F44-C0A6ECC199B6}"/>
              </a:ext>
            </a:extLst>
          </p:cNvPr>
          <p:cNvSpPr txBox="1"/>
          <p:nvPr/>
        </p:nvSpPr>
        <p:spPr>
          <a:xfrm>
            <a:off x="4491838" y="1815874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2005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013B8D27-09CA-974A-7F51-6331B23FA116}"/>
              </a:ext>
            </a:extLst>
          </p:cNvPr>
          <p:cNvSpPr txBox="1"/>
          <p:nvPr/>
        </p:nvSpPr>
        <p:spPr>
          <a:xfrm>
            <a:off x="5258761" y="1815873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2006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545D017D-6DE8-16F3-C2B9-58EA0208092A}"/>
              </a:ext>
            </a:extLst>
          </p:cNvPr>
          <p:cNvSpPr txBox="1"/>
          <p:nvPr/>
        </p:nvSpPr>
        <p:spPr>
          <a:xfrm>
            <a:off x="6037924" y="1815872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2007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F73C3BCB-0DDA-25BF-F7B4-15DDE6EFCCA0}"/>
              </a:ext>
            </a:extLst>
          </p:cNvPr>
          <p:cNvSpPr txBox="1"/>
          <p:nvPr/>
        </p:nvSpPr>
        <p:spPr>
          <a:xfrm>
            <a:off x="6804847" y="1815871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2008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D94E2D85-4FFE-092D-509D-014BFA1C4EF2}"/>
              </a:ext>
            </a:extLst>
          </p:cNvPr>
          <p:cNvSpPr txBox="1"/>
          <p:nvPr/>
        </p:nvSpPr>
        <p:spPr>
          <a:xfrm>
            <a:off x="7577891" y="1815870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2009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46E20AFB-E4FA-E102-D415-58A9413EDAE3}"/>
              </a:ext>
            </a:extLst>
          </p:cNvPr>
          <p:cNvSpPr txBox="1"/>
          <p:nvPr/>
        </p:nvSpPr>
        <p:spPr>
          <a:xfrm>
            <a:off x="620503" y="2800101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2010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BBFB78AC-E9D2-14E3-2879-02CB8734629C}"/>
              </a:ext>
            </a:extLst>
          </p:cNvPr>
          <p:cNvSpPr txBox="1"/>
          <p:nvPr/>
        </p:nvSpPr>
        <p:spPr>
          <a:xfrm>
            <a:off x="1393546" y="2800101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2011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6BBB422D-63BE-9EB0-2544-BE2E34F7E477}"/>
              </a:ext>
            </a:extLst>
          </p:cNvPr>
          <p:cNvSpPr txBox="1"/>
          <p:nvPr/>
        </p:nvSpPr>
        <p:spPr>
          <a:xfrm>
            <a:off x="2166589" y="2800101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2012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2734BD6D-73BF-88D3-CF74-7C1E49331065}"/>
              </a:ext>
            </a:extLst>
          </p:cNvPr>
          <p:cNvSpPr txBox="1"/>
          <p:nvPr/>
        </p:nvSpPr>
        <p:spPr>
          <a:xfrm>
            <a:off x="2939632" y="2800100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2013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0CE2D6DA-87EE-2FF9-966D-C545AC96F78E}"/>
              </a:ext>
            </a:extLst>
          </p:cNvPr>
          <p:cNvSpPr txBox="1"/>
          <p:nvPr/>
        </p:nvSpPr>
        <p:spPr>
          <a:xfrm>
            <a:off x="3712675" y="2800100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2014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16B02891-5B98-4724-D4FE-1E9D3A442B86}"/>
              </a:ext>
            </a:extLst>
          </p:cNvPr>
          <p:cNvSpPr txBox="1"/>
          <p:nvPr/>
        </p:nvSpPr>
        <p:spPr>
          <a:xfrm>
            <a:off x="4491838" y="2800099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2015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939CFBFE-05EC-DCAF-CAC3-147BEB64E82C}"/>
              </a:ext>
            </a:extLst>
          </p:cNvPr>
          <p:cNvSpPr txBox="1"/>
          <p:nvPr/>
        </p:nvSpPr>
        <p:spPr>
          <a:xfrm>
            <a:off x="5258761" y="2800098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2016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2232A323-25EA-3FB9-F332-18B90E058B02}"/>
              </a:ext>
            </a:extLst>
          </p:cNvPr>
          <p:cNvSpPr txBox="1"/>
          <p:nvPr/>
        </p:nvSpPr>
        <p:spPr>
          <a:xfrm>
            <a:off x="6037924" y="2800097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2017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2913748D-6F05-3C72-65C7-A5D23FB8ABD9}"/>
              </a:ext>
            </a:extLst>
          </p:cNvPr>
          <p:cNvSpPr txBox="1"/>
          <p:nvPr/>
        </p:nvSpPr>
        <p:spPr>
          <a:xfrm>
            <a:off x="6804847" y="280009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2018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7CA71EC9-92BD-ABDB-03FF-5424DFD394A9}"/>
              </a:ext>
            </a:extLst>
          </p:cNvPr>
          <p:cNvSpPr txBox="1"/>
          <p:nvPr/>
        </p:nvSpPr>
        <p:spPr>
          <a:xfrm>
            <a:off x="7577891" y="280009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2019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5DD4E6A1-1723-2FED-FD37-CB8C6C18055F}"/>
              </a:ext>
            </a:extLst>
          </p:cNvPr>
          <p:cNvSpPr txBox="1"/>
          <p:nvPr/>
        </p:nvSpPr>
        <p:spPr>
          <a:xfrm>
            <a:off x="620503" y="377942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2020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A01C3F81-4B1C-9AA1-C2FB-C47DA1EBEAC2}"/>
              </a:ext>
            </a:extLst>
          </p:cNvPr>
          <p:cNvSpPr txBox="1"/>
          <p:nvPr/>
        </p:nvSpPr>
        <p:spPr>
          <a:xfrm>
            <a:off x="1393546" y="377942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2021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10FC32EE-7E8C-EC01-FA3F-B0AC8B020C5E}"/>
              </a:ext>
            </a:extLst>
          </p:cNvPr>
          <p:cNvSpPr txBox="1"/>
          <p:nvPr/>
        </p:nvSpPr>
        <p:spPr>
          <a:xfrm>
            <a:off x="2166589" y="377942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2022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A59560BF-98AE-926C-B0C9-A4E1D3F6BBB5}"/>
              </a:ext>
            </a:extLst>
          </p:cNvPr>
          <p:cNvSpPr txBox="1"/>
          <p:nvPr/>
        </p:nvSpPr>
        <p:spPr>
          <a:xfrm>
            <a:off x="2939632" y="377942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2023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FBBF76A1-B933-D720-4DFA-0A630C01491E}"/>
              </a:ext>
            </a:extLst>
          </p:cNvPr>
          <p:cNvSpPr txBox="1"/>
          <p:nvPr/>
        </p:nvSpPr>
        <p:spPr>
          <a:xfrm>
            <a:off x="3712675" y="377942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2024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21F73CEB-7AD7-2DBA-22B1-D15EC669A1B7}"/>
              </a:ext>
            </a:extLst>
          </p:cNvPr>
          <p:cNvSpPr txBox="1"/>
          <p:nvPr/>
        </p:nvSpPr>
        <p:spPr>
          <a:xfrm>
            <a:off x="4491838" y="3779424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2025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4332D063-3289-C60D-7828-181F0FDF46B0}"/>
              </a:ext>
            </a:extLst>
          </p:cNvPr>
          <p:cNvSpPr txBox="1"/>
          <p:nvPr/>
        </p:nvSpPr>
        <p:spPr>
          <a:xfrm>
            <a:off x="5258761" y="3779423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2026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24032E6E-E43B-2DB4-23C5-0ADF887F8B25}"/>
              </a:ext>
            </a:extLst>
          </p:cNvPr>
          <p:cNvSpPr txBox="1"/>
          <p:nvPr/>
        </p:nvSpPr>
        <p:spPr>
          <a:xfrm>
            <a:off x="6037924" y="3779422"/>
            <a:ext cx="52236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2027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4C343BCD-7F17-05CC-92BA-A7D8BB70C185}"/>
              </a:ext>
            </a:extLst>
          </p:cNvPr>
          <p:cNvSpPr txBox="1"/>
          <p:nvPr/>
        </p:nvSpPr>
        <p:spPr>
          <a:xfrm>
            <a:off x="6804847" y="3779421"/>
            <a:ext cx="52236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2028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AF5BA3DA-DFCA-88E8-FE5E-831908DA3891}"/>
              </a:ext>
            </a:extLst>
          </p:cNvPr>
          <p:cNvSpPr txBox="1"/>
          <p:nvPr/>
        </p:nvSpPr>
        <p:spPr>
          <a:xfrm>
            <a:off x="7577891" y="3779420"/>
            <a:ext cx="52236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2029</a:t>
            </a:r>
          </a:p>
        </p:txBody>
      </p: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DC19CDB1-3662-D47D-7C3B-0734737A2837}"/>
              </a:ext>
            </a:extLst>
          </p:cNvPr>
          <p:cNvCxnSpPr>
            <a:cxnSpLocks/>
            <a:endCxn id="86" idx="1"/>
          </p:cNvCxnSpPr>
          <p:nvPr/>
        </p:nvCxnSpPr>
        <p:spPr>
          <a:xfrm>
            <a:off x="5500150" y="3713849"/>
            <a:ext cx="409750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CF73D272-4F07-019A-1134-AF870E7C54F8}"/>
              </a:ext>
            </a:extLst>
          </p:cNvPr>
          <p:cNvCxnSpPr>
            <a:cxnSpLocks/>
          </p:cNvCxnSpPr>
          <p:nvPr/>
        </p:nvCxnSpPr>
        <p:spPr>
          <a:xfrm>
            <a:off x="7507551" y="1740497"/>
            <a:ext cx="66991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90793322-1005-3EF0-228D-646E146BB777}"/>
              </a:ext>
            </a:extLst>
          </p:cNvPr>
          <p:cNvCxnSpPr>
            <a:cxnSpLocks/>
          </p:cNvCxnSpPr>
          <p:nvPr/>
        </p:nvCxnSpPr>
        <p:spPr>
          <a:xfrm>
            <a:off x="7507551" y="2729393"/>
            <a:ext cx="66991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01600FDC-D20E-F9C2-5098-77F19DBCC0E7}"/>
              </a:ext>
            </a:extLst>
          </p:cNvPr>
          <p:cNvCxnSpPr>
            <a:cxnSpLocks/>
          </p:cNvCxnSpPr>
          <p:nvPr/>
        </p:nvCxnSpPr>
        <p:spPr>
          <a:xfrm>
            <a:off x="7507551" y="3713849"/>
            <a:ext cx="669916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Oval 136">
            <a:extLst>
              <a:ext uri="{FF2B5EF4-FFF2-40B4-BE49-F238E27FC236}">
                <a16:creationId xmlns:a16="http://schemas.microsoft.com/office/drawing/2014/main" id="{66E97B6E-2A97-A3EB-33B0-86B96E51655F}"/>
              </a:ext>
            </a:extLst>
          </p:cNvPr>
          <p:cNvSpPr/>
          <p:nvPr/>
        </p:nvSpPr>
        <p:spPr>
          <a:xfrm rot="18900000">
            <a:off x="1705773" y="2626550"/>
            <a:ext cx="201246" cy="20124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5F5059BC-7E86-DF60-5E1D-AC184102B004}"/>
              </a:ext>
            </a:extLst>
          </p:cNvPr>
          <p:cNvSpPr/>
          <p:nvPr/>
        </p:nvSpPr>
        <p:spPr>
          <a:xfrm rot="18900000">
            <a:off x="3913991" y="2626549"/>
            <a:ext cx="201246" cy="20124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AD96243D-B1CD-FCC6-6EEA-9066A9C43DDE}"/>
              </a:ext>
            </a:extLst>
          </p:cNvPr>
          <p:cNvSpPr txBox="1"/>
          <p:nvPr/>
        </p:nvSpPr>
        <p:spPr>
          <a:xfrm>
            <a:off x="3640669" y="2236273"/>
            <a:ext cx="16180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v14.0 (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APL387 Unicode" panose="020B0709000202000203" pitchFamily="50" charset="0"/>
              </a:rPr>
              <a:t>≢⍳⍤⌸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9A81726-DC8E-5D1C-184C-DEF2872A086A}"/>
              </a:ext>
            </a:extLst>
          </p:cNvPr>
          <p:cNvSpPr txBox="1"/>
          <p:nvPr/>
        </p:nvSpPr>
        <p:spPr>
          <a:xfrm>
            <a:off x="1417511" y="2236275"/>
            <a:ext cx="1403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v13.0 (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APL387 Unicode" panose="020B0709000202000203" pitchFamily="50" charset="0"/>
              </a:rPr>
              <a:t>↑↓⌷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00CCD88-77DA-FED1-8160-77F50532DE09}"/>
              </a:ext>
            </a:extLst>
          </p:cNvPr>
          <p:cNvSpPr/>
          <p:nvPr/>
        </p:nvSpPr>
        <p:spPr>
          <a:xfrm rot="18900000">
            <a:off x="5451750" y="2626550"/>
            <a:ext cx="201246" cy="20124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A72E57-1E2D-AC5D-FFF7-96D5BACCA36B}"/>
              </a:ext>
            </a:extLst>
          </p:cNvPr>
          <p:cNvSpPr txBox="1"/>
          <p:nvPr/>
        </p:nvSpPr>
        <p:spPr>
          <a:xfrm>
            <a:off x="5176935" y="2231393"/>
            <a:ext cx="1484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v16.0 (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APL387 Unicode" panose="020B0709000202000203" pitchFamily="50" charset="0"/>
              </a:rPr>
              <a:t>⍸⌺@)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1D0C008-EC8E-2C8F-1671-FBC0B9462C86}"/>
              </a:ext>
            </a:extLst>
          </p:cNvPr>
          <p:cNvSpPr/>
          <p:nvPr/>
        </p:nvSpPr>
        <p:spPr>
          <a:xfrm rot="18900000">
            <a:off x="6999070" y="2626549"/>
            <a:ext cx="201246" cy="20124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BA18FD1-207E-7727-706F-3D4526655F42}"/>
              </a:ext>
            </a:extLst>
          </p:cNvPr>
          <p:cNvSpPr txBox="1"/>
          <p:nvPr/>
        </p:nvSpPr>
        <p:spPr>
          <a:xfrm>
            <a:off x="6704326" y="2237977"/>
            <a:ext cx="12228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v17.0 (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APL387 Unicode" panose="020B0709000202000203" pitchFamily="50" charset="0"/>
              </a:rPr>
              <a:t>∪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E275948-9C6C-8A6D-CA27-C6A142970B1E}"/>
              </a:ext>
            </a:extLst>
          </p:cNvPr>
          <p:cNvSpPr/>
          <p:nvPr/>
        </p:nvSpPr>
        <p:spPr>
          <a:xfrm rot="18900000">
            <a:off x="826987" y="3613225"/>
            <a:ext cx="201246" cy="20124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4047D8F-36CB-CCAA-D004-CDA99C76B68F}"/>
              </a:ext>
            </a:extLst>
          </p:cNvPr>
          <p:cNvSpPr txBox="1"/>
          <p:nvPr/>
        </p:nvSpPr>
        <p:spPr>
          <a:xfrm>
            <a:off x="551498" y="3249728"/>
            <a:ext cx="730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v18.0</a:t>
            </a:r>
          </a:p>
        </p:txBody>
      </p:sp>
    </p:spTree>
    <p:extLst>
      <p:ext uri="{BB962C8B-B14F-4D97-AF65-F5344CB8AC3E}">
        <p14:creationId xmlns:p14="http://schemas.microsoft.com/office/powerpoint/2010/main" val="1613307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B3865DD-D5C5-C052-4FAF-443DEE7F545B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42C90-C33E-9420-7A3D-49DCCC26D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PL387 Unicode" panose="020B0709000202000203" pitchFamily="50" charset="0"/>
              </a:rPr>
              <a:t>      ≠'MISSISSIPPI'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1 1 1 0 0 0 0 0 1 0 0 </a:t>
            </a:r>
            <a:endParaRPr lang="en-GB" dirty="0">
              <a:latin typeface="APL387 Unicode" panose="020B0709000202000203" pitchFamily="50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F9B6339-823D-0A44-DCD0-01A8F06FE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v18.0: Unique Mask (</a:t>
            </a:r>
            <a:r>
              <a:rPr lang="en-GB" dirty="0">
                <a:latin typeface="APL387 Unicode" panose="020B0709000202000203" pitchFamily="50" charset="0"/>
              </a:rPr>
              <a:t>≠</a:t>
            </a:r>
            <a:r>
              <a:rPr lang="en-GB" dirty="0"/>
              <a:t>)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F751635D-E6CF-2ACA-5BB8-CCD7C8BF23D5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1948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FDC34C-A18D-ED81-73BC-4A44A56E6D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AB061-ACB3-101F-3D8F-F838F47B3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4248473" cy="3242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APL387 Unicode" panose="020B0709000202000203" pitchFamily="50" charset="0"/>
              </a:rPr>
              <a:t>      m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CATS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DOGS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CATS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BIRD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CATS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FISH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DOGS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FROG </a:t>
            </a:r>
            <a:endParaRPr lang="en-GB" dirty="0">
              <a:latin typeface="APL387 Unicode" panose="020B0709000202000203" pitchFamily="50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17B281B-E0D9-9615-50A3-659E4B88B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v18.0: Unique Mask (</a:t>
            </a:r>
            <a:r>
              <a:rPr lang="en-GB" dirty="0">
                <a:latin typeface="APL387 Unicode" panose="020B0709000202000203" pitchFamily="50" charset="0"/>
              </a:rPr>
              <a:t>≠</a:t>
            </a:r>
            <a:r>
              <a:rPr lang="en-GB" dirty="0"/>
              <a:t>)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2E9A1244-5B9D-0F09-56B5-94173986BD4F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2AF24EA-E07F-61E0-81ED-5FF19F79ABBC}"/>
              </a:ext>
            </a:extLst>
          </p:cNvPr>
          <p:cNvSpPr txBox="1">
            <a:spLocks/>
          </p:cNvSpPr>
          <p:nvPr/>
        </p:nvSpPr>
        <p:spPr>
          <a:xfrm>
            <a:off x="4572000" y="1264925"/>
            <a:ext cx="424847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latin typeface="APL387 Unicode" panose="020B0709000202000203" pitchFamily="50" charset="0"/>
              </a:rPr>
              <a:t>      ∪m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CATS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DOGS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BIRD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FISH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FROG </a:t>
            </a:r>
            <a:endParaRPr lang="en-GB" dirty="0">
              <a:latin typeface="APL387 Unicode" panose="020B07090002020002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802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916784-7E1A-D04C-2462-9A9DA5F193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C1E4A8-1CC5-072D-2EF9-F13B52630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4248473" cy="3242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APL387 Unicode" panose="020B0709000202000203" pitchFamily="50" charset="0"/>
              </a:rPr>
              <a:t>      m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CATS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DOGS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CATS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BIRD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CATS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FISH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DOGS</a:t>
            </a:r>
            <a:br>
              <a:rPr lang="en-US" dirty="0">
                <a:latin typeface="APL387 Unicode" panose="020B0709000202000203" pitchFamily="50" charset="0"/>
              </a:rPr>
            </a:br>
            <a:r>
              <a:rPr lang="en-US" dirty="0">
                <a:latin typeface="APL387 Unicode" panose="020B0709000202000203" pitchFamily="50" charset="0"/>
              </a:rPr>
              <a:t>FROG </a:t>
            </a:r>
            <a:endParaRPr lang="en-GB" dirty="0">
              <a:latin typeface="APL387 Unicode" panose="020B0709000202000203" pitchFamily="50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6E93736-D541-DD88-F471-802834CDB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v18.0: Unique Mask (</a:t>
            </a:r>
            <a:r>
              <a:rPr lang="en-GB" dirty="0">
                <a:latin typeface="APL387 Unicode" panose="020B0709000202000203" pitchFamily="50" charset="0"/>
              </a:rPr>
              <a:t>≠</a:t>
            </a:r>
            <a:r>
              <a:rPr lang="en-GB" dirty="0"/>
              <a:t>)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4D89E537-B6D0-A41F-4D0F-BC696AD0F9B9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3909622D-557B-A96D-5B55-D97D95C7FAC1}"/>
              </a:ext>
            </a:extLst>
          </p:cNvPr>
          <p:cNvSpPr txBox="1">
            <a:spLocks/>
          </p:cNvSpPr>
          <p:nvPr/>
        </p:nvSpPr>
        <p:spPr>
          <a:xfrm>
            <a:off x="4572000" y="1264925"/>
            <a:ext cx="424847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latin typeface="APL387 Unicode" panose="020B0709000202000203" pitchFamily="50" charset="0"/>
              </a:rPr>
              <a:t>      </a:t>
            </a:r>
            <a:r>
              <a:rPr lang="en-GB" dirty="0">
                <a:latin typeface="APL387 Unicode" panose="020B0709000202000203" pitchFamily="50" charset="0"/>
              </a:rPr>
              <a:t>≠m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1 1 0 1 0 1 0 1 </a:t>
            </a:r>
          </a:p>
        </p:txBody>
      </p:sp>
    </p:spTree>
    <p:extLst>
      <p:ext uri="{BB962C8B-B14F-4D97-AF65-F5344CB8AC3E}">
        <p14:creationId xmlns:p14="http://schemas.microsoft.com/office/powerpoint/2010/main" val="36685771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A2B22C-A6D8-2584-B77E-BC7D2A7E60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1EC92A3-0D9F-886C-7FB9-234988088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21</a:t>
            </a:r>
            <a:r>
              <a:rPr lang="en-GB" baseline="30000" dirty="0"/>
              <a:t>st</a:t>
            </a:r>
            <a:r>
              <a:rPr lang="en-GB" dirty="0"/>
              <a:t> Century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6F9120D3-1449-F2F3-D7E1-421D9865BAE3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B3137BF-FBCA-93C0-2398-34B56879768B}"/>
              </a:ext>
            </a:extLst>
          </p:cNvPr>
          <p:cNvSpPr/>
          <p:nvPr/>
        </p:nvSpPr>
        <p:spPr>
          <a:xfrm rot="18900000">
            <a:off x="498599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A14C9B83-6166-4D75-DA0A-4B217EDC6DDF}"/>
              </a:ext>
            </a:extLst>
          </p:cNvPr>
          <p:cNvSpPr/>
          <p:nvPr/>
        </p:nvSpPr>
        <p:spPr>
          <a:xfrm rot="18900000">
            <a:off x="1271642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C0A9188D-AF60-B9BD-6808-56087D9C2485}"/>
              </a:ext>
            </a:extLst>
          </p:cNvPr>
          <p:cNvSpPr/>
          <p:nvPr/>
        </p:nvSpPr>
        <p:spPr>
          <a:xfrm rot="18900000">
            <a:off x="2044685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1006F430-91A6-30EA-F2C9-A9E54E66EFE2}"/>
              </a:ext>
            </a:extLst>
          </p:cNvPr>
          <p:cNvSpPr/>
          <p:nvPr/>
        </p:nvSpPr>
        <p:spPr>
          <a:xfrm rot="18900000">
            <a:off x="2817728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BCF4EF27-41D7-9E6D-AEDB-462A3E3D3009}"/>
              </a:ext>
            </a:extLst>
          </p:cNvPr>
          <p:cNvSpPr/>
          <p:nvPr/>
        </p:nvSpPr>
        <p:spPr>
          <a:xfrm rot="18900000">
            <a:off x="3590771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80F590A3-AB05-FEB3-4C6D-FCF496569C25}"/>
              </a:ext>
            </a:extLst>
          </p:cNvPr>
          <p:cNvSpPr/>
          <p:nvPr/>
        </p:nvSpPr>
        <p:spPr>
          <a:xfrm rot="18900000">
            <a:off x="4363814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4C0200A-A739-5D25-E371-F1AC90C6E05A}"/>
              </a:ext>
            </a:extLst>
          </p:cNvPr>
          <p:cNvSpPr/>
          <p:nvPr/>
        </p:nvSpPr>
        <p:spPr>
          <a:xfrm rot="18900000">
            <a:off x="5136857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C75EF84F-34F3-3472-757A-D370C3B28DC2}"/>
              </a:ext>
            </a:extLst>
          </p:cNvPr>
          <p:cNvSpPr/>
          <p:nvPr/>
        </p:nvSpPr>
        <p:spPr>
          <a:xfrm rot="18900000">
            <a:off x="5909900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F54D8104-ECE6-1EE0-8FA6-5A02BFEB06E9}"/>
              </a:ext>
            </a:extLst>
          </p:cNvPr>
          <p:cNvSpPr/>
          <p:nvPr/>
        </p:nvSpPr>
        <p:spPr>
          <a:xfrm rot="18900000">
            <a:off x="6682943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996DB547-B890-19C0-582E-48993466ED6A}"/>
              </a:ext>
            </a:extLst>
          </p:cNvPr>
          <p:cNvSpPr/>
          <p:nvPr/>
        </p:nvSpPr>
        <p:spPr>
          <a:xfrm rot="18900000">
            <a:off x="7455987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4416A0A8-FE96-B3BB-E7D7-358499B71C49}"/>
              </a:ext>
            </a:extLst>
          </p:cNvPr>
          <p:cNvCxnSpPr>
            <a:cxnSpLocks/>
            <a:stCxn id="25" idx="5"/>
            <a:endCxn id="29" idx="1"/>
          </p:cNvCxnSpPr>
          <p:nvPr/>
        </p:nvCxnSpPr>
        <p:spPr>
          <a:xfrm>
            <a:off x="601727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900997CD-8A0E-C3CC-B155-80B07CA5B02A}"/>
              </a:ext>
            </a:extLst>
          </p:cNvPr>
          <p:cNvCxnSpPr>
            <a:cxnSpLocks/>
            <a:stCxn id="29" idx="5"/>
            <a:endCxn id="33" idx="1"/>
          </p:cNvCxnSpPr>
          <p:nvPr/>
        </p:nvCxnSpPr>
        <p:spPr>
          <a:xfrm>
            <a:off x="1374770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19D08AAE-0E8A-533B-D5D2-C42497FF8EC9}"/>
              </a:ext>
            </a:extLst>
          </p:cNvPr>
          <p:cNvCxnSpPr>
            <a:cxnSpLocks/>
            <a:stCxn id="33" idx="5"/>
            <a:endCxn id="34" idx="1"/>
          </p:cNvCxnSpPr>
          <p:nvPr/>
        </p:nvCxnSpPr>
        <p:spPr>
          <a:xfrm>
            <a:off x="2147813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DEC35936-0DC8-FF30-8EE2-7700A8FBF79C}"/>
              </a:ext>
            </a:extLst>
          </p:cNvPr>
          <p:cNvCxnSpPr>
            <a:cxnSpLocks/>
            <a:stCxn id="34" idx="5"/>
            <a:endCxn id="35" idx="1"/>
          </p:cNvCxnSpPr>
          <p:nvPr/>
        </p:nvCxnSpPr>
        <p:spPr>
          <a:xfrm>
            <a:off x="2920856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1B1BB364-013E-F397-EFAF-3FBAFF5990A8}"/>
              </a:ext>
            </a:extLst>
          </p:cNvPr>
          <p:cNvCxnSpPr>
            <a:cxnSpLocks/>
            <a:stCxn id="35" idx="5"/>
            <a:endCxn id="36" idx="1"/>
          </p:cNvCxnSpPr>
          <p:nvPr/>
        </p:nvCxnSpPr>
        <p:spPr>
          <a:xfrm>
            <a:off x="3693899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27A9FB5B-76E7-E73D-89B6-01578CD44BF5}"/>
              </a:ext>
            </a:extLst>
          </p:cNvPr>
          <p:cNvCxnSpPr>
            <a:cxnSpLocks/>
            <a:stCxn id="36" idx="5"/>
            <a:endCxn id="37" idx="2"/>
          </p:cNvCxnSpPr>
          <p:nvPr/>
        </p:nvCxnSpPr>
        <p:spPr>
          <a:xfrm>
            <a:off x="4466942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354B912E-4B66-8747-7F07-CC7DC4303ECB}"/>
              </a:ext>
            </a:extLst>
          </p:cNvPr>
          <p:cNvCxnSpPr>
            <a:cxnSpLocks/>
            <a:stCxn id="37" idx="5"/>
            <a:endCxn id="38" idx="1"/>
          </p:cNvCxnSpPr>
          <p:nvPr/>
        </p:nvCxnSpPr>
        <p:spPr>
          <a:xfrm>
            <a:off x="5239985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C081B35C-640D-2406-EBE9-10BC8B21D7CD}"/>
              </a:ext>
            </a:extLst>
          </p:cNvPr>
          <p:cNvCxnSpPr>
            <a:cxnSpLocks/>
            <a:stCxn id="38" idx="5"/>
            <a:endCxn id="39" idx="1"/>
          </p:cNvCxnSpPr>
          <p:nvPr/>
        </p:nvCxnSpPr>
        <p:spPr>
          <a:xfrm>
            <a:off x="6013028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4F74F5F7-849A-605C-DEE6-009B093F2F07}"/>
              </a:ext>
            </a:extLst>
          </p:cNvPr>
          <p:cNvCxnSpPr>
            <a:cxnSpLocks/>
            <a:stCxn id="39" idx="5"/>
            <a:endCxn id="40" idx="1"/>
          </p:cNvCxnSpPr>
          <p:nvPr/>
        </p:nvCxnSpPr>
        <p:spPr>
          <a:xfrm>
            <a:off x="6786071" y="1740497"/>
            <a:ext cx="66991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>
            <a:extLst>
              <a:ext uri="{FF2B5EF4-FFF2-40B4-BE49-F238E27FC236}">
                <a16:creationId xmlns:a16="http://schemas.microsoft.com/office/drawing/2014/main" id="{B0C70B0B-66C7-DC1C-00BE-BA1C5F549C88}"/>
              </a:ext>
            </a:extLst>
          </p:cNvPr>
          <p:cNvSpPr/>
          <p:nvPr/>
        </p:nvSpPr>
        <p:spPr>
          <a:xfrm rot="18900000">
            <a:off x="498599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EA9D7D42-ED36-708F-88F5-C036124411D9}"/>
              </a:ext>
            </a:extLst>
          </p:cNvPr>
          <p:cNvSpPr/>
          <p:nvPr/>
        </p:nvSpPr>
        <p:spPr>
          <a:xfrm rot="18900000">
            <a:off x="1271642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DB28F9B9-F4D2-0973-A6E8-7698867B20C7}"/>
              </a:ext>
            </a:extLst>
          </p:cNvPr>
          <p:cNvSpPr/>
          <p:nvPr/>
        </p:nvSpPr>
        <p:spPr>
          <a:xfrm rot="18900000">
            <a:off x="2044685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E702913E-2DE7-0F75-C094-D014FD2E8B87}"/>
              </a:ext>
            </a:extLst>
          </p:cNvPr>
          <p:cNvSpPr/>
          <p:nvPr/>
        </p:nvSpPr>
        <p:spPr>
          <a:xfrm rot="18900000">
            <a:off x="2817728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908E286A-6279-5867-F651-3B17219B2F6C}"/>
              </a:ext>
            </a:extLst>
          </p:cNvPr>
          <p:cNvSpPr/>
          <p:nvPr/>
        </p:nvSpPr>
        <p:spPr>
          <a:xfrm rot="18900000">
            <a:off x="3590771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BF497180-9E78-EA04-46A8-9438AF644523}"/>
              </a:ext>
            </a:extLst>
          </p:cNvPr>
          <p:cNvSpPr/>
          <p:nvPr/>
        </p:nvSpPr>
        <p:spPr>
          <a:xfrm rot="18900000">
            <a:off x="4363814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192E24EA-2332-F072-EC6F-8E598407308D}"/>
              </a:ext>
            </a:extLst>
          </p:cNvPr>
          <p:cNvSpPr/>
          <p:nvPr/>
        </p:nvSpPr>
        <p:spPr>
          <a:xfrm rot="18900000">
            <a:off x="5136857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3F545182-E107-15AF-B8F7-E195923D5C47}"/>
              </a:ext>
            </a:extLst>
          </p:cNvPr>
          <p:cNvSpPr/>
          <p:nvPr/>
        </p:nvSpPr>
        <p:spPr>
          <a:xfrm rot="18900000">
            <a:off x="5909900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1139A739-59F1-8F8D-03FC-1E31D88A019D}"/>
              </a:ext>
            </a:extLst>
          </p:cNvPr>
          <p:cNvSpPr/>
          <p:nvPr/>
        </p:nvSpPr>
        <p:spPr>
          <a:xfrm rot="18900000">
            <a:off x="6682943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16FA404D-4FCC-5BAB-2066-5C01EA6C49B0}"/>
              </a:ext>
            </a:extLst>
          </p:cNvPr>
          <p:cNvSpPr/>
          <p:nvPr/>
        </p:nvSpPr>
        <p:spPr>
          <a:xfrm rot="18900000">
            <a:off x="7455987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59DD26BC-86CA-2BD7-9E3C-940274114168}"/>
              </a:ext>
            </a:extLst>
          </p:cNvPr>
          <p:cNvCxnSpPr>
            <a:cxnSpLocks/>
            <a:stCxn id="60" idx="5"/>
            <a:endCxn id="61" idx="1"/>
          </p:cNvCxnSpPr>
          <p:nvPr/>
        </p:nvCxnSpPr>
        <p:spPr>
          <a:xfrm>
            <a:off x="601727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768A5CF3-E259-B0AE-7039-7CACACE9A864}"/>
              </a:ext>
            </a:extLst>
          </p:cNvPr>
          <p:cNvCxnSpPr>
            <a:cxnSpLocks/>
            <a:stCxn id="61" idx="5"/>
            <a:endCxn id="62" idx="1"/>
          </p:cNvCxnSpPr>
          <p:nvPr/>
        </p:nvCxnSpPr>
        <p:spPr>
          <a:xfrm>
            <a:off x="1374770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2A55C86A-4104-9A3F-70F1-0F0EBC604E7C}"/>
              </a:ext>
            </a:extLst>
          </p:cNvPr>
          <p:cNvCxnSpPr>
            <a:cxnSpLocks/>
            <a:stCxn id="62" idx="5"/>
            <a:endCxn id="63" idx="1"/>
          </p:cNvCxnSpPr>
          <p:nvPr/>
        </p:nvCxnSpPr>
        <p:spPr>
          <a:xfrm>
            <a:off x="2147813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18C1AB2E-EEB0-2C69-3418-08ACAAD3B40B}"/>
              </a:ext>
            </a:extLst>
          </p:cNvPr>
          <p:cNvCxnSpPr>
            <a:cxnSpLocks/>
            <a:stCxn id="63" idx="5"/>
            <a:endCxn id="64" idx="1"/>
          </p:cNvCxnSpPr>
          <p:nvPr/>
        </p:nvCxnSpPr>
        <p:spPr>
          <a:xfrm>
            <a:off x="2920856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E92CE1C3-676A-C7FF-ADCD-CEAD3AF16D05}"/>
              </a:ext>
            </a:extLst>
          </p:cNvPr>
          <p:cNvCxnSpPr>
            <a:cxnSpLocks/>
            <a:stCxn id="64" idx="5"/>
            <a:endCxn id="65" idx="1"/>
          </p:cNvCxnSpPr>
          <p:nvPr/>
        </p:nvCxnSpPr>
        <p:spPr>
          <a:xfrm>
            <a:off x="3693899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0C0AF9E0-358B-EC75-120B-0E596561D731}"/>
              </a:ext>
            </a:extLst>
          </p:cNvPr>
          <p:cNvCxnSpPr>
            <a:cxnSpLocks/>
            <a:stCxn id="65" idx="5"/>
            <a:endCxn id="66" idx="2"/>
          </p:cNvCxnSpPr>
          <p:nvPr/>
        </p:nvCxnSpPr>
        <p:spPr>
          <a:xfrm>
            <a:off x="4466942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E7420F6D-ACFB-6EC2-C1F4-89B51FD9AA9D}"/>
              </a:ext>
            </a:extLst>
          </p:cNvPr>
          <p:cNvCxnSpPr>
            <a:cxnSpLocks/>
            <a:stCxn id="66" idx="5"/>
            <a:endCxn id="67" idx="1"/>
          </p:cNvCxnSpPr>
          <p:nvPr/>
        </p:nvCxnSpPr>
        <p:spPr>
          <a:xfrm>
            <a:off x="5239985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5D043AD6-CC90-134D-6C19-7DECA58F9EAF}"/>
              </a:ext>
            </a:extLst>
          </p:cNvPr>
          <p:cNvCxnSpPr>
            <a:cxnSpLocks/>
            <a:stCxn id="67" idx="5"/>
            <a:endCxn id="68" idx="1"/>
          </p:cNvCxnSpPr>
          <p:nvPr/>
        </p:nvCxnSpPr>
        <p:spPr>
          <a:xfrm>
            <a:off x="6013028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EF7D034C-9008-96A3-641A-94BEFD33FB98}"/>
              </a:ext>
            </a:extLst>
          </p:cNvPr>
          <p:cNvCxnSpPr>
            <a:cxnSpLocks/>
            <a:stCxn id="68" idx="5"/>
            <a:endCxn id="69" idx="1"/>
          </p:cNvCxnSpPr>
          <p:nvPr/>
        </p:nvCxnSpPr>
        <p:spPr>
          <a:xfrm>
            <a:off x="6786071" y="2727173"/>
            <a:ext cx="66991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val 78">
            <a:extLst>
              <a:ext uri="{FF2B5EF4-FFF2-40B4-BE49-F238E27FC236}">
                <a16:creationId xmlns:a16="http://schemas.microsoft.com/office/drawing/2014/main" id="{32F4D680-5832-73C3-3D18-BFA2984BE6E4}"/>
              </a:ext>
            </a:extLst>
          </p:cNvPr>
          <p:cNvSpPr/>
          <p:nvPr/>
        </p:nvSpPr>
        <p:spPr>
          <a:xfrm rot="18900000">
            <a:off x="498599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18D6390A-2D43-82BC-E208-FA69D9F4C5CF}"/>
              </a:ext>
            </a:extLst>
          </p:cNvPr>
          <p:cNvSpPr/>
          <p:nvPr/>
        </p:nvSpPr>
        <p:spPr>
          <a:xfrm rot="18900000">
            <a:off x="1271642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3C3D1DC4-729D-7233-0CAB-852DF43166BF}"/>
              </a:ext>
            </a:extLst>
          </p:cNvPr>
          <p:cNvSpPr/>
          <p:nvPr/>
        </p:nvSpPr>
        <p:spPr>
          <a:xfrm rot="18900000">
            <a:off x="2044685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493013C5-A79F-8F16-9943-36B029CF114C}"/>
              </a:ext>
            </a:extLst>
          </p:cNvPr>
          <p:cNvSpPr/>
          <p:nvPr/>
        </p:nvSpPr>
        <p:spPr>
          <a:xfrm rot="18900000">
            <a:off x="2817728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32540D9B-B286-37AE-33F2-CFE1C7FBD5CF}"/>
              </a:ext>
            </a:extLst>
          </p:cNvPr>
          <p:cNvSpPr/>
          <p:nvPr/>
        </p:nvSpPr>
        <p:spPr>
          <a:xfrm rot="18900000">
            <a:off x="3590771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12B32F42-1908-9F1A-9E2F-5F327035F500}"/>
              </a:ext>
            </a:extLst>
          </p:cNvPr>
          <p:cNvSpPr/>
          <p:nvPr/>
        </p:nvSpPr>
        <p:spPr>
          <a:xfrm rot="18900000">
            <a:off x="4363814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33B9CCEB-77AD-CBF8-D77B-C2056EAAF759}"/>
              </a:ext>
            </a:extLst>
          </p:cNvPr>
          <p:cNvSpPr/>
          <p:nvPr/>
        </p:nvSpPr>
        <p:spPr>
          <a:xfrm rot="18900000">
            <a:off x="5136857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6EF72B59-F09F-B6A0-4CD4-3B7E068AA7EA}"/>
              </a:ext>
            </a:extLst>
          </p:cNvPr>
          <p:cNvSpPr/>
          <p:nvPr/>
        </p:nvSpPr>
        <p:spPr>
          <a:xfrm rot="18900000">
            <a:off x="5909900" y="3662285"/>
            <a:ext cx="103128" cy="10312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2F5EC0B6-1E97-130B-CE63-EFAE3DDFD1E3}"/>
              </a:ext>
            </a:extLst>
          </p:cNvPr>
          <p:cNvSpPr/>
          <p:nvPr/>
        </p:nvSpPr>
        <p:spPr>
          <a:xfrm rot="18900000">
            <a:off x="6682943" y="3662285"/>
            <a:ext cx="103128" cy="10312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37E72F61-CD0D-0259-E3BB-4823326227A4}"/>
              </a:ext>
            </a:extLst>
          </p:cNvPr>
          <p:cNvSpPr/>
          <p:nvPr/>
        </p:nvSpPr>
        <p:spPr>
          <a:xfrm rot="18900000">
            <a:off x="7455987" y="3662285"/>
            <a:ext cx="103128" cy="10312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54405876-7B41-8BE6-3E28-BD8AA3C8373C}"/>
              </a:ext>
            </a:extLst>
          </p:cNvPr>
          <p:cNvCxnSpPr>
            <a:cxnSpLocks/>
            <a:stCxn id="79" idx="5"/>
            <a:endCxn id="80" idx="1"/>
          </p:cNvCxnSpPr>
          <p:nvPr/>
        </p:nvCxnSpPr>
        <p:spPr>
          <a:xfrm>
            <a:off x="601727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12AF8905-6282-4F2D-B95A-9DDBF2918A32}"/>
              </a:ext>
            </a:extLst>
          </p:cNvPr>
          <p:cNvCxnSpPr>
            <a:cxnSpLocks/>
            <a:stCxn id="80" idx="5"/>
            <a:endCxn id="81" idx="1"/>
          </p:cNvCxnSpPr>
          <p:nvPr/>
        </p:nvCxnSpPr>
        <p:spPr>
          <a:xfrm>
            <a:off x="1374770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51657885-20FB-2897-6629-95631E6AC9C4}"/>
              </a:ext>
            </a:extLst>
          </p:cNvPr>
          <p:cNvCxnSpPr>
            <a:cxnSpLocks/>
            <a:stCxn id="81" idx="5"/>
            <a:endCxn id="82" idx="1"/>
          </p:cNvCxnSpPr>
          <p:nvPr/>
        </p:nvCxnSpPr>
        <p:spPr>
          <a:xfrm>
            <a:off x="2147813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F6D82759-BED7-9774-37E7-9CB7F0E101AC}"/>
              </a:ext>
            </a:extLst>
          </p:cNvPr>
          <p:cNvCxnSpPr>
            <a:cxnSpLocks/>
            <a:stCxn id="82" idx="5"/>
            <a:endCxn id="83" idx="1"/>
          </p:cNvCxnSpPr>
          <p:nvPr/>
        </p:nvCxnSpPr>
        <p:spPr>
          <a:xfrm>
            <a:off x="2920856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D7BBF1D5-883E-FAA6-2572-B384999065D2}"/>
              </a:ext>
            </a:extLst>
          </p:cNvPr>
          <p:cNvCxnSpPr>
            <a:cxnSpLocks/>
            <a:stCxn id="83" idx="5"/>
            <a:endCxn id="84" idx="1"/>
          </p:cNvCxnSpPr>
          <p:nvPr/>
        </p:nvCxnSpPr>
        <p:spPr>
          <a:xfrm>
            <a:off x="3693899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BB4DAEB4-B83D-E2ED-560C-96E5A87E4FF9}"/>
              </a:ext>
            </a:extLst>
          </p:cNvPr>
          <p:cNvCxnSpPr>
            <a:cxnSpLocks/>
            <a:stCxn id="84" idx="5"/>
            <a:endCxn id="85" idx="2"/>
          </p:cNvCxnSpPr>
          <p:nvPr/>
        </p:nvCxnSpPr>
        <p:spPr>
          <a:xfrm>
            <a:off x="4466942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D41CC410-B737-4F92-2854-26BBDDC8407A}"/>
              </a:ext>
            </a:extLst>
          </p:cNvPr>
          <p:cNvCxnSpPr>
            <a:cxnSpLocks/>
            <a:stCxn id="85" idx="5"/>
          </p:cNvCxnSpPr>
          <p:nvPr/>
        </p:nvCxnSpPr>
        <p:spPr>
          <a:xfrm>
            <a:off x="5239985" y="3713849"/>
            <a:ext cx="260165" cy="0"/>
          </a:xfrm>
          <a:prstGeom prst="straightConnector1">
            <a:avLst/>
          </a:prstGeom>
          <a:ln w="19050">
            <a:solidFill>
              <a:srgbClr val="FF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F351F50A-936A-6C94-7AE8-228628EBCBCC}"/>
              </a:ext>
            </a:extLst>
          </p:cNvPr>
          <p:cNvCxnSpPr>
            <a:cxnSpLocks/>
            <a:stCxn id="86" idx="5"/>
            <a:endCxn id="87" idx="1"/>
          </p:cNvCxnSpPr>
          <p:nvPr/>
        </p:nvCxnSpPr>
        <p:spPr>
          <a:xfrm>
            <a:off x="6013028" y="3713849"/>
            <a:ext cx="669915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C877EF44-7F7D-CC2C-E424-8C0EC523818D}"/>
              </a:ext>
            </a:extLst>
          </p:cNvPr>
          <p:cNvCxnSpPr>
            <a:cxnSpLocks/>
            <a:stCxn id="87" idx="5"/>
            <a:endCxn id="88" idx="1"/>
          </p:cNvCxnSpPr>
          <p:nvPr/>
        </p:nvCxnSpPr>
        <p:spPr>
          <a:xfrm>
            <a:off x="6786071" y="3713849"/>
            <a:ext cx="669916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>
            <a:extLst>
              <a:ext uri="{FF2B5EF4-FFF2-40B4-BE49-F238E27FC236}">
                <a16:creationId xmlns:a16="http://schemas.microsoft.com/office/drawing/2014/main" id="{6D69D1FE-A23D-45D0-A7B0-38A20B8C132F}"/>
              </a:ext>
            </a:extLst>
          </p:cNvPr>
          <p:cNvSpPr txBox="1"/>
          <p:nvPr/>
        </p:nvSpPr>
        <p:spPr>
          <a:xfrm>
            <a:off x="620503" y="181587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2000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BB9040A7-E48F-CD03-1FBD-B063FC876A33}"/>
              </a:ext>
            </a:extLst>
          </p:cNvPr>
          <p:cNvSpPr txBox="1"/>
          <p:nvPr/>
        </p:nvSpPr>
        <p:spPr>
          <a:xfrm>
            <a:off x="1393546" y="181587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2001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147C34E2-A0B1-9FAA-3103-0AD8FF38553E}"/>
              </a:ext>
            </a:extLst>
          </p:cNvPr>
          <p:cNvSpPr txBox="1"/>
          <p:nvPr/>
        </p:nvSpPr>
        <p:spPr>
          <a:xfrm>
            <a:off x="2166589" y="181587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2002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E12F893-106C-0465-5954-7CC5C2D67026}"/>
              </a:ext>
            </a:extLst>
          </p:cNvPr>
          <p:cNvSpPr txBox="1"/>
          <p:nvPr/>
        </p:nvSpPr>
        <p:spPr>
          <a:xfrm>
            <a:off x="2939632" y="181587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2003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91BFA726-6E67-A38E-88F4-4DA197C6301C}"/>
              </a:ext>
            </a:extLst>
          </p:cNvPr>
          <p:cNvSpPr txBox="1"/>
          <p:nvPr/>
        </p:nvSpPr>
        <p:spPr>
          <a:xfrm>
            <a:off x="3712675" y="181587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2004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A020AB51-38CE-2AC5-EB11-88D7EA8C1834}"/>
              </a:ext>
            </a:extLst>
          </p:cNvPr>
          <p:cNvSpPr txBox="1"/>
          <p:nvPr/>
        </p:nvSpPr>
        <p:spPr>
          <a:xfrm>
            <a:off x="4491838" y="1815874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2005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6895C0C9-C674-76C9-ED0C-0E21C29A0C45}"/>
              </a:ext>
            </a:extLst>
          </p:cNvPr>
          <p:cNvSpPr txBox="1"/>
          <p:nvPr/>
        </p:nvSpPr>
        <p:spPr>
          <a:xfrm>
            <a:off x="5258761" y="1815873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2006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53005499-B247-AF5C-7587-D10761C2B357}"/>
              </a:ext>
            </a:extLst>
          </p:cNvPr>
          <p:cNvSpPr txBox="1"/>
          <p:nvPr/>
        </p:nvSpPr>
        <p:spPr>
          <a:xfrm>
            <a:off x="6037924" y="1815872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2007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E1F15953-C8EA-0F60-0228-7EFEB82EE718}"/>
              </a:ext>
            </a:extLst>
          </p:cNvPr>
          <p:cNvSpPr txBox="1"/>
          <p:nvPr/>
        </p:nvSpPr>
        <p:spPr>
          <a:xfrm>
            <a:off x="6804847" y="1815871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2008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23601268-745E-241F-0CAA-AE2006AD938B}"/>
              </a:ext>
            </a:extLst>
          </p:cNvPr>
          <p:cNvSpPr txBox="1"/>
          <p:nvPr/>
        </p:nvSpPr>
        <p:spPr>
          <a:xfrm>
            <a:off x="7577891" y="1815870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2009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7F7801FF-B90E-4CB7-8561-6485E3608AEF}"/>
              </a:ext>
            </a:extLst>
          </p:cNvPr>
          <p:cNvSpPr txBox="1"/>
          <p:nvPr/>
        </p:nvSpPr>
        <p:spPr>
          <a:xfrm>
            <a:off x="620503" y="2800101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2010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C02F364B-8576-B684-5A06-AABD4DA0F47C}"/>
              </a:ext>
            </a:extLst>
          </p:cNvPr>
          <p:cNvSpPr txBox="1"/>
          <p:nvPr/>
        </p:nvSpPr>
        <p:spPr>
          <a:xfrm>
            <a:off x="1393546" y="2800101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2011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36BDBAD5-0CFD-EA2C-057F-2971F3D30B69}"/>
              </a:ext>
            </a:extLst>
          </p:cNvPr>
          <p:cNvSpPr txBox="1"/>
          <p:nvPr/>
        </p:nvSpPr>
        <p:spPr>
          <a:xfrm>
            <a:off x="2166589" y="2800101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2012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FB0E932E-4634-8DB2-1918-64A5DDE9F30B}"/>
              </a:ext>
            </a:extLst>
          </p:cNvPr>
          <p:cNvSpPr txBox="1"/>
          <p:nvPr/>
        </p:nvSpPr>
        <p:spPr>
          <a:xfrm>
            <a:off x="2939632" y="2800100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2013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700E2168-A0AA-1777-9AEB-DFC6D28B2AD2}"/>
              </a:ext>
            </a:extLst>
          </p:cNvPr>
          <p:cNvSpPr txBox="1"/>
          <p:nvPr/>
        </p:nvSpPr>
        <p:spPr>
          <a:xfrm>
            <a:off x="3712675" y="2800100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2014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D2DC80FD-B4FD-A72D-98B2-81A9A2C42C3C}"/>
              </a:ext>
            </a:extLst>
          </p:cNvPr>
          <p:cNvSpPr txBox="1"/>
          <p:nvPr/>
        </p:nvSpPr>
        <p:spPr>
          <a:xfrm>
            <a:off x="4491838" y="2800099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2015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B386D59D-3402-ECA5-F233-FB4EDB255E7B}"/>
              </a:ext>
            </a:extLst>
          </p:cNvPr>
          <p:cNvSpPr txBox="1"/>
          <p:nvPr/>
        </p:nvSpPr>
        <p:spPr>
          <a:xfrm>
            <a:off x="5258761" y="2800098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2016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A14A4F00-BDC7-6A87-B421-A8F1F151DCAD}"/>
              </a:ext>
            </a:extLst>
          </p:cNvPr>
          <p:cNvSpPr txBox="1"/>
          <p:nvPr/>
        </p:nvSpPr>
        <p:spPr>
          <a:xfrm>
            <a:off x="6037924" y="2800097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2017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ED80D2AE-61D2-D39F-FF9C-895A40B64969}"/>
              </a:ext>
            </a:extLst>
          </p:cNvPr>
          <p:cNvSpPr txBox="1"/>
          <p:nvPr/>
        </p:nvSpPr>
        <p:spPr>
          <a:xfrm>
            <a:off x="6804847" y="280009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2018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A8921CB0-544E-42A7-F3A9-FC6B4E089929}"/>
              </a:ext>
            </a:extLst>
          </p:cNvPr>
          <p:cNvSpPr txBox="1"/>
          <p:nvPr/>
        </p:nvSpPr>
        <p:spPr>
          <a:xfrm>
            <a:off x="7577891" y="280009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2019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ECA95930-6B50-EA98-B098-391BB249A6AB}"/>
              </a:ext>
            </a:extLst>
          </p:cNvPr>
          <p:cNvSpPr txBox="1"/>
          <p:nvPr/>
        </p:nvSpPr>
        <p:spPr>
          <a:xfrm>
            <a:off x="620503" y="377942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2020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3857735A-5C59-9561-B710-F8188CFDBEF0}"/>
              </a:ext>
            </a:extLst>
          </p:cNvPr>
          <p:cNvSpPr txBox="1"/>
          <p:nvPr/>
        </p:nvSpPr>
        <p:spPr>
          <a:xfrm>
            <a:off x="1393546" y="377942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2021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E8D2E2B8-E426-AE9E-7718-A757BB458351}"/>
              </a:ext>
            </a:extLst>
          </p:cNvPr>
          <p:cNvSpPr txBox="1"/>
          <p:nvPr/>
        </p:nvSpPr>
        <p:spPr>
          <a:xfrm>
            <a:off x="2166589" y="377942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2022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B5047EF7-AA41-ACA2-3C98-15AF9B89669D}"/>
              </a:ext>
            </a:extLst>
          </p:cNvPr>
          <p:cNvSpPr txBox="1"/>
          <p:nvPr/>
        </p:nvSpPr>
        <p:spPr>
          <a:xfrm>
            <a:off x="2939632" y="377942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2023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E90AABF5-00EC-C5AC-0DF7-7031D7623BF1}"/>
              </a:ext>
            </a:extLst>
          </p:cNvPr>
          <p:cNvSpPr txBox="1"/>
          <p:nvPr/>
        </p:nvSpPr>
        <p:spPr>
          <a:xfrm>
            <a:off x="3712675" y="377942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2024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CA282517-0552-0562-9DA4-E3D254C3444D}"/>
              </a:ext>
            </a:extLst>
          </p:cNvPr>
          <p:cNvSpPr txBox="1"/>
          <p:nvPr/>
        </p:nvSpPr>
        <p:spPr>
          <a:xfrm>
            <a:off x="4491838" y="3779424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2025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B667C338-8901-B079-798C-4BF869A6FF62}"/>
              </a:ext>
            </a:extLst>
          </p:cNvPr>
          <p:cNvSpPr txBox="1"/>
          <p:nvPr/>
        </p:nvSpPr>
        <p:spPr>
          <a:xfrm>
            <a:off x="5258761" y="3779423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2026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458388B5-9386-4426-BBB0-A2514C1B4620}"/>
              </a:ext>
            </a:extLst>
          </p:cNvPr>
          <p:cNvSpPr txBox="1"/>
          <p:nvPr/>
        </p:nvSpPr>
        <p:spPr>
          <a:xfrm>
            <a:off x="6037924" y="3779422"/>
            <a:ext cx="52236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2027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DAE882B0-F357-B74D-ECFF-301FCEF3F33B}"/>
              </a:ext>
            </a:extLst>
          </p:cNvPr>
          <p:cNvSpPr txBox="1"/>
          <p:nvPr/>
        </p:nvSpPr>
        <p:spPr>
          <a:xfrm>
            <a:off x="6804847" y="3779421"/>
            <a:ext cx="52236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2028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4DF231B0-05F9-7FF4-C098-2BE75E0F2BFF}"/>
              </a:ext>
            </a:extLst>
          </p:cNvPr>
          <p:cNvSpPr txBox="1"/>
          <p:nvPr/>
        </p:nvSpPr>
        <p:spPr>
          <a:xfrm>
            <a:off x="7577891" y="3779420"/>
            <a:ext cx="52236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2029</a:t>
            </a:r>
          </a:p>
        </p:txBody>
      </p: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F028A468-4513-D03D-4BC2-EE7090C42016}"/>
              </a:ext>
            </a:extLst>
          </p:cNvPr>
          <p:cNvCxnSpPr>
            <a:cxnSpLocks/>
            <a:endCxn id="86" idx="1"/>
          </p:cNvCxnSpPr>
          <p:nvPr/>
        </p:nvCxnSpPr>
        <p:spPr>
          <a:xfrm>
            <a:off x="5500150" y="3713849"/>
            <a:ext cx="409750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7ED4439A-C6BA-598F-C039-96D846E8DF6A}"/>
              </a:ext>
            </a:extLst>
          </p:cNvPr>
          <p:cNvCxnSpPr>
            <a:cxnSpLocks/>
          </p:cNvCxnSpPr>
          <p:nvPr/>
        </p:nvCxnSpPr>
        <p:spPr>
          <a:xfrm>
            <a:off x="7507551" y="1740497"/>
            <a:ext cx="66991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23AACC45-06D3-5EFB-C2D3-FE8A639EBE73}"/>
              </a:ext>
            </a:extLst>
          </p:cNvPr>
          <p:cNvCxnSpPr>
            <a:cxnSpLocks/>
          </p:cNvCxnSpPr>
          <p:nvPr/>
        </p:nvCxnSpPr>
        <p:spPr>
          <a:xfrm>
            <a:off x="7507551" y="2729393"/>
            <a:ext cx="66991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FAB50D5E-45AF-C924-6438-79862147DB2C}"/>
              </a:ext>
            </a:extLst>
          </p:cNvPr>
          <p:cNvCxnSpPr>
            <a:cxnSpLocks/>
          </p:cNvCxnSpPr>
          <p:nvPr/>
        </p:nvCxnSpPr>
        <p:spPr>
          <a:xfrm>
            <a:off x="7507551" y="3713849"/>
            <a:ext cx="669916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Oval 136">
            <a:extLst>
              <a:ext uri="{FF2B5EF4-FFF2-40B4-BE49-F238E27FC236}">
                <a16:creationId xmlns:a16="http://schemas.microsoft.com/office/drawing/2014/main" id="{8695DD45-6389-86EC-995D-C2F87B7E7E6E}"/>
              </a:ext>
            </a:extLst>
          </p:cNvPr>
          <p:cNvSpPr/>
          <p:nvPr/>
        </p:nvSpPr>
        <p:spPr>
          <a:xfrm rot="18900000">
            <a:off x="1705773" y="2626550"/>
            <a:ext cx="201246" cy="20124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7704CA58-2870-48F0-D26A-2DC666E52415}"/>
              </a:ext>
            </a:extLst>
          </p:cNvPr>
          <p:cNvSpPr/>
          <p:nvPr/>
        </p:nvSpPr>
        <p:spPr>
          <a:xfrm rot="18900000">
            <a:off x="3913991" y="2626549"/>
            <a:ext cx="201246" cy="20124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C1DF082A-E549-CC69-C215-5E2572F9B291}"/>
              </a:ext>
            </a:extLst>
          </p:cNvPr>
          <p:cNvSpPr txBox="1"/>
          <p:nvPr/>
        </p:nvSpPr>
        <p:spPr>
          <a:xfrm>
            <a:off x="3640669" y="2236273"/>
            <a:ext cx="16180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v14.0 (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APL387 Unicode" panose="020B0709000202000203" pitchFamily="50" charset="0"/>
              </a:rPr>
              <a:t>≢⍳⍤⌸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89412EE-3A11-78A9-AEE0-08BE462FDAAC}"/>
              </a:ext>
            </a:extLst>
          </p:cNvPr>
          <p:cNvSpPr txBox="1"/>
          <p:nvPr/>
        </p:nvSpPr>
        <p:spPr>
          <a:xfrm>
            <a:off x="1417511" y="2236275"/>
            <a:ext cx="1403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v13.0 (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APL387 Unicode" panose="020B0709000202000203" pitchFamily="50" charset="0"/>
              </a:rPr>
              <a:t>↑↓⌷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C8394CC-13F9-CD62-E0E5-D9D4CF6D22D7}"/>
              </a:ext>
            </a:extLst>
          </p:cNvPr>
          <p:cNvSpPr/>
          <p:nvPr/>
        </p:nvSpPr>
        <p:spPr>
          <a:xfrm rot="18900000">
            <a:off x="5451750" y="2626550"/>
            <a:ext cx="201246" cy="20124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993876-CEC5-5E6F-6C9C-DF98EBC552BF}"/>
              </a:ext>
            </a:extLst>
          </p:cNvPr>
          <p:cNvSpPr txBox="1"/>
          <p:nvPr/>
        </p:nvSpPr>
        <p:spPr>
          <a:xfrm>
            <a:off x="5176935" y="2231393"/>
            <a:ext cx="1484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v16.0 (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APL387 Unicode" panose="020B0709000202000203" pitchFamily="50" charset="0"/>
              </a:rPr>
              <a:t>⍸⌺@)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00455C3-1DD1-247C-2D42-84FC26050531}"/>
              </a:ext>
            </a:extLst>
          </p:cNvPr>
          <p:cNvSpPr/>
          <p:nvPr/>
        </p:nvSpPr>
        <p:spPr>
          <a:xfrm rot="18900000">
            <a:off x="6999070" y="2626549"/>
            <a:ext cx="201246" cy="20124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513B0F1-5D65-7D15-523A-06DC6045479B}"/>
              </a:ext>
            </a:extLst>
          </p:cNvPr>
          <p:cNvSpPr txBox="1"/>
          <p:nvPr/>
        </p:nvSpPr>
        <p:spPr>
          <a:xfrm>
            <a:off x="6704326" y="2237977"/>
            <a:ext cx="1708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v17.0 (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APL387 Unicode" panose="020B0709000202000203" pitchFamily="50" charset="0"/>
              </a:rPr>
              <a:t>∪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43BFA46E-03B5-5BE4-3525-FEDCEF685F51}"/>
              </a:ext>
            </a:extLst>
          </p:cNvPr>
          <p:cNvSpPr/>
          <p:nvPr/>
        </p:nvSpPr>
        <p:spPr>
          <a:xfrm rot="18900000">
            <a:off x="826987" y="3613225"/>
            <a:ext cx="201246" cy="20124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8E7641-1671-2783-467D-A5064427E25C}"/>
              </a:ext>
            </a:extLst>
          </p:cNvPr>
          <p:cNvSpPr txBox="1"/>
          <p:nvPr/>
        </p:nvSpPr>
        <p:spPr>
          <a:xfrm>
            <a:off x="551498" y="3249728"/>
            <a:ext cx="1066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v18.0 (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  <a:latin typeface="APL387 Unicode" panose="020B0709000202000203" pitchFamily="50" charset="0"/>
              </a:rPr>
              <a:t>≠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523099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6044AFB-8B1D-7C72-F54C-4914031FA281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2E3DE0-3F9D-5582-B27F-75870B08A8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makes the leading axis special?</a:t>
            </a:r>
          </a:p>
          <a:p>
            <a:r>
              <a:rPr lang="en-GB" dirty="0"/>
              <a:t>What if I want to work on another axis?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C647DBB-AA9A-23B4-C2F3-5BFFC5F08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Rank operator (</a:t>
            </a:r>
            <a:r>
              <a:rPr lang="en-GB" dirty="0">
                <a:latin typeface="APL387 Unicode" panose="020B0709000202000203" pitchFamily="50" charset="0"/>
              </a:rPr>
              <a:t>⍤</a:t>
            </a:r>
            <a:r>
              <a:rPr lang="en-GB" dirty="0"/>
              <a:t>)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9AF7A7FC-9AF8-8E14-EABE-1A53FB844710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1676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2A26AC-BFA8-F0D6-EE3C-9D5E963105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ABEAFBE-3B4A-29F7-0869-05AEAD0BB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There’s a reason it looks like </a:t>
            </a:r>
            <a:r>
              <a:rPr lang="en-GB" dirty="0">
                <a:latin typeface="APL387 Unicode" panose="020B0709000202000203" pitchFamily="50" charset="0"/>
              </a:rPr>
              <a:t>¨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5C95B0B5-390F-4137-51C6-8C240F007492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73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0C97E1C-3A49-2FB8-37DF-FD0B1926DAA0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29D7F-5FF5-F892-7404-AB10FEE77D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More of a design principle</a:t>
            </a:r>
          </a:p>
          <a:p>
            <a:r>
              <a:rPr lang="en-GB" dirty="0"/>
              <a:t>Primitives should work with the </a:t>
            </a:r>
            <a:r>
              <a:rPr lang="en-GB" i="1" dirty="0"/>
              <a:t>major cells</a:t>
            </a:r>
            <a:r>
              <a:rPr lang="en-GB" dirty="0"/>
              <a:t> of an array</a:t>
            </a:r>
          </a:p>
          <a:p>
            <a:r>
              <a:rPr lang="en-GB" dirty="0"/>
              <a:t>The </a:t>
            </a:r>
            <a:r>
              <a:rPr lang="en-GB" i="1" dirty="0"/>
              <a:t>Rank operator</a:t>
            </a:r>
            <a:r>
              <a:rPr lang="en-GB" dirty="0"/>
              <a:t> (</a:t>
            </a:r>
            <a:r>
              <a:rPr lang="en-GB" dirty="0">
                <a:latin typeface="APL387 Unicode" panose="020B0709000202000203" pitchFamily="50" charset="0"/>
              </a:rPr>
              <a:t>⍤</a:t>
            </a:r>
            <a:r>
              <a:rPr lang="en-GB" dirty="0"/>
              <a:t>) can then be used to work on other axes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92B55E1-BD3D-48EE-5A23-28565BAF6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Leading Axis Theory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AEC3B82E-B784-E583-AEB9-7219BF0A9B40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075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F9E605A-0B54-6ABE-3342-CB765EDF7855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5A8833-F766-6328-FC8E-92EB8703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64925"/>
            <a:ext cx="3004064" cy="3242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PL387 Unicode" panose="020B0709000202000203" pitchFamily="50" charset="0"/>
              </a:rPr>
              <a:t>      ⊢m←4 4⍴⎕A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ABCD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EFGH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IJKL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MNOP</a:t>
            </a:r>
            <a:br>
              <a:rPr lang="en-GB" dirty="0">
                <a:latin typeface="APL387 Unicode" panose="020B0709000202000203" pitchFamily="50" charset="0"/>
              </a:rPr>
            </a:br>
            <a:endParaRPr lang="en-GB" dirty="0">
              <a:latin typeface="APL387 Unicode" panose="020B0709000202000203" pitchFamily="50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B256DFC-104B-76A7-EC21-70D58239D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even is a major cell?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11B8ECB9-F531-CD70-31C4-47DF7389B500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67F1CFA-7891-92A4-5BD3-F1833FE13D33}"/>
              </a:ext>
            </a:extLst>
          </p:cNvPr>
          <p:cNvSpPr txBox="1">
            <a:spLocks/>
          </p:cNvSpPr>
          <p:nvPr/>
        </p:nvSpPr>
        <p:spPr>
          <a:xfrm>
            <a:off x="3746976" y="1264924"/>
            <a:ext cx="2584679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GB" dirty="0">
                <a:latin typeface="APL387 Unicode" panose="020B0709000202000203" pitchFamily="50" charset="0"/>
              </a:rPr>
              <a:t>      m[2 4;]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EFGH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MNOP </a:t>
            </a:r>
          </a:p>
        </p:txBody>
      </p:sp>
    </p:spTree>
    <p:extLst>
      <p:ext uri="{BB962C8B-B14F-4D97-AF65-F5344CB8AC3E}">
        <p14:creationId xmlns:p14="http://schemas.microsoft.com/office/powerpoint/2010/main" val="2170127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47E3B-69A9-AC19-7369-2A67E9C6E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4248473" cy="3242040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PL387 Unicode" panose="020B0709000202000203" pitchFamily="50" charset="0"/>
              </a:rPr>
              <a:t>      ⊢m←4 4⍴⎕A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ABCD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EFGH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IJKL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MNOP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C36CDA4-0943-31DD-BB3F-9A97673EF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Working on the leading axis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633A806C-D1D1-07D1-84C1-0B787D2F3662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DABC6D9-51CA-259B-54BA-885B864AD2ED}"/>
              </a:ext>
            </a:extLst>
          </p:cNvPr>
          <p:cNvSpPr txBox="1">
            <a:spLocks/>
          </p:cNvSpPr>
          <p:nvPr/>
        </p:nvSpPr>
        <p:spPr>
          <a:xfrm>
            <a:off x="4572000" y="1311965"/>
            <a:ext cx="4248473" cy="3242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>
                <a:latin typeface="APL387 Unicode" panose="020B0709000202000203" pitchFamily="50" charset="0"/>
              </a:rPr>
              <a:t>      ⌽m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DCBA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HGFE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LKJI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PONM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      ⊖m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QRST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MNOP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IJKL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EFGH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7988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3BA49-9DBE-1B9D-3164-B8A514D33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3299697" cy="3242040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PL387 Unicode" panose="020B0709000202000203" pitchFamily="50" charset="0"/>
              </a:rPr>
              <a:t>      ⊢m←2 2 4⍴⎕A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ABCD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EFGH</a:t>
            </a:r>
            <a:br>
              <a:rPr lang="en-GB" dirty="0">
                <a:latin typeface="APL387 Unicode" panose="020B0709000202000203" pitchFamily="50" charset="0"/>
              </a:rPr>
            </a:b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IJKL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MNOP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5DE9F7A-72B4-E509-FD81-4C63816D8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even is a major cell?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AEC61EA1-2FC8-F605-EDB9-AE371B7F9778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A30A25C-79A9-F204-28C0-62842CA3F143}"/>
              </a:ext>
            </a:extLst>
          </p:cNvPr>
          <p:cNvCxnSpPr>
            <a:cxnSpLocks/>
          </p:cNvCxnSpPr>
          <p:nvPr/>
        </p:nvCxnSpPr>
        <p:spPr>
          <a:xfrm>
            <a:off x="4166527" y="1938803"/>
            <a:ext cx="0" cy="1815053"/>
          </a:xfrm>
          <a:prstGeom prst="straightConnector1">
            <a:avLst/>
          </a:prstGeom>
          <a:ln w="38100">
            <a:solidFill>
              <a:srgbClr val="5A6D8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053B50E-92D9-63CD-A335-9736FDF13B4D}"/>
              </a:ext>
            </a:extLst>
          </p:cNvPr>
          <p:cNvCxnSpPr>
            <a:cxnSpLocks/>
          </p:cNvCxnSpPr>
          <p:nvPr/>
        </p:nvCxnSpPr>
        <p:spPr>
          <a:xfrm flipH="1">
            <a:off x="4193865" y="1466943"/>
            <a:ext cx="302508" cy="315454"/>
          </a:xfrm>
          <a:prstGeom prst="straightConnector1">
            <a:avLst/>
          </a:prstGeom>
          <a:ln w="38100">
            <a:solidFill>
              <a:srgbClr val="5A6D8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34F16B5-7DBD-1CB6-A2AD-27CAEC2AEB94}"/>
              </a:ext>
            </a:extLst>
          </p:cNvPr>
          <p:cNvCxnSpPr>
            <a:cxnSpLocks/>
          </p:cNvCxnSpPr>
          <p:nvPr/>
        </p:nvCxnSpPr>
        <p:spPr>
          <a:xfrm>
            <a:off x="4730130" y="1402367"/>
            <a:ext cx="1773797" cy="0"/>
          </a:xfrm>
          <a:prstGeom prst="straightConnector1">
            <a:avLst/>
          </a:prstGeom>
          <a:ln w="38100">
            <a:solidFill>
              <a:srgbClr val="5A6D8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D085DFE-33CF-B81F-4C38-056EC0584B9C}"/>
              </a:ext>
            </a:extLst>
          </p:cNvPr>
          <p:cNvSpPr txBox="1"/>
          <p:nvPr/>
        </p:nvSpPr>
        <p:spPr>
          <a:xfrm>
            <a:off x="3583120" y="2474505"/>
            <a:ext cx="460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5A6D8F"/>
                </a:solidFill>
                <a:latin typeface="APL387 Unicode" panose="020B0709000202000203" pitchFamily="50" charset="0"/>
              </a:rPr>
              <a:t>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2A38E4A-368D-9087-E5CA-8A5E2630151E}"/>
              </a:ext>
            </a:extLst>
          </p:cNvPr>
          <p:cNvSpPr txBox="1"/>
          <p:nvPr/>
        </p:nvSpPr>
        <p:spPr>
          <a:xfrm>
            <a:off x="3874332" y="1073734"/>
            <a:ext cx="460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5A6D8F"/>
                </a:solidFill>
                <a:latin typeface="APL387 Unicode" panose="020B0709000202000203" pitchFamily="50" charset="0"/>
              </a:rPr>
              <a:t>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8598AB2-4062-29AC-9FFA-0C7759BF03D7}"/>
              </a:ext>
            </a:extLst>
          </p:cNvPr>
          <p:cNvSpPr txBox="1"/>
          <p:nvPr/>
        </p:nvSpPr>
        <p:spPr>
          <a:xfrm>
            <a:off x="5322523" y="756036"/>
            <a:ext cx="460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5A6D8F"/>
                </a:solidFill>
                <a:latin typeface="APL387 Unicode" panose="020B0709000202000203" pitchFamily="50" charset="0"/>
              </a:rPr>
              <a:t>4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3FDDAB0-F689-B6FF-2F37-9BBFBB1CCE3B}"/>
              </a:ext>
            </a:extLst>
          </p:cNvPr>
          <p:cNvSpPr txBox="1"/>
          <p:nvPr/>
        </p:nvSpPr>
        <p:spPr>
          <a:xfrm>
            <a:off x="4837191" y="1405043"/>
            <a:ext cx="1716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chemeClr val="tx2">
                    <a:lumMod val="20000"/>
                    <a:lumOff val="80000"/>
                  </a:schemeClr>
                </a:solidFill>
                <a:latin typeface="APL387 Unicode" panose="020B0709000202000203" pitchFamily="50" charset="0"/>
              </a:rPr>
              <a:t>ABCD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15162B8-529F-B6F6-E844-E16E91FA38C0}"/>
              </a:ext>
            </a:extLst>
          </p:cNvPr>
          <p:cNvSpPr txBox="1"/>
          <p:nvPr/>
        </p:nvSpPr>
        <p:spPr>
          <a:xfrm>
            <a:off x="4354284" y="1877299"/>
            <a:ext cx="1716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chemeClr val="tx2">
                    <a:lumMod val="60000"/>
                    <a:lumOff val="40000"/>
                  </a:schemeClr>
                </a:solidFill>
                <a:latin typeface="APL387 Unicode" panose="020B0709000202000203" pitchFamily="50" charset="0"/>
              </a:rPr>
              <a:t>EFGH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287CA83-2055-3AAA-F0A0-02049CAB606A}"/>
              </a:ext>
            </a:extLst>
          </p:cNvPr>
          <p:cNvSpPr txBox="1"/>
          <p:nvPr/>
        </p:nvSpPr>
        <p:spPr>
          <a:xfrm>
            <a:off x="4837188" y="2532214"/>
            <a:ext cx="1716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chemeClr val="tx2">
                    <a:lumMod val="20000"/>
                    <a:lumOff val="80000"/>
                  </a:schemeClr>
                </a:solidFill>
                <a:latin typeface="APL387 Unicode" panose="020B0709000202000203" pitchFamily="50" charset="0"/>
              </a:rPr>
              <a:t>IJKL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9840F5D-8C89-65D3-8D1B-699AB8A435C2}"/>
              </a:ext>
            </a:extLst>
          </p:cNvPr>
          <p:cNvSpPr txBox="1"/>
          <p:nvPr/>
        </p:nvSpPr>
        <p:spPr>
          <a:xfrm>
            <a:off x="4354284" y="3004040"/>
            <a:ext cx="1716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chemeClr val="tx2">
                    <a:lumMod val="60000"/>
                    <a:lumOff val="40000"/>
                  </a:schemeClr>
                </a:solidFill>
                <a:latin typeface="APL387 Unicode" panose="020B0709000202000203" pitchFamily="50" charset="0"/>
              </a:rPr>
              <a:t>MNOP</a:t>
            </a:r>
          </a:p>
        </p:txBody>
      </p:sp>
      <p:sp>
        <p:nvSpPr>
          <p:cNvPr id="34" name="Cube 33">
            <a:extLst>
              <a:ext uri="{FF2B5EF4-FFF2-40B4-BE49-F238E27FC236}">
                <a16:creationId xmlns:a16="http://schemas.microsoft.com/office/drawing/2014/main" id="{D30BF13F-693C-16AD-A2E2-FA5AAAF8EE2C}"/>
              </a:ext>
            </a:extLst>
          </p:cNvPr>
          <p:cNvSpPr/>
          <p:nvPr/>
        </p:nvSpPr>
        <p:spPr>
          <a:xfrm>
            <a:off x="4354283" y="2649558"/>
            <a:ext cx="2149645" cy="1104298"/>
          </a:xfrm>
          <a:prstGeom prst="cube">
            <a:avLst/>
          </a:prstGeom>
          <a:solidFill>
            <a:srgbClr val="FF6A13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9" name="Cube 38">
            <a:extLst>
              <a:ext uri="{FF2B5EF4-FFF2-40B4-BE49-F238E27FC236}">
                <a16:creationId xmlns:a16="http://schemas.microsoft.com/office/drawing/2014/main" id="{935E7204-8355-56F0-E5ED-25824846E0B4}"/>
              </a:ext>
            </a:extLst>
          </p:cNvPr>
          <p:cNvSpPr/>
          <p:nvPr/>
        </p:nvSpPr>
        <p:spPr>
          <a:xfrm>
            <a:off x="4354282" y="1561845"/>
            <a:ext cx="2149645" cy="1051549"/>
          </a:xfrm>
          <a:prstGeom prst="cube">
            <a:avLst/>
          </a:prstGeom>
          <a:solidFill>
            <a:srgbClr val="FF6A13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6805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30" grpId="0"/>
      <p:bldP spid="12" grpId="0"/>
      <p:bldP spid="31" grpId="0"/>
      <p:bldP spid="32" grpId="0"/>
      <p:bldP spid="34" grpId="0" animBg="1"/>
      <p:bldP spid="3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C00120-E363-EBB0-1F64-60D4FECF7D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FAA04-1E05-9477-0906-3ADCFD329F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4248473" cy="3242040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PL387 Unicode" panose="020B0709000202000203" pitchFamily="50" charset="0"/>
              </a:rPr>
              <a:t>      ⊢m←2 2 4⍴⎕A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ABCD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EFGH</a:t>
            </a:r>
            <a:br>
              <a:rPr lang="en-GB" dirty="0">
                <a:latin typeface="APL387 Unicode" panose="020B0709000202000203" pitchFamily="50" charset="0"/>
              </a:rPr>
            </a:b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IJKL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MNOP 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F0A7AD6-1B26-399E-C0DF-13DE5FA65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Working on the leading axis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1436A7F8-94D5-BCCD-21A3-4DAB4A242DEE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3189E00-6386-273C-19A2-ACA71BBD691D}"/>
              </a:ext>
            </a:extLst>
          </p:cNvPr>
          <p:cNvSpPr txBox="1">
            <a:spLocks/>
          </p:cNvSpPr>
          <p:nvPr/>
        </p:nvSpPr>
        <p:spPr>
          <a:xfrm>
            <a:off x="4572000" y="1311965"/>
            <a:ext cx="424847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>
                <a:latin typeface="APL387 Unicode" panose="020B0709000202000203" pitchFamily="50" charset="0"/>
              </a:rPr>
              <a:t>      ⊖m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IJKL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MNOP</a:t>
            </a:r>
            <a:br>
              <a:rPr lang="en-GB" dirty="0">
                <a:latin typeface="APL387 Unicode" panose="020B0709000202000203" pitchFamily="50" charset="0"/>
              </a:rPr>
            </a:b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ABCD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EFGH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9368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40B1B1-9C31-C8AF-153F-E36138A90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4B93A7D-954A-AA99-F237-5D8611E8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21</a:t>
            </a:r>
            <a:r>
              <a:rPr lang="en-GB" baseline="30000" dirty="0"/>
              <a:t>st</a:t>
            </a:r>
            <a:r>
              <a:rPr lang="en-GB" dirty="0"/>
              <a:t> Century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DFC63CF0-5CC7-34BD-AC8B-D5D815B00C7D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FC9C38A9-9D53-3906-877B-55B5D822D557}"/>
              </a:ext>
            </a:extLst>
          </p:cNvPr>
          <p:cNvSpPr/>
          <p:nvPr/>
        </p:nvSpPr>
        <p:spPr>
          <a:xfrm rot="18900000">
            <a:off x="498599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E38B8A28-9B61-85A1-743F-BE590307A25C}"/>
              </a:ext>
            </a:extLst>
          </p:cNvPr>
          <p:cNvSpPr/>
          <p:nvPr/>
        </p:nvSpPr>
        <p:spPr>
          <a:xfrm rot="18900000">
            <a:off x="1271642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056122BF-792A-25CF-87A1-018A106C8D7B}"/>
              </a:ext>
            </a:extLst>
          </p:cNvPr>
          <p:cNvSpPr/>
          <p:nvPr/>
        </p:nvSpPr>
        <p:spPr>
          <a:xfrm rot="18900000">
            <a:off x="2044685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9C3EEE09-83AB-372B-C734-5FD7493C53E9}"/>
              </a:ext>
            </a:extLst>
          </p:cNvPr>
          <p:cNvSpPr/>
          <p:nvPr/>
        </p:nvSpPr>
        <p:spPr>
          <a:xfrm rot="18900000">
            <a:off x="2817728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06073BB-E363-E066-68F8-D4CF8026895B}"/>
              </a:ext>
            </a:extLst>
          </p:cNvPr>
          <p:cNvSpPr/>
          <p:nvPr/>
        </p:nvSpPr>
        <p:spPr>
          <a:xfrm rot="18900000">
            <a:off x="3590771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EBFD095E-CF31-B7F3-5A82-A4F09261EA2E}"/>
              </a:ext>
            </a:extLst>
          </p:cNvPr>
          <p:cNvSpPr/>
          <p:nvPr/>
        </p:nvSpPr>
        <p:spPr>
          <a:xfrm rot="18900000">
            <a:off x="4363814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D893734D-9FB5-77B7-5D3A-BB41F684123B}"/>
              </a:ext>
            </a:extLst>
          </p:cNvPr>
          <p:cNvSpPr/>
          <p:nvPr/>
        </p:nvSpPr>
        <p:spPr>
          <a:xfrm rot="18900000">
            <a:off x="5136857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BE261112-8A8B-F0AB-8C7A-9F080E06BE9D}"/>
              </a:ext>
            </a:extLst>
          </p:cNvPr>
          <p:cNvSpPr/>
          <p:nvPr/>
        </p:nvSpPr>
        <p:spPr>
          <a:xfrm rot="18900000">
            <a:off x="5909900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E4D50A5C-C005-2BD0-DF5B-54714905E6A9}"/>
              </a:ext>
            </a:extLst>
          </p:cNvPr>
          <p:cNvSpPr/>
          <p:nvPr/>
        </p:nvSpPr>
        <p:spPr>
          <a:xfrm rot="18900000">
            <a:off x="6682943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90A54120-BC13-669A-64A1-C6F9A2CCABCF}"/>
              </a:ext>
            </a:extLst>
          </p:cNvPr>
          <p:cNvSpPr/>
          <p:nvPr/>
        </p:nvSpPr>
        <p:spPr>
          <a:xfrm rot="18900000">
            <a:off x="7455987" y="1688933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3FA4EE5-8F25-4711-74EE-73C91C67EB43}"/>
              </a:ext>
            </a:extLst>
          </p:cNvPr>
          <p:cNvCxnSpPr>
            <a:cxnSpLocks/>
            <a:stCxn id="25" idx="5"/>
            <a:endCxn id="29" idx="1"/>
          </p:cNvCxnSpPr>
          <p:nvPr/>
        </p:nvCxnSpPr>
        <p:spPr>
          <a:xfrm>
            <a:off x="601727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A35C07A3-E05E-7064-49A3-5059CC32218C}"/>
              </a:ext>
            </a:extLst>
          </p:cNvPr>
          <p:cNvCxnSpPr>
            <a:cxnSpLocks/>
            <a:stCxn id="29" idx="5"/>
            <a:endCxn id="33" idx="1"/>
          </p:cNvCxnSpPr>
          <p:nvPr/>
        </p:nvCxnSpPr>
        <p:spPr>
          <a:xfrm>
            <a:off x="1374770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0A7A7661-1156-B949-6D39-B0AE7F5CA9FA}"/>
              </a:ext>
            </a:extLst>
          </p:cNvPr>
          <p:cNvCxnSpPr>
            <a:cxnSpLocks/>
            <a:stCxn id="33" idx="5"/>
            <a:endCxn id="34" idx="1"/>
          </p:cNvCxnSpPr>
          <p:nvPr/>
        </p:nvCxnSpPr>
        <p:spPr>
          <a:xfrm>
            <a:off x="2147813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19974D4F-15F1-129B-75F4-F4DDCF6A5BBD}"/>
              </a:ext>
            </a:extLst>
          </p:cNvPr>
          <p:cNvCxnSpPr>
            <a:cxnSpLocks/>
            <a:stCxn id="34" idx="5"/>
            <a:endCxn id="35" idx="1"/>
          </p:cNvCxnSpPr>
          <p:nvPr/>
        </p:nvCxnSpPr>
        <p:spPr>
          <a:xfrm>
            <a:off x="2920856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4DDCC1D2-CE49-6CB3-F71E-0C29B6A51BC6}"/>
              </a:ext>
            </a:extLst>
          </p:cNvPr>
          <p:cNvCxnSpPr>
            <a:cxnSpLocks/>
            <a:stCxn id="35" idx="5"/>
            <a:endCxn id="36" idx="1"/>
          </p:cNvCxnSpPr>
          <p:nvPr/>
        </p:nvCxnSpPr>
        <p:spPr>
          <a:xfrm>
            <a:off x="3693899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7ACD4C13-35C2-A685-874B-BA74C96259C8}"/>
              </a:ext>
            </a:extLst>
          </p:cNvPr>
          <p:cNvCxnSpPr>
            <a:cxnSpLocks/>
            <a:stCxn id="36" idx="5"/>
            <a:endCxn id="37" idx="2"/>
          </p:cNvCxnSpPr>
          <p:nvPr/>
        </p:nvCxnSpPr>
        <p:spPr>
          <a:xfrm>
            <a:off x="4466942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60921E21-6B8A-8F00-84BF-40E78DB497C2}"/>
              </a:ext>
            </a:extLst>
          </p:cNvPr>
          <p:cNvCxnSpPr>
            <a:cxnSpLocks/>
            <a:stCxn id="37" idx="5"/>
            <a:endCxn id="38" idx="1"/>
          </p:cNvCxnSpPr>
          <p:nvPr/>
        </p:nvCxnSpPr>
        <p:spPr>
          <a:xfrm>
            <a:off x="5239985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DFFF470D-0184-04A2-A415-C8314228C623}"/>
              </a:ext>
            </a:extLst>
          </p:cNvPr>
          <p:cNvCxnSpPr>
            <a:cxnSpLocks/>
            <a:stCxn id="38" idx="5"/>
            <a:endCxn id="39" idx="1"/>
          </p:cNvCxnSpPr>
          <p:nvPr/>
        </p:nvCxnSpPr>
        <p:spPr>
          <a:xfrm>
            <a:off x="6013028" y="1740497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1425607C-F422-F80A-0753-22799671BC0E}"/>
              </a:ext>
            </a:extLst>
          </p:cNvPr>
          <p:cNvCxnSpPr>
            <a:cxnSpLocks/>
            <a:stCxn id="39" idx="5"/>
            <a:endCxn id="40" idx="1"/>
          </p:cNvCxnSpPr>
          <p:nvPr/>
        </p:nvCxnSpPr>
        <p:spPr>
          <a:xfrm>
            <a:off x="6786071" y="1740497"/>
            <a:ext cx="66991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>
            <a:extLst>
              <a:ext uri="{FF2B5EF4-FFF2-40B4-BE49-F238E27FC236}">
                <a16:creationId xmlns:a16="http://schemas.microsoft.com/office/drawing/2014/main" id="{A00FFEA5-9304-EFC8-EB52-3516F3C5A752}"/>
              </a:ext>
            </a:extLst>
          </p:cNvPr>
          <p:cNvSpPr/>
          <p:nvPr/>
        </p:nvSpPr>
        <p:spPr>
          <a:xfrm rot="18900000">
            <a:off x="498599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B5F0DA17-FA0C-FBFD-471E-EDFE7358E2FC}"/>
              </a:ext>
            </a:extLst>
          </p:cNvPr>
          <p:cNvSpPr/>
          <p:nvPr/>
        </p:nvSpPr>
        <p:spPr>
          <a:xfrm rot="18900000">
            <a:off x="1271642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2398EF25-E7DA-B79C-71FB-E911C22CAC59}"/>
              </a:ext>
            </a:extLst>
          </p:cNvPr>
          <p:cNvSpPr/>
          <p:nvPr/>
        </p:nvSpPr>
        <p:spPr>
          <a:xfrm rot="18900000">
            <a:off x="2044685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C7EB091E-F4A4-15E1-39DF-7181B351A7AE}"/>
              </a:ext>
            </a:extLst>
          </p:cNvPr>
          <p:cNvSpPr/>
          <p:nvPr/>
        </p:nvSpPr>
        <p:spPr>
          <a:xfrm rot="18900000">
            <a:off x="2817728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F5964F69-4E97-A4E6-86DE-C87A0D3B0838}"/>
              </a:ext>
            </a:extLst>
          </p:cNvPr>
          <p:cNvSpPr/>
          <p:nvPr/>
        </p:nvSpPr>
        <p:spPr>
          <a:xfrm rot="18900000">
            <a:off x="3590771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611D885E-ACE5-3612-ACCA-14A56313C0E4}"/>
              </a:ext>
            </a:extLst>
          </p:cNvPr>
          <p:cNvSpPr/>
          <p:nvPr/>
        </p:nvSpPr>
        <p:spPr>
          <a:xfrm rot="18900000">
            <a:off x="4363814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17EFF4B9-DD48-E926-8ECC-B0D9283A032F}"/>
              </a:ext>
            </a:extLst>
          </p:cNvPr>
          <p:cNvSpPr/>
          <p:nvPr/>
        </p:nvSpPr>
        <p:spPr>
          <a:xfrm rot="18900000">
            <a:off x="5136857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74325951-D990-9EAE-7B9B-592AD30839E9}"/>
              </a:ext>
            </a:extLst>
          </p:cNvPr>
          <p:cNvSpPr/>
          <p:nvPr/>
        </p:nvSpPr>
        <p:spPr>
          <a:xfrm rot="18900000">
            <a:off x="5909900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579F815D-6BAB-FCDF-BB8E-142B4D8A5C4C}"/>
              </a:ext>
            </a:extLst>
          </p:cNvPr>
          <p:cNvSpPr/>
          <p:nvPr/>
        </p:nvSpPr>
        <p:spPr>
          <a:xfrm rot="18900000">
            <a:off x="6682943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C8134729-2E11-E31C-3DC4-623ED44A42F7}"/>
              </a:ext>
            </a:extLst>
          </p:cNvPr>
          <p:cNvSpPr/>
          <p:nvPr/>
        </p:nvSpPr>
        <p:spPr>
          <a:xfrm rot="18900000">
            <a:off x="7455987" y="2675609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94D587D6-1A48-15D7-A2F5-290AC7ABF771}"/>
              </a:ext>
            </a:extLst>
          </p:cNvPr>
          <p:cNvCxnSpPr>
            <a:cxnSpLocks/>
            <a:stCxn id="60" idx="5"/>
            <a:endCxn id="61" idx="1"/>
          </p:cNvCxnSpPr>
          <p:nvPr/>
        </p:nvCxnSpPr>
        <p:spPr>
          <a:xfrm>
            <a:off x="601727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A4E28B8C-DE74-F57E-9D1D-6C64BF34ACF5}"/>
              </a:ext>
            </a:extLst>
          </p:cNvPr>
          <p:cNvCxnSpPr>
            <a:cxnSpLocks/>
            <a:stCxn id="61" idx="5"/>
            <a:endCxn id="62" idx="1"/>
          </p:cNvCxnSpPr>
          <p:nvPr/>
        </p:nvCxnSpPr>
        <p:spPr>
          <a:xfrm>
            <a:off x="1374770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0F2E5602-9682-ADE1-A7C1-20438806EC20}"/>
              </a:ext>
            </a:extLst>
          </p:cNvPr>
          <p:cNvCxnSpPr>
            <a:cxnSpLocks/>
            <a:stCxn id="62" idx="5"/>
            <a:endCxn id="63" idx="1"/>
          </p:cNvCxnSpPr>
          <p:nvPr/>
        </p:nvCxnSpPr>
        <p:spPr>
          <a:xfrm>
            <a:off x="2147813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55180D96-AE29-B50F-1CF8-80EB90A37E65}"/>
              </a:ext>
            </a:extLst>
          </p:cNvPr>
          <p:cNvCxnSpPr>
            <a:cxnSpLocks/>
            <a:stCxn id="63" idx="5"/>
            <a:endCxn id="64" idx="1"/>
          </p:cNvCxnSpPr>
          <p:nvPr/>
        </p:nvCxnSpPr>
        <p:spPr>
          <a:xfrm>
            <a:off x="2920856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70E879C2-0219-CA9E-BB0C-850542317207}"/>
              </a:ext>
            </a:extLst>
          </p:cNvPr>
          <p:cNvCxnSpPr>
            <a:cxnSpLocks/>
            <a:stCxn id="64" idx="5"/>
            <a:endCxn id="65" idx="1"/>
          </p:cNvCxnSpPr>
          <p:nvPr/>
        </p:nvCxnSpPr>
        <p:spPr>
          <a:xfrm>
            <a:off x="3693899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76D02B39-704A-B644-4D53-839FB739A5B2}"/>
              </a:ext>
            </a:extLst>
          </p:cNvPr>
          <p:cNvCxnSpPr>
            <a:cxnSpLocks/>
            <a:stCxn id="65" idx="5"/>
            <a:endCxn id="66" idx="2"/>
          </p:cNvCxnSpPr>
          <p:nvPr/>
        </p:nvCxnSpPr>
        <p:spPr>
          <a:xfrm>
            <a:off x="4466942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3F2F180C-32F1-4DB5-08E8-B59FE9A16EF6}"/>
              </a:ext>
            </a:extLst>
          </p:cNvPr>
          <p:cNvCxnSpPr>
            <a:cxnSpLocks/>
            <a:stCxn id="66" idx="5"/>
            <a:endCxn id="67" idx="1"/>
          </p:cNvCxnSpPr>
          <p:nvPr/>
        </p:nvCxnSpPr>
        <p:spPr>
          <a:xfrm>
            <a:off x="5239985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577ECCCB-0414-9B17-6982-35D12BA138A3}"/>
              </a:ext>
            </a:extLst>
          </p:cNvPr>
          <p:cNvCxnSpPr>
            <a:cxnSpLocks/>
            <a:stCxn id="67" idx="5"/>
            <a:endCxn id="68" idx="1"/>
          </p:cNvCxnSpPr>
          <p:nvPr/>
        </p:nvCxnSpPr>
        <p:spPr>
          <a:xfrm>
            <a:off x="6013028" y="2727173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F72118EF-E638-CAAC-53B0-3E6AFB9387E5}"/>
              </a:ext>
            </a:extLst>
          </p:cNvPr>
          <p:cNvCxnSpPr>
            <a:cxnSpLocks/>
            <a:stCxn id="68" idx="5"/>
            <a:endCxn id="69" idx="1"/>
          </p:cNvCxnSpPr>
          <p:nvPr/>
        </p:nvCxnSpPr>
        <p:spPr>
          <a:xfrm>
            <a:off x="6786071" y="2727173"/>
            <a:ext cx="66991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val 78">
            <a:extLst>
              <a:ext uri="{FF2B5EF4-FFF2-40B4-BE49-F238E27FC236}">
                <a16:creationId xmlns:a16="http://schemas.microsoft.com/office/drawing/2014/main" id="{FE562524-4E2B-AF5D-EE2A-BF97A40BAC6B}"/>
              </a:ext>
            </a:extLst>
          </p:cNvPr>
          <p:cNvSpPr/>
          <p:nvPr/>
        </p:nvSpPr>
        <p:spPr>
          <a:xfrm rot="18900000">
            <a:off x="498599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165729DB-44B5-F23B-E818-93A819976B4A}"/>
              </a:ext>
            </a:extLst>
          </p:cNvPr>
          <p:cNvSpPr/>
          <p:nvPr/>
        </p:nvSpPr>
        <p:spPr>
          <a:xfrm rot="18900000">
            <a:off x="1271642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F47AF74E-8679-23EC-5FBA-BA4EC6BB584D}"/>
              </a:ext>
            </a:extLst>
          </p:cNvPr>
          <p:cNvSpPr/>
          <p:nvPr/>
        </p:nvSpPr>
        <p:spPr>
          <a:xfrm rot="18900000">
            <a:off x="2044685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B515084D-57DA-E27D-8DFA-4A7E21232490}"/>
              </a:ext>
            </a:extLst>
          </p:cNvPr>
          <p:cNvSpPr/>
          <p:nvPr/>
        </p:nvSpPr>
        <p:spPr>
          <a:xfrm rot="18900000">
            <a:off x="2817728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DFEBE50C-72FA-7894-8B32-E96678947B8E}"/>
              </a:ext>
            </a:extLst>
          </p:cNvPr>
          <p:cNvSpPr/>
          <p:nvPr/>
        </p:nvSpPr>
        <p:spPr>
          <a:xfrm rot="18900000">
            <a:off x="3590771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985B41EE-EABA-94E6-7E4C-5CD07E58F691}"/>
              </a:ext>
            </a:extLst>
          </p:cNvPr>
          <p:cNvSpPr/>
          <p:nvPr/>
        </p:nvSpPr>
        <p:spPr>
          <a:xfrm rot="18900000">
            <a:off x="4363814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7D194C5C-81D6-D39C-1CFC-68DE65FAB8D8}"/>
              </a:ext>
            </a:extLst>
          </p:cNvPr>
          <p:cNvSpPr/>
          <p:nvPr/>
        </p:nvSpPr>
        <p:spPr>
          <a:xfrm rot="18900000">
            <a:off x="5136857" y="3662285"/>
            <a:ext cx="103128" cy="10312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E40DE81A-02D2-9DF2-0069-CCC4C5D1A1B6}"/>
              </a:ext>
            </a:extLst>
          </p:cNvPr>
          <p:cNvSpPr/>
          <p:nvPr/>
        </p:nvSpPr>
        <p:spPr>
          <a:xfrm rot="18900000">
            <a:off x="5909900" y="3662285"/>
            <a:ext cx="103128" cy="10312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CA0752A7-D5B2-F801-F5C9-02C9D9F92AED}"/>
              </a:ext>
            </a:extLst>
          </p:cNvPr>
          <p:cNvSpPr/>
          <p:nvPr/>
        </p:nvSpPr>
        <p:spPr>
          <a:xfrm rot="18900000">
            <a:off x="6682943" y="3662285"/>
            <a:ext cx="103128" cy="10312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DDCC8C33-49C5-2BDC-47C1-123B2C35219E}"/>
              </a:ext>
            </a:extLst>
          </p:cNvPr>
          <p:cNvSpPr/>
          <p:nvPr/>
        </p:nvSpPr>
        <p:spPr>
          <a:xfrm rot="18900000">
            <a:off x="7455987" y="3662285"/>
            <a:ext cx="103128" cy="10312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B99B8E41-71F1-696F-AEF5-4864D705570D}"/>
              </a:ext>
            </a:extLst>
          </p:cNvPr>
          <p:cNvCxnSpPr>
            <a:cxnSpLocks/>
            <a:stCxn id="79" idx="5"/>
            <a:endCxn id="80" idx="1"/>
          </p:cNvCxnSpPr>
          <p:nvPr/>
        </p:nvCxnSpPr>
        <p:spPr>
          <a:xfrm>
            <a:off x="601727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89522559-A550-4217-5AFA-55CFF53C71CB}"/>
              </a:ext>
            </a:extLst>
          </p:cNvPr>
          <p:cNvCxnSpPr>
            <a:cxnSpLocks/>
            <a:stCxn id="80" idx="5"/>
            <a:endCxn id="81" idx="1"/>
          </p:cNvCxnSpPr>
          <p:nvPr/>
        </p:nvCxnSpPr>
        <p:spPr>
          <a:xfrm>
            <a:off x="1374770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320B614C-8A53-5A53-5D54-D71C499D6EC6}"/>
              </a:ext>
            </a:extLst>
          </p:cNvPr>
          <p:cNvCxnSpPr>
            <a:cxnSpLocks/>
            <a:stCxn id="81" idx="5"/>
            <a:endCxn id="82" idx="1"/>
          </p:cNvCxnSpPr>
          <p:nvPr/>
        </p:nvCxnSpPr>
        <p:spPr>
          <a:xfrm>
            <a:off x="2147813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D23D50EE-8D18-931E-8562-57EEC53FB669}"/>
              </a:ext>
            </a:extLst>
          </p:cNvPr>
          <p:cNvCxnSpPr>
            <a:cxnSpLocks/>
            <a:stCxn id="82" idx="5"/>
            <a:endCxn id="83" idx="1"/>
          </p:cNvCxnSpPr>
          <p:nvPr/>
        </p:nvCxnSpPr>
        <p:spPr>
          <a:xfrm>
            <a:off x="2920856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35139772-F20D-31C1-B75D-C562C13EB8F3}"/>
              </a:ext>
            </a:extLst>
          </p:cNvPr>
          <p:cNvCxnSpPr>
            <a:cxnSpLocks/>
            <a:stCxn id="83" idx="5"/>
            <a:endCxn id="84" idx="1"/>
          </p:cNvCxnSpPr>
          <p:nvPr/>
        </p:nvCxnSpPr>
        <p:spPr>
          <a:xfrm>
            <a:off x="3693899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A6F1B34C-8579-F62A-8425-A7AEA4A5B606}"/>
              </a:ext>
            </a:extLst>
          </p:cNvPr>
          <p:cNvCxnSpPr>
            <a:cxnSpLocks/>
            <a:stCxn id="84" idx="5"/>
            <a:endCxn id="85" idx="2"/>
          </p:cNvCxnSpPr>
          <p:nvPr/>
        </p:nvCxnSpPr>
        <p:spPr>
          <a:xfrm>
            <a:off x="4466942" y="3713849"/>
            <a:ext cx="66991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6C99DBAE-0505-D11C-FF60-3FAF6994386B}"/>
              </a:ext>
            </a:extLst>
          </p:cNvPr>
          <p:cNvCxnSpPr>
            <a:cxnSpLocks/>
            <a:stCxn id="85" idx="5"/>
          </p:cNvCxnSpPr>
          <p:nvPr/>
        </p:nvCxnSpPr>
        <p:spPr>
          <a:xfrm>
            <a:off x="5239985" y="3713849"/>
            <a:ext cx="260165" cy="0"/>
          </a:xfrm>
          <a:prstGeom prst="straightConnector1">
            <a:avLst/>
          </a:prstGeom>
          <a:ln w="19050">
            <a:solidFill>
              <a:srgbClr val="FF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9BAE1363-ED5E-72B1-A259-39B533B06649}"/>
              </a:ext>
            </a:extLst>
          </p:cNvPr>
          <p:cNvCxnSpPr>
            <a:cxnSpLocks/>
            <a:stCxn id="86" idx="5"/>
            <a:endCxn id="87" idx="1"/>
          </p:cNvCxnSpPr>
          <p:nvPr/>
        </p:nvCxnSpPr>
        <p:spPr>
          <a:xfrm>
            <a:off x="6013028" y="3713849"/>
            <a:ext cx="669915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2C5D14F3-04A8-5CEB-2FDB-A2BFDBBB65F6}"/>
              </a:ext>
            </a:extLst>
          </p:cNvPr>
          <p:cNvCxnSpPr>
            <a:cxnSpLocks/>
            <a:stCxn id="87" idx="5"/>
            <a:endCxn id="88" idx="1"/>
          </p:cNvCxnSpPr>
          <p:nvPr/>
        </p:nvCxnSpPr>
        <p:spPr>
          <a:xfrm>
            <a:off x="6786071" y="3713849"/>
            <a:ext cx="669916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>
            <a:extLst>
              <a:ext uri="{FF2B5EF4-FFF2-40B4-BE49-F238E27FC236}">
                <a16:creationId xmlns:a16="http://schemas.microsoft.com/office/drawing/2014/main" id="{3D1755CB-599E-FC45-ED11-8CCF7CA54C42}"/>
              </a:ext>
            </a:extLst>
          </p:cNvPr>
          <p:cNvSpPr txBox="1"/>
          <p:nvPr/>
        </p:nvSpPr>
        <p:spPr>
          <a:xfrm>
            <a:off x="620503" y="181587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2000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F996A06F-548D-9BED-C09C-44893B02470F}"/>
              </a:ext>
            </a:extLst>
          </p:cNvPr>
          <p:cNvSpPr txBox="1"/>
          <p:nvPr/>
        </p:nvSpPr>
        <p:spPr>
          <a:xfrm>
            <a:off x="1393546" y="181587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2001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8BE1E320-8BD8-BAFC-6067-9BCE39E81F54}"/>
              </a:ext>
            </a:extLst>
          </p:cNvPr>
          <p:cNvSpPr txBox="1"/>
          <p:nvPr/>
        </p:nvSpPr>
        <p:spPr>
          <a:xfrm>
            <a:off x="2166589" y="181587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2002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7CAA559C-AC58-02D5-B0FF-77DB159D2807}"/>
              </a:ext>
            </a:extLst>
          </p:cNvPr>
          <p:cNvSpPr txBox="1"/>
          <p:nvPr/>
        </p:nvSpPr>
        <p:spPr>
          <a:xfrm>
            <a:off x="2939632" y="181587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2003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19ABCA02-6927-885D-A320-401AF7ED97B3}"/>
              </a:ext>
            </a:extLst>
          </p:cNvPr>
          <p:cNvSpPr txBox="1"/>
          <p:nvPr/>
        </p:nvSpPr>
        <p:spPr>
          <a:xfrm>
            <a:off x="3712675" y="181587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2004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E7F0083E-5EA8-6254-A4B4-5F03A02D1D27}"/>
              </a:ext>
            </a:extLst>
          </p:cNvPr>
          <p:cNvSpPr txBox="1"/>
          <p:nvPr/>
        </p:nvSpPr>
        <p:spPr>
          <a:xfrm>
            <a:off x="4491838" y="1815874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2005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5C81DB41-AB9B-82F3-D015-A6FC7E2BBB5D}"/>
              </a:ext>
            </a:extLst>
          </p:cNvPr>
          <p:cNvSpPr txBox="1"/>
          <p:nvPr/>
        </p:nvSpPr>
        <p:spPr>
          <a:xfrm>
            <a:off x="5258761" y="1815873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2006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45B57EEA-539A-6BFA-B1FD-4A61302D54D8}"/>
              </a:ext>
            </a:extLst>
          </p:cNvPr>
          <p:cNvSpPr txBox="1"/>
          <p:nvPr/>
        </p:nvSpPr>
        <p:spPr>
          <a:xfrm>
            <a:off x="6037924" y="1815872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2007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AE03BFC3-B3C1-C0EF-F357-17A43192BB8F}"/>
              </a:ext>
            </a:extLst>
          </p:cNvPr>
          <p:cNvSpPr txBox="1"/>
          <p:nvPr/>
        </p:nvSpPr>
        <p:spPr>
          <a:xfrm>
            <a:off x="6804847" y="1815871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2008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EF782582-E6BA-1C71-737D-8F115E1F0535}"/>
              </a:ext>
            </a:extLst>
          </p:cNvPr>
          <p:cNvSpPr txBox="1"/>
          <p:nvPr/>
        </p:nvSpPr>
        <p:spPr>
          <a:xfrm>
            <a:off x="7577891" y="1815870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2009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19B59B39-E0EB-3EED-53B8-D6789C1F8275}"/>
              </a:ext>
            </a:extLst>
          </p:cNvPr>
          <p:cNvSpPr txBox="1"/>
          <p:nvPr/>
        </p:nvSpPr>
        <p:spPr>
          <a:xfrm>
            <a:off x="620503" y="2800101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2010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51EBC229-6234-9C36-3B1A-CFA81A5A359C}"/>
              </a:ext>
            </a:extLst>
          </p:cNvPr>
          <p:cNvSpPr txBox="1"/>
          <p:nvPr/>
        </p:nvSpPr>
        <p:spPr>
          <a:xfrm>
            <a:off x="1393546" y="2800101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2011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3838E834-FC07-745B-D9DB-05E646303414}"/>
              </a:ext>
            </a:extLst>
          </p:cNvPr>
          <p:cNvSpPr txBox="1"/>
          <p:nvPr/>
        </p:nvSpPr>
        <p:spPr>
          <a:xfrm>
            <a:off x="2166589" y="2800101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2012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793366BE-C776-E2F1-9BDB-9E12C1DD6A42}"/>
              </a:ext>
            </a:extLst>
          </p:cNvPr>
          <p:cNvSpPr txBox="1"/>
          <p:nvPr/>
        </p:nvSpPr>
        <p:spPr>
          <a:xfrm>
            <a:off x="2939632" y="2800100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2013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67F2C625-61DD-0340-CFA1-893FD872B4C8}"/>
              </a:ext>
            </a:extLst>
          </p:cNvPr>
          <p:cNvSpPr txBox="1"/>
          <p:nvPr/>
        </p:nvSpPr>
        <p:spPr>
          <a:xfrm>
            <a:off x="3712675" y="2800100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2014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EC46183B-E97F-1F78-6583-23A67D08CD5B}"/>
              </a:ext>
            </a:extLst>
          </p:cNvPr>
          <p:cNvSpPr txBox="1"/>
          <p:nvPr/>
        </p:nvSpPr>
        <p:spPr>
          <a:xfrm>
            <a:off x="4491838" y="2800099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2015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AA406757-C30B-B28D-45F4-E5089EBB0AA0}"/>
              </a:ext>
            </a:extLst>
          </p:cNvPr>
          <p:cNvSpPr txBox="1"/>
          <p:nvPr/>
        </p:nvSpPr>
        <p:spPr>
          <a:xfrm>
            <a:off x="5258761" y="2800098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2016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960560DD-1112-F5F1-FC6F-7B7C6D717715}"/>
              </a:ext>
            </a:extLst>
          </p:cNvPr>
          <p:cNvSpPr txBox="1"/>
          <p:nvPr/>
        </p:nvSpPr>
        <p:spPr>
          <a:xfrm>
            <a:off x="6037924" y="2800097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2017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AB5FF51-36AC-9E05-9C98-4390402F9937}"/>
              </a:ext>
            </a:extLst>
          </p:cNvPr>
          <p:cNvSpPr txBox="1"/>
          <p:nvPr/>
        </p:nvSpPr>
        <p:spPr>
          <a:xfrm>
            <a:off x="6804847" y="280009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2018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E699C541-B847-EF12-A564-A6491ECB7FF5}"/>
              </a:ext>
            </a:extLst>
          </p:cNvPr>
          <p:cNvSpPr txBox="1"/>
          <p:nvPr/>
        </p:nvSpPr>
        <p:spPr>
          <a:xfrm>
            <a:off x="7577891" y="280009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2019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71B679B3-A42E-0507-AFDC-A60A6D148C49}"/>
              </a:ext>
            </a:extLst>
          </p:cNvPr>
          <p:cNvSpPr txBox="1"/>
          <p:nvPr/>
        </p:nvSpPr>
        <p:spPr>
          <a:xfrm>
            <a:off x="620503" y="377942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2020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4A768D7F-9D5A-E0A6-FA34-50C21DA68352}"/>
              </a:ext>
            </a:extLst>
          </p:cNvPr>
          <p:cNvSpPr txBox="1"/>
          <p:nvPr/>
        </p:nvSpPr>
        <p:spPr>
          <a:xfrm>
            <a:off x="1393546" y="377942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2021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0DF89055-353F-E065-B281-9DFC6784D0DC}"/>
              </a:ext>
            </a:extLst>
          </p:cNvPr>
          <p:cNvSpPr txBox="1"/>
          <p:nvPr/>
        </p:nvSpPr>
        <p:spPr>
          <a:xfrm>
            <a:off x="2166589" y="3779426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2022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F54E12F-B410-D06C-5204-72BA1AB90951}"/>
              </a:ext>
            </a:extLst>
          </p:cNvPr>
          <p:cNvSpPr txBox="1"/>
          <p:nvPr/>
        </p:nvSpPr>
        <p:spPr>
          <a:xfrm>
            <a:off x="2939632" y="377942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2023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ECF22611-6CEF-118F-8ED5-89F5C2BFC760}"/>
              </a:ext>
            </a:extLst>
          </p:cNvPr>
          <p:cNvSpPr txBox="1"/>
          <p:nvPr/>
        </p:nvSpPr>
        <p:spPr>
          <a:xfrm>
            <a:off x="3712675" y="3779425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2024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3ADC8655-D4BE-E6F9-E78A-7DC1E8769FBF}"/>
              </a:ext>
            </a:extLst>
          </p:cNvPr>
          <p:cNvSpPr txBox="1"/>
          <p:nvPr/>
        </p:nvSpPr>
        <p:spPr>
          <a:xfrm>
            <a:off x="4491838" y="3779424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2025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6203F44-BE39-88BD-3DFD-017DDA3CDA50}"/>
              </a:ext>
            </a:extLst>
          </p:cNvPr>
          <p:cNvSpPr txBox="1"/>
          <p:nvPr/>
        </p:nvSpPr>
        <p:spPr>
          <a:xfrm>
            <a:off x="5258761" y="3779423"/>
            <a:ext cx="522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2026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47192263-B9B1-F3FA-BCCA-1FF5251007F9}"/>
              </a:ext>
            </a:extLst>
          </p:cNvPr>
          <p:cNvSpPr txBox="1"/>
          <p:nvPr/>
        </p:nvSpPr>
        <p:spPr>
          <a:xfrm>
            <a:off x="6037924" y="3779422"/>
            <a:ext cx="52236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2027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1F4B086C-B18F-DAB5-512A-86CD638D2259}"/>
              </a:ext>
            </a:extLst>
          </p:cNvPr>
          <p:cNvSpPr txBox="1"/>
          <p:nvPr/>
        </p:nvSpPr>
        <p:spPr>
          <a:xfrm>
            <a:off x="6804847" y="3779421"/>
            <a:ext cx="52236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2028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EB0C6FC8-76A1-A74F-A132-6F505B5C9250}"/>
              </a:ext>
            </a:extLst>
          </p:cNvPr>
          <p:cNvSpPr txBox="1"/>
          <p:nvPr/>
        </p:nvSpPr>
        <p:spPr>
          <a:xfrm>
            <a:off x="7577891" y="3779420"/>
            <a:ext cx="52236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2029</a:t>
            </a:r>
          </a:p>
        </p:txBody>
      </p: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91E45488-C6B8-07B0-1D9F-F9C7E8FD7CDF}"/>
              </a:ext>
            </a:extLst>
          </p:cNvPr>
          <p:cNvCxnSpPr>
            <a:cxnSpLocks/>
            <a:endCxn id="86" idx="1"/>
          </p:cNvCxnSpPr>
          <p:nvPr/>
        </p:nvCxnSpPr>
        <p:spPr>
          <a:xfrm>
            <a:off x="5500150" y="3713849"/>
            <a:ext cx="409750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0A6BD770-14FA-D734-DF46-CC7875114720}"/>
              </a:ext>
            </a:extLst>
          </p:cNvPr>
          <p:cNvCxnSpPr>
            <a:cxnSpLocks/>
          </p:cNvCxnSpPr>
          <p:nvPr/>
        </p:nvCxnSpPr>
        <p:spPr>
          <a:xfrm>
            <a:off x="7507551" y="1740497"/>
            <a:ext cx="66991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791ADD24-5A32-F762-9EC5-1EB548C81E5A}"/>
              </a:ext>
            </a:extLst>
          </p:cNvPr>
          <p:cNvCxnSpPr>
            <a:cxnSpLocks/>
          </p:cNvCxnSpPr>
          <p:nvPr/>
        </p:nvCxnSpPr>
        <p:spPr>
          <a:xfrm>
            <a:off x="7507551" y="2729393"/>
            <a:ext cx="66991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135550A5-F39F-ECDE-10E2-93A2E1BFBB0A}"/>
              </a:ext>
            </a:extLst>
          </p:cNvPr>
          <p:cNvCxnSpPr>
            <a:cxnSpLocks/>
          </p:cNvCxnSpPr>
          <p:nvPr/>
        </p:nvCxnSpPr>
        <p:spPr>
          <a:xfrm>
            <a:off x="7507551" y="3713849"/>
            <a:ext cx="669916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FA9210B3-3694-DC0E-E115-189FFB05A785}"/>
              </a:ext>
            </a:extLst>
          </p:cNvPr>
          <p:cNvSpPr txBox="1"/>
          <p:nvPr/>
        </p:nvSpPr>
        <p:spPr>
          <a:xfrm>
            <a:off x="1323206" y="899667"/>
            <a:ext cx="4986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5A6D8F"/>
                </a:solidFill>
                <a:latin typeface="APL387 Unicode" panose="020B0709000202000203" pitchFamily="50" charset="0"/>
              </a:rPr>
              <a:t>⊖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B96C384-E73C-E65D-9B5E-04902FD4F3E3}"/>
              </a:ext>
            </a:extLst>
          </p:cNvPr>
          <p:cNvCxnSpPr>
            <a:cxnSpLocks/>
          </p:cNvCxnSpPr>
          <p:nvPr/>
        </p:nvCxnSpPr>
        <p:spPr>
          <a:xfrm flipH="1">
            <a:off x="239151" y="1252050"/>
            <a:ext cx="1135619" cy="9547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AFC9C53B-FBF0-26D2-E25E-B478CF0D950B}"/>
              </a:ext>
            </a:extLst>
          </p:cNvPr>
          <p:cNvSpPr/>
          <p:nvPr/>
        </p:nvSpPr>
        <p:spPr>
          <a:xfrm rot="18900000">
            <a:off x="1705773" y="2626550"/>
            <a:ext cx="201246" cy="20124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A495A3A-CE4E-37C7-AE2A-808C5BB4238D}"/>
              </a:ext>
            </a:extLst>
          </p:cNvPr>
          <p:cNvSpPr txBox="1"/>
          <p:nvPr/>
        </p:nvSpPr>
        <p:spPr>
          <a:xfrm>
            <a:off x="1417511" y="2236275"/>
            <a:ext cx="730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v13.0</a:t>
            </a:r>
          </a:p>
        </p:txBody>
      </p:sp>
    </p:spTree>
    <p:extLst>
      <p:ext uri="{BB962C8B-B14F-4D97-AF65-F5344CB8AC3E}">
        <p14:creationId xmlns:p14="http://schemas.microsoft.com/office/powerpoint/2010/main" val="1195240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animBg="1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AD8CB-7FC0-6016-875E-6BC1D8DBA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4248473" cy="14214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>
                <a:latin typeface="APL387 Unicode" panose="020B0709000202000203" pitchFamily="50" charset="0"/>
              </a:rPr>
              <a:t>      ⊢m←3 3⍴⎕A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ABC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DEF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GHI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B932A1C-CD54-FADF-0E51-90E7F19C2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v13.0: Short left arguments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43D21AF7-85C9-A5DD-5102-C94F37096CC4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5C6F9C5-1603-A231-10A2-37C2FAAFF358}"/>
              </a:ext>
            </a:extLst>
          </p:cNvPr>
          <p:cNvSpPr txBox="1">
            <a:spLocks/>
          </p:cNvSpPr>
          <p:nvPr/>
        </p:nvSpPr>
        <p:spPr>
          <a:xfrm>
            <a:off x="4572000" y="1264925"/>
            <a:ext cx="4248473" cy="11922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>
                <a:latin typeface="APL387 Unicode" panose="020B0709000202000203" pitchFamily="50" charset="0"/>
              </a:rPr>
              <a:t>      2 3↑m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ABC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DEF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60CDF8A-304D-22E8-C413-965399F7911D}"/>
              </a:ext>
            </a:extLst>
          </p:cNvPr>
          <p:cNvSpPr txBox="1">
            <a:spLocks/>
          </p:cNvSpPr>
          <p:nvPr/>
        </p:nvSpPr>
        <p:spPr>
          <a:xfrm>
            <a:off x="323527" y="2639304"/>
            <a:ext cx="4248473" cy="11922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GB" dirty="0">
                <a:latin typeface="APL387 Unicode" panose="020B0709000202000203" pitchFamily="50" charset="0"/>
              </a:rPr>
              <a:t>      2 2↑m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AB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DE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47F014B-9C5F-1657-DEE0-54851261F514}"/>
              </a:ext>
            </a:extLst>
          </p:cNvPr>
          <p:cNvSpPr txBox="1">
            <a:spLocks/>
          </p:cNvSpPr>
          <p:nvPr/>
        </p:nvSpPr>
        <p:spPr>
          <a:xfrm>
            <a:off x="4572000" y="2571750"/>
            <a:ext cx="424847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>
                <a:latin typeface="APL387 Unicode" panose="020B0709000202000203" pitchFamily="50" charset="0"/>
              </a:rPr>
              <a:t>      2↑m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ABC</a:t>
            </a:r>
            <a:br>
              <a:rPr lang="en-GB" dirty="0">
                <a:latin typeface="APL387 Unicode" panose="020B0709000202000203" pitchFamily="50" charset="0"/>
              </a:rPr>
            </a:br>
            <a:r>
              <a:rPr lang="en-GB" dirty="0">
                <a:latin typeface="APL387 Unicode" panose="020B0709000202000203" pitchFamily="50" charset="0"/>
              </a:rPr>
              <a:t>DEF </a:t>
            </a:r>
          </a:p>
        </p:txBody>
      </p:sp>
    </p:spTree>
    <p:extLst>
      <p:ext uri="{BB962C8B-B14F-4D97-AF65-F5344CB8AC3E}">
        <p14:creationId xmlns:p14="http://schemas.microsoft.com/office/powerpoint/2010/main" val="3934699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Dyalog 2025.6">
      <a:dk1>
        <a:srgbClr val="232222"/>
      </a:dk1>
      <a:lt1>
        <a:sysClr val="window" lastClr="FFFFFF"/>
      </a:lt1>
      <a:dk2>
        <a:srgbClr val="2A3244"/>
      </a:dk2>
      <a:lt2>
        <a:srgbClr val="F2F1F0"/>
      </a:lt2>
      <a:accent1>
        <a:srgbClr val="FF6A13"/>
      </a:accent1>
      <a:accent2>
        <a:srgbClr val="8986CA"/>
      </a:accent2>
      <a:accent3>
        <a:srgbClr val="003B5C"/>
      </a:accent3>
      <a:accent4>
        <a:srgbClr val="FFA300"/>
      </a:accent4>
      <a:accent5>
        <a:srgbClr val="CA2E51"/>
      </a:accent5>
      <a:accent6>
        <a:srgbClr val="FF6A13"/>
      </a:accent6>
      <a:hlink>
        <a:srgbClr val="FF6A13"/>
      </a:hlink>
      <a:folHlink>
        <a:srgbClr val="FF6A13"/>
      </a:folHlink>
    </a:clrScheme>
    <a:fontScheme name="Sarabun">
      <a:majorFont>
        <a:latin typeface="Sarabun"/>
        <a:ea typeface=""/>
        <a:cs typeface=""/>
      </a:majorFont>
      <a:minorFont>
        <a:latin typeface="Sarabu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yalog19_template_bold_calibri.potx" id="{F0C38D23-3AC9-47E9-8D0D-BEDB5EAFCAD2}" vid="{35320D08-F00A-4224-9D94-CDC48BBB4D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984</Words>
  <Application>Microsoft Office PowerPoint</Application>
  <PresentationFormat>On-screen Show (16:9)</PresentationFormat>
  <Paragraphs>319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8" baseType="lpstr">
      <vt:lpstr>Courier New</vt:lpstr>
      <vt:lpstr>Calibri</vt:lpstr>
      <vt:lpstr>APL385 Unicode</vt:lpstr>
      <vt:lpstr>APL387 Unicode</vt:lpstr>
      <vt:lpstr>Arial</vt:lpstr>
      <vt:lpstr>Sarabun</vt:lpstr>
      <vt:lpstr>Wingdings 2</vt:lpstr>
      <vt:lpstr>Wingdings</vt:lpstr>
      <vt:lpstr>Office Theme</vt:lpstr>
      <vt:lpstr>APL Primitives in the 21st Century</vt:lpstr>
      <vt:lpstr>The 21st Century</vt:lpstr>
      <vt:lpstr>Leading Axis Theory</vt:lpstr>
      <vt:lpstr>What even is a major cell?</vt:lpstr>
      <vt:lpstr>Working on the leading axis</vt:lpstr>
      <vt:lpstr>What even is a major cell?</vt:lpstr>
      <vt:lpstr>Working on the leading axis</vt:lpstr>
      <vt:lpstr>The 21st Century</vt:lpstr>
      <vt:lpstr>v13.0: Short left arguments</vt:lpstr>
      <vt:lpstr>v13.0: Short left arguments</vt:lpstr>
      <vt:lpstr>The 21st Century</vt:lpstr>
      <vt:lpstr>v14.0: ≢</vt:lpstr>
      <vt:lpstr>Index-of</vt:lpstr>
      <vt:lpstr>v14.0: Index-of Extended</vt:lpstr>
      <vt:lpstr>v14.0</vt:lpstr>
      <vt:lpstr>The 21st Century</vt:lpstr>
      <vt:lpstr>v16.0: Interval Index (⍸)</vt:lpstr>
      <vt:lpstr>v16.0</vt:lpstr>
      <vt:lpstr>The 21st Century</vt:lpstr>
      <vt:lpstr>v17.0: Unique (∪)</vt:lpstr>
      <vt:lpstr>v17.0: Unique (∪)</vt:lpstr>
      <vt:lpstr>v17.0: Unique (∪)</vt:lpstr>
      <vt:lpstr>The 21st Century</vt:lpstr>
      <vt:lpstr>v18.0: Unique Mask (≠)</vt:lpstr>
      <vt:lpstr>v18.0: Unique Mask (≠)</vt:lpstr>
      <vt:lpstr>v18.0: Unique Mask (≠)</vt:lpstr>
      <vt:lpstr>The 21st Century</vt:lpstr>
      <vt:lpstr>The Rank operator (⍤)</vt:lpstr>
      <vt:lpstr>There’s a reason it looks like ¨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Smith</dc:creator>
  <cp:lastModifiedBy>Fiona Smith</cp:lastModifiedBy>
  <cp:revision>258</cp:revision>
  <dcterms:created xsi:type="dcterms:W3CDTF">2019-07-25T11:46:05Z</dcterms:created>
  <dcterms:modified xsi:type="dcterms:W3CDTF">2026-05-12T13:30:03Z</dcterms:modified>
</cp:coreProperties>
</file>