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50" r:id="rId1"/>
  </p:sldMasterIdLst>
  <p:notesMasterIdLst>
    <p:notesMasterId r:id="rId9"/>
  </p:notesMasterIdLst>
  <p:handoutMasterIdLst>
    <p:handoutMasterId r:id="rId10"/>
  </p:handoutMasterIdLst>
  <p:sldIdLst>
    <p:sldId id="270" r:id="rId2"/>
    <p:sldId id="284" r:id="rId3"/>
    <p:sldId id="279" r:id="rId4"/>
    <p:sldId id="280" r:id="rId5"/>
    <p:sldId id="281" r:id="rId6"/>
    <p:sldId id="282" r:id="rId7"/>
    <p:sldId id="283" r:id="rId8"/>
  </p:sldIdLst>
  <p:sldSz cx="9144000" cy="6858000" type="screen4x3"/>
  <p:notesSz cx="6718300" cy="985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6706"/>
    <a:srgbClr val="EEB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2" autoAdjust="0"/>
    <p:restoredTop sz="84902" autoAdjust="0"/>
  </p:normalViewPr>
  <p:slideViewPr>
    <p:cSldViewPr>
      <p:cViewPr varScale="1">
        <p:scale>
          <a:sx n="67" d="100"/>
          <a:sy n="67" d="100"/>
        </p:scale>
        <p:origin x="-91" y="-250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3990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238" y="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AB2BBA-8000-4029-9420-EBC2F9DE2F15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61488"/>
            <a:ext cx="2911475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238" y="9361488"/>
            <a:ext cx="2911475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E301AE-8CD3-4030-A7B2-9737F181DC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7044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5482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830" y="4681220"/>
            <a:ext cx="5374640" cy="4434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5482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CB69223-2A7E-4679-8394-C16FA4EA7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006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eaLnBrk="1" hangingPunct="1"/>
            <a:fld id="{54F46E95-09C8-4B6A-84A1-65DE253C0A87}" type="slidenum">
              <a:rPr lang="en-US" sz="1200" smtClean="0">
                <a:latin typeface="Arial" charset="0"/>
              </a:rPr>
              <a:pPr eaLnBrk="1" hangingPunct="1"/>
              <a:t>0</a:t>
            </a:fld>
            <a:endParaRPr lang="en-US" sz="1200">
              <a:latin typeface="Arial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6972807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eaLnBrk="1" hangingPunct="1"/>
            <a:fld id="{54F46E95-09C8-4B6A-84A1-65DE253C0A87}" type="slidenum">
              <a:rPr lang="en-US" sz="1200" smtClean="0">
                <a:latin typeface="Arial" charset="0"/>
              </a:rPr>
              <a:pPr eaLnBrk="1" hangingPunct="1"/>
              <a:t>1</a:t>
            </a:fld>
            <a:endParaRPr lang="en-US" sz="1200">
              <a:latin typeface="Arial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330519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7317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922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6664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7516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691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575" y="1700213"/>
            <a:ext cx="7632849" cy="3889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62338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24000" y="6324600"/>
            <a:ext cx="5867400" cy="457200"/>
          </a:xfrm>
          <a:prstGeom prst="rect">
            <a:avLst/>
          </a:prstGeom>
        </p:spPr>
        <p:txBody>
          <a:bodyPr/>
          <a:lstStyle>
            <a:lvl1pPr algn="ctr">
              <a:defRPr sz="2000" smtClean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Data Presentation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0"/>
            <a:ext cx="641212" cy="457200"/>
          </a:xfrm>
          <a:prstGeom prst="rect">
            <a:avLst/>
          </a:prstGeom>
        </p:spPr>
        <p:txBody>
          <a:bodyPr/>
          <a:lstStyle>
            <a:lvl1pPr algn="r">
              <a:defRPr sz="2800" smtClean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6447818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heme" Target="../theme/theme1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%18dyalogpower-768x1024.gif%20%20%20%20%20%20%20%20%20%20%20%20%20%20%20%20%20%20%20%20%20%20%20%20%20%20%20%20%20%20%20%20%20%20%20%20%20%20%2000020D4A%06extern%20%20%20%20%20%20%20%20%20%20%20%20%20%20%20%20%20%20%20%20%20%20%20%20%20BC21CDDC: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yalogpower-768x1024.gif                                       00020D4Aextern                         BC21CDDC:"/>
          <p:cNvPicPr>
            <a:picLocks noChangeAspect="1" noChangeArrowheads="1"/>
          </p:cNvPicPr>
          <p:nvPr userDrawn="1"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576"/>
            <a:ext cx="9191626" cy="688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639"/>
          <a:stretch/>
        </p:blipFill>
        <p:spPr>
          <a:xfrm>
            <a:off x="152400" y="6416815"/>
            <a:ext cx="1066800" cy="28047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617005" y="6196279"/>
            <a:ext cx="447675" cy="661721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r="72206"/>
          <a:stretch/>
        </p:blipFill>
        <p:spPr bwMode="auto">
          <a:xfrm>
            <a:off x="7585951" y="6380674"/>
            <a:ext cx="432000" cy="352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 userDrawn="1"/>
        </p:nvSpPr>
        <p:spPr>
          <a:xfrm>
            <a:off x="7880832" y="6358440"/>
            <a:ext cx="1280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0" dirty="0">
                <a:latin typeface="Arial" panose="020B0604020202020204" pitchFamily="34" charset="0"/>
                <a:cs typeface="Arial" panose="020B0604020202020204" pitchFamily="34" charset="0"/>
              </a:rPr>
              <a:t>#DYNA16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 baseline="0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32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8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2400"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0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4"/>
          <p:cNvSpPr txBox="1">
            <a:spLocks/>
          </p:cNvSpPr>
          <p:nvPr/>
        </p:nvSpPr>
        <p:spPr>
          <a:xfrm>
            <a:off x="675437" y="762000"/>
            <a:ext cx="7886700" cy="2057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baseline="0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US" kern="0"/>
              <a:t>Dyalog Version 15.0 </a:t>
            </a:r>
            <a:r>
              <a:rPr lang="en-US" kern="0" dirty="0"/>
              <a:t>Highlights</a:t>
            </a:r>
            <a:endParaRPr lang="en-GB" kern="0" dirty="0"/>
          </a:p>
        </p:txBody>
      </p:sp>
      <p:pic>
        <p:nvPicPr>
          <p:cNvPr id="1026" name="Picture 2" descr="Dyalo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1264" y="2743200"/>
            <a:ext cx="3775046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295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4"/>
          <p:cNvSpPr txBox="1">
            <a:spLocks/>
          </p:cNvSpPr>
          <p:nvPr/>
        </p:nvSpPr>
        <p:spPr>
          <a:xfrm>
            <a:off x="675437" y="762000"/>
            <a:ext cx="7886700" cy="2057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baseline="0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US" kern="0"/>
              <a:t>Dyalog Version 15.0 </a:t>
            </a:r>
            <a:r>
              <a:rPr lang="en-US" kern="0" dirty="0"/>
              <a:t>Highlights</a:t>
            </a:r>
            <a:endParaRPr lang="en-GB" kern="0" dirty="0"/>
          </a:p>
        </p:txBody>
      </p:sp>
      <p:sp>
        <p:nvSpPr>
          <p:cNvPr id="2" name="TextBox 1"/>
          <p:cNvSpPr txBox="1"/>
          <p:nvPr/>
        </p:nvSpPr>
        <p:spPr>
          <a:xfrm>
            <a:off x="3169576" y="4724400"/>
            <a:ext cx="28984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+mn-lt"/>
              </a:rPr>
              <a:t>John Daintree, Chief Architect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375" y="2295525"/>
            <a:ext cx="2381250" cy="22669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24400" y="2746073"/>
            <a:ext cx="914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"CDDB"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485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2204864"/>
            <a:ext cx="7772400" cy="3888432"/>
          </a:xfrm>
        </p:spPr>
        <p:txBody>
          <a:bodyPr/>
          <a:lstStyle/>
          <a:p>
            <a:pPr marL="457200" lvl="1" indent="0" algn="ctr" fontAlgn="ctr">
              <a:buNone/>
            </a:pPr>
            <a:r>
              <a:rPr lang="da-DK" sz="3200" b="1" dirty="0"/>
              <a:t>Before we get to what’s been added</a:t>
            </a:r>
            <a:endParaRPr lang="en-US" sz="3200" b="1" dirty="0">
              <a:solidFill>
                <a:srgbClr val="333333"/>
              </a:solidFill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Version 15 Highlights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2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7234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2204864"/>
            <a:ext cx="7772400" cy="3888432"/>
          </a:xfrm>
        </p:spPr>
        <p:txBody>
          <a:bodyPr/>
          <a:lstStyle/>
          <a:p>
            <a:pPr lvl="1" fontAlgn="ctr"/>
            <a:r>
              <a:rPr lang="da-DK" sz="3200" dirty="0"/>
              <a:t>.NET 2.0 support</a:t>
            </a:r>
          </a:p>
          <a:p>
            <a:pPr lvl="2" fontAlgn="ctr"/>
            <a:r>
              <a:rPr lang="da-DK" sz="2800" dirty="0"/>
              <a:t>Released November 2005</a:t>
            </a:r>
          </a:p>
          <a:p>
            <a:pPr lvl="1" fontAlgn="ctr"/>
            <a:r>
              <a:rPr lang="da-DK" sz="3200" dirty="0"/>
              <a:t>Version 15.0 requires .NET 4.0</a:t>
            </a:r>
          </a:p>
          <a:p>
            <a:pPr lvl="2" fontAlgn="ctr"/>
            <a:r>
              <a:rPr lang="da-DK" sz="2800" dirty="0"/>
              <a:t>Syncfusion libraries require 4.5 (as before)</a:t>
            </a:r>
          </a:p>
          <a:p>
            <a:pPr lvl="2" fontAlgn="ctr"/>
            <a:r>
              <a:rPr lang="da-DK" sz="2800" dirty="0"/>
              <a:t>Been available since April 2010</a:t>
            </a:r>
          </a:p>
          <a:p>
            <a:pPr lvl="2" fontAlgn="ctr"/>
            <a:r>
              <a:rPr lang="da-DK" sz="2800"/>
              <a:t>Partially due to compiler switch</a:t>
            </a:r>
            <a:endParaRPr lang="da-DK" sz="2800" dirty="0"/>
          </a:p>
          <a:p>
            <a:pPr marL="457200" lvl="1" indent="0" fontAlgn="ctr">
              <a:buNone/>
            </a:pPr>
            <a:r>
              <a:rPr lang="da-DK" sz="3200" dirty="0">
                <a:solidFill>
                  <a:srgbClr val="333333"/>
                </a:solidFill>
                <a:effectLst/>
                <a:latin typeface="+mn-lt"/>
              </a:rPr>
              <a:t>	</a:t>
            </a:r>
            <a:endParaRPr lang="en-US" sz="3200" dirty="0">
              <a:solidFill>
                <a:srgbClr val="333333"/>
              </a:solidFill>
              <a:effectLst/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Version 15 Highlights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3</a:t>
            </a:fld>
            <a:endParaRPr lang="da-DK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lvl="1" algn="ctr"/>
            <a:r>
              <a:rPr lang="da-DK" sz="3200" dirty="0"/>
              <a:t>What’s been removed?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822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2204864"/>
            <a:ext cx="7772400" cy="3888432"/>
          </a:xfrm>
        </p:spPr>
        <p:txBody>
          <a:bodyPr/>
          <a:lstStyle/>
          <a:p>
            <a:pPr lvl="1" fontAlgn="ctr"/>
            <a:r>
              <a:rPr lang="da-DK" sz="3200" dirty="0"/>
              <a:t>Windows XP Support</a:t>
            </a:r>
          </a:p>
          <a:p>
            <a:pPr lvl="2" fontAlgn="ctr"/>
            <a:r>
              <a:rPr lang="da-DK" sz="2800" dirty="0"/>
              <a:t>Retail release October 2001</a:t>
            </a:r>
          </a:p>
          <a:p>
            <a:pPr lvl="2" fontAlgn="ctr"/>
            <a:r>
              <a:rPr lang="da-DK" sz="2800" dirty="0"/>
              <a:t>Microsoft ended support April 2014</a:t>
            </a:r>
          </a:p>
          <a:p>
            <a:pPr lvl="1" fontAlgn="ctr"/>
            <a:r>
              <a:rPr lang="da-DK" sz="3200" dirty="0"/>
              <a:t>Version 15.0 requires Vista or greater</a:t>
            </a:r>
          </a:p>
          <a:p>
            <a:pPr lvl="2" fontAlgn="ctr"/>
            <a:r>
              <a:rPr lang="da-DK" sz="2800" dirty="0"/>
              <a:t>Or comparable server operating system</a:t>
            </a:r>
            <a:endParaRPr lang="da-DK" sz="2400" dirty="0"/>
          </a:p>
          <a:p>
            <a:pPr lvl="2" fontAlgn="ctr"/>
            <a:r>
              <a:rPr lang="da-DK" sz="2800" dirty="0"/>
              <a:t>Retail release January 2007</a:t>
            </a:r>
          </a:p>
          <a:p>
            <a:pPr marL="457200" lvl="1" indent="0" fontAlgn="ctr">
              <a:buNone/>
            </a:pPr>
            <a:r>
              <a:rPr lang="da-DK" sz="3200" dirty="0">
                <a:solidFill>
                  <a:srgbClr val="333333"/>
                </a:solidFill>
                <a:effectLst/>
                <a:latin typeface="+mn-lt"/>
              </a:rPr>
              <a:t>	</a:t>
            </a:r>
            <a:endParaRPr lang="en-US" sz="3200" dirty="0">
              <a:solidFill>
                <a:srgbClr val="333333"/>
              </a:solidFill>
              <a:effectLst/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Version 15 Highlights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4</a:t>
            </a:fld>
            <a:endParaRPr lang="da-DK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lvl="1" algn="ctr"/>
            <a:r>
              <a:rPr lang="da-DK" sz="3200" dirty="0"/>
              <a:t>What’s been removed?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167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2204864"/>
            <a:ext cx="7772400" cy="3888432"/>
          </a:xfrm>
        </p:spPr>
        <p:txBody>
          <a:bodyPr/>
          <a:lstStyle/>
          <a:p>
            <a:pPr lvl="1" fontAlgn="ctr"/>
            <a:r>
              <a:rPr lang="da-DK" sz="3200" dirty="0"/>
              <a:t>Non-admin install</a:t>
            </a:r>
          </a:p>
          <a:p>
            <a:pPr lvl="1" fontAlgn="ctr"/>
            <a:r>
              <a:rPr lang="da-DK" sz="3200" dirty="0"/>
              <a:t>"Native look and feel" enabled by default	</a:t>
            </a:r>
          </a:p>
          <a:p>
            <a:pPr lvl="2" fontAlgn="ctr"/>
            <a:r>
              <a:rPr lang="da-DK" dirty="0"/>
              <a:t>Perhaps with the option removed in Version 15+n (n&gt;1)</a:t>
            </a:r>
          </a:p>
          <a:p>
            <a:pPr marL="914400" lvl="2" indent="0" fontAlgn="ctr">
              <a:buNone/>
            </a:pPr>
            <a:endParaRPr lang="da-DK" dirty="0"/>
          </a:p>
          <a:p>
            <a:pPr marL="457200" lvl="1" indent="0" fontAlgn="ctr">
              <a:buNone/>
            </a:pPr>
            <a:r>
              <a:rPr lang="da-DK" sz="3200" dirty="0">
                <a:solidFill>
                  <a:srgbClr val="333333"/>
                </a:solidFill>
                <a:effectLst/>
                <a:latin typeface="+mn-lt"/>
              </a:rPr>
              <a:t>	</a:t>
            </a:r>
            <a:endParaRPr lang="en-US" sz="3200" dirty="0">
              <a:solidFill>
                <a:srgbClr val="333333"/>
              </a:solidFill>
              <a:effectLst/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Version 15 Highlights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5</a:t>
            </a:fld>
            <a:endParaRPr lang="da-DK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lvl="1" algn="ctr"/>
            <a:r>
              <a:rPr lang="da-DK" sz="3200" dirty="0"/>
              <a:t>Other Windows "infrastucture" changes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101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2204864"/>
            <a:ext cx="7772400" cy="3888432"/>
          </a:xfrm>
        </p:spPr>
        <p:txBody>
          <a:bodyPr/>
          <a:lstStyle/>
          <a:p>
            <a:pPr marL="457200" lvl="1" indent="0" algn="ctr" fontAlgn="ctr">
              <a:buNone/>
            </a:pPr>
            <a:r>
              <a:rPr lang="da-DK" sz="3200" b="1" dirty="0"/>
              <a:t>Editing files</a:t>
            </a:r>
            <a:endParaRPr lang="en-US" sz="3200" b="1" dirty="0">
              <a:solidFill>
                <a:srgbClr val="333333"/>
              </a:solidFill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Version 15 Highlights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6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64845742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Powerpoint template 18 aug 2014">
  <a:themeElements>
    <a:clrScheme name="1_Dyalo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yalog">
      <a:majorFont>
        <a:latin typeface="Geneva"/>
        <a:ea typeface=""/>
        <a:cs typeface=""/>
      </a:majorFont>
      <a:minorFont>
        <a:latin typeface="Gene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lnDef>
  </a:objectDefaults>
  <a:extraClrSchemeLst>
    <a:extraClrScheme>
      <a:clrScheme name="1_Dyalo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Master Powerpoint template 18 aug 2014.potx" id="{D75E8AA9-851B-4AE5-B4A8-6C86A88EC8D9}" vid="{39B23ECB-5CBD-46BA-A539-2031A0E0478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6824</TotalTime>
  <Words>135</Words>
  <Application>Microsoft Office PowerPoint</Application>
  <PresentationFormat>On-screen Show (4:3)</PresentationFormat>
  <Paragraphs>45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Master Powerpoint template 18 aug 2014</vt:lpstr>
      <vt:lpstr>PowerPoint Presentation</vt:lpstr>
      <vt:lpstr>PowerPoint Presentation</vt:lpstr>
      <vt:lpstr>PowerPoint Presentation</vt:lpstr>
      <vt:lpstr>What’s been removed?</vt:lpstr>
      <vt:lpstr>What’s been removed?</vt:lpstr>
      <vt:lpstr>Other Windows "infrastucture" changes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P Becker</dc:creator>
  <cp:lastModifiedBy>Fiona Smith</cp:lastModifiedBy>
  <cp:revision>100</cp:revision>
  <cp:lastPrinted>2014-08-15T09:52:37Z</cp:lastPrinted>
  <dcterms:created xsi:type="dcterms:W3CDTF">2015-04-09T20:01:25Z</dcterms:created>
  <dcterms:modified xsi:type="dcterms:W3CDTF">2016-04-27T08:58:00Z</dcterms:modified>
</cp:coreProperties>
</file>