
<file path=[Content_Types].xml><?xml version="1.0" encoding="utf-8"?>
<Types xmlns="http://schemas.openxmlformats.org/package/2006/content-types">
  <Default Extension="mkv" ContentType="video/unknown"/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Masters/slideMaster26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8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Masters/slideMaster17.xml" ContentType="application/vnd.openxmlformats-officedocument.presentationml.slideMaster+xml"/>
  <Override PartName="/ppt/slideMasters/slideMaster15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Masters/slideMaster16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theme/theme30.xml" ContentType="application/vnd.openxmlformats-officedocument.theme+xml"/>
  <Override PartName="/ppt/slideMasters/slideMaster24.xml" ContentType="application/vnd.openxmlformats-officedocument.presentationml.slideMaster+xml"/>
  <Override PartName="/ppt/theme/theme29.xml" ContentType="application/vnd.openxmlformats-officedocument.theme+xml"/>
  <Override PartName="/ppt/slideMasters/slideMaster14.xml" ContentType="application/vnd.openxmlformats-officedocument.presentationml.slideMaster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23.xml" ContentType="application/vnd.openxmlformats-officedocument.theme+xml"/>
  <Override PartName="/ppt/theme/theme19.xml" ContentType="application/vnd.openxmlformats-officedocument.theme+xml"/>
  <Override PartName="/ppt/slideLayouts/slideLayout8.xml" ContentType="application/vnd.openxmlformats-officedocument.presentationml.slideLayout+xml"/>
  <Override PartName="/ppt/theme/theme18.xml" ContentType="application/vnd.openxmlformats-officedocument.theme+xml"/>
  <Override PartName="/ppt/theme/theme24.xml" ContentType="application/vnd.openxmlformats-officedocument.theme+xml"/>
  <Override PartName="/ppt/slideMasters/slideMaster12.xml" ContentType="application/vnd.openxmlformats-officedocument.presentationml.slideMaster+xml"/>
  <Override PartName="/ppt/slides/slide5.xml" ContentType="application/vnd.openxmlformats-officedocument.presentationml.slide+xml"/>
  <Override PartName="/ppt/theme/theme21.xml" ContentType="application/vnd.openxmlformats-officedocument.theme+xml"/>
  <Override PartName="/ppt/theme/theme17.xml" ContentType="application/vnd.openxmlformats-officedocument.theme+xml"/>
  <Override PartName="/ppt/slideLayouts/slideLayout2.xml" ContentType="application/vnd.openxmlformats-officedocument.presentationml.slideLayout+xml"/>
  <Override PartName="/ppt/theme/theme13.xml" ContentType="application/vnd.openxmlformats-officedocument.theme+xml"/>
  <Override PartName="/ppt/notesSlides/notesSlide15.xml" ContentType="application/vnd.openxmlformats-officedocument.presentationml.notesSlide+xml"/>
  <Override PartName="/ppt/slideMasters/slideMaster20.xml" ContentType="application/vnd.openxmlformats-officedocument.presentationml.slideMaster+xml"/>
  <Override PartName="/ppt/slides/slide8.xml" ContentType="application/vnd.openxmlformats-officedocument.presentationml.slid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16.xml" ContentType="application/vnd.openxmlformats-officedocument.theme+xml"/>
  <Override PartName="/ppt/theme/theme5.xml" ContentType="application/vnd.openxmlformats-officedocument.theme+xml"/>
  <Override PartName="/ppt/slideMasters/slideMaster2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3.xml" ContentType="application/vnd.openxmlformats-officedocument.presentationml.slideMaster+xml"/>
  <Override PartName="/ppt/theme/theme4.xml" ContentType="application/vnd.openxmlformats-officedocument.theme+xml"/>
  <Override PartName="/ppt/theme/theme6.xml" ContentType="application/vnd.openxmlformats-officedocument.theme+xml"/>
  <Override PartName="/ppt/slideMasters/slideMaster4.xml" ContentType="application/vnd.openxmlformats-officedocument.presentationml.slideMaster+xml"/>
  <Override PartName="/ppt/slides/slide22.xml" ContentType="application/vnd.openxmlformats-officedocument.presentationml.slide+xml"/>
  <Override PartName="/ppt/theme/theme3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5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theme/theme14.xml" ContentType="application/vnd.openxmlformats-officedocument.them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9.xml" ContentType="application/vnd.openxmlformats-officedocument.theme+xml"/>
  <Override PartName="/ppt/theme/theme12.xml" ContentType="application/vnd.openxmlformats-officedocument.theme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theme/theme7.xml" ContentType="application/vnd.openxmlformats-officedocument.them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theme/theme22.xml" ContentType="application/vnd.openxmlformats-officedocument.theme+xml"/>
  <Override PartName="/ppt/theme/theme26.xml" ContentType="application/vnd.openxmlformats-officedocument.theme+xml"/>
  <Override PartName="/ppt/tableStyles.xml" ContentType="application/vnd.openxmlformats-officedocument.presentationml.tableStyles+xml"/>
  <Override PartName="/ppt/theme/theme20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3.xml" ContentType="application/vnd.openxmlformats-officedocument.presentationml.notesSlide+xml"/>
  <Override PartName="/ppt/theme/theme25.xml" ContentType="application/vnd.openxmlformats-officedocument.them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21.xml" ContentType="application/vnd.openxmlformats-officedocument.presentationml.notesSlide+xml"/>
  <Override PartName="/ppt/theme/theme15.xml" ContentType="application/vnd.openxmlformats-officedocument.theme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Masters/slideMaster25.xml" ContentType="application/vnd.openxmlformats-officedocument.presentationml.slideMaster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  <p:sldMasterId id="2147483696" r:id="rId25"/>
    <p:sldMasterId id="2147483698" r:id="rId26"/>
    <p:sldMasterId id="2147483700" r:id="rId27"/>
    <p:sldMasterId id="2147483702" r:id="rId28"/>
    <p:sldMasterId id="2147483704" r:id="rId29"/>
  </p:sldMasterIdLst>
  <p:notesMasterIdLst>
    <p:notesMasterId r:id="rId86"/>
  </p:notesMasterIdLst>
  <p:sldIdLst>
    <p:sldId id="256" r:id="rId60"/>
    <p:sldId id="257" r:id="rId61"/>
    <p:sldId id="258" r:id="rId62"/>
    <p:sldId id="259" r:id="rId63"/>
    <p:sldId id="260" r:id="rId64"/>
    <p:sldId id="261" r:id="rId65"/>
    <p:sldId id="262" r:id="rId66"/>
    <p:sldId id="263" r:id="rId67"/>
    <p:sldId id="264" r:id="rId68"/>
    <p:sldId id="265" r:id="rId69"/>
    <p:sldId id="266" r:id="rId70"/>
    <p:sldId id="267" r:id="rId71"/>
    <p:sldId id="268" r:id="rId72"/>
    <p:sldId id="269" r:id="rId73"/>
    <p:sldId id="270" r:id="rId74"/>
    <p:sldId id="271" r:id="rId75"/>
    <p:sldId id="272" r:id="rId76"/>
    <p:sldId id="273" r:id="rId77"/>
    <p:sldId id="274" r:id="rId78"/>
    <p:sldId id="275" r:id="rId79"/>
    <p:sldId id="276" r:id="rId80"/>
    <p:sldId id="277" r:id="rId81"/>
    <p:sldId id="278" r:id="rId82"/>
    <p:sldId id="279" r:id="rId83"/>
    <p:sldId id="280" r:id="rId84"/>
    <p:sldId id="281" r:id="rId85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0" d="6"/>
          <a:sy n="0" d="2"/>
        </p:scale>
        <p:origin x="1241472896" y="0"/>
      </p:cViewPr>
      <p:guideLst>
        <p:guide pos="2880"/>
        <p:guide pos="1620" orient="horz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30" Type="http://schemas.openxmlformats.org/officeDocument/2006/relationships/theme" Target="theme/theme1.xml"/><Relationship Id="rId31" Type="http://schemas.openxmlformats.org/officeDocument/2006/relationships/theme" Target="theme/theme2.xml"/><Relationship Id="rId32" Type="http://schemas.openxmlformats.org/officeDocument/2006/relationships/theme" Target="theme/theme3.xml"/><Relationship Id="rId33" Type="http://schemas.openxmlformats.org/officeDocument/2006/relationships/theme" Target="theme/theme4.xml"/><Relationship Id="rId34" Type="http://schemas.openxmlformats.org/officeDocument/2006/relationships/theme" Target="theme/theme5.xml"/><Relationship Id="rId35" Type="http://schemas.openxmlformats.org/officeDocument/2006/relationships/theme" Target="theme/theme6.xml"/><Relationship Id="rId36" Type="http://schemas.openxmlformats.org/officeDocument/2006/relationships/theme" Target="theme/theme7.xml"/><Relationship Id="rId37" Type="http://schemas.openxmlformats.org/officeDocument/2006/relationships/theme" Target="theme/theme8.xml"/><Relationship Id="rId38" Type="http://schemas.openxmlformats.org/officeDocument/2006/relationships/theme" Target="theme/theme9.xml"/><Relationship Id="rId39" Type="http://schemas.openxmlformats.org/officeDocument/2006/relationships/theme" Target="theme/theme10.xml"/><Relationship Id="rId40" Type="http://schemas.openxmlformats.org/officeDocument/2006/relationships/theme" Target="theme/theme11.xml"/><Relationship Id="rId41" Type="http://schemas.openxmlformats.org/officeDocument/2006/relationships/theme" Target="theme/theme12.xml"/><Relationship Id="rId42" Type="http://schemas.openxmlformats.org/officeDocument/2006/relationships/theme" Target="theme/theme13.xml"/><Relationship Id="rId43" Type="http://schemas.openxmlformats.org/officeDocument/2006/relationships/theme" Target="theme/theme14.xml"/><Relationship Id="rId44" Type="http://schemas.openxmlformats.org/officeDocument/2006/relationships/theme" Target="theme/theme15.xml"/><Relationship Id="rId45" Type="http://schemas.openxmlformats.org/officeDocument/2006/relationships/theme" Target="theme/theme16.xml"/><Relationship Id="rId46" Type="http://schemas.openxmlformats.org/officeDocument/2006/relationships/theme" Target="theme/theme17.xml"/><Relationship Id="rId47" Type="http://schemas.openxmlformats.org/officeDocument/2006/relationships/theme" Target="theme/theme18.xml"/><Relationship Id="rId48" Type="http://schemas.openxmlformats.org/officeDocument/2006/relationships/theme" Target="theme/theme19.xml"/><Relationship Id="rId49" Type="http://schemas.openxmlformats.org/officeDocument/2006/relationships/theme" Target="theme/theme20.xml"/><Relationship Id="rId50" Type="http://schemas.openxmlformats.org/officeDocument/2006/relationships/theme" Target="theme/theme21.xml"/><Relationship Id="rId51" Type="http://schemas.openxmlformats.org/officeDocument/2006/relationships/theme" Target="theme/theme22.xml"/><Relationship Id="rId52" Type="http://schemas.openxmlformats.org/officeDocument/2006/relationships/theme" Target="theme/theme23.xml"/><Relationship Id="rId53" Type="http://schemas.openxmlformats.org/officeDocument/2006/relationships/theme" Target="theme/theme24.xml"/><Relationship Id="rId54" Type="http://schemas.openxmlformats.org/officeDocument/2006/relationships/theme" Target="theme/theme25.xml"/><Relationship Id="rId55" Type="http://schemas.openxmlformats.org/officeDocument/2006/relationships/theme" Target="theme/theme26.xml"/><Relationship Id="rId56" Type="http://schemas.openxmlformats.org/officeDocument/2006/relationships/theme" Target="theme/theme27.xml"/><Relationship Id="rId57" Type="http://schemas.openxmlformats.org/officeDocument/2006/relationships/theme" Target="theme/theme28.xml"/><Relationship Id="rId58" Type="http://schemas.openxmlformats.org/officeDocument/2006/relationships/theme" Target="theme/theme29.xml"/><Relationship Id="rId59" Type="http://schemas.openxmlformats.org/officeDocument/2006/relationships/theme" Target="theme/theme30.xml"/><Relationship Id="rId60" Type="http://schemas.openxmlformats.org/officeDocument/2006/relationships/slide" Target="slides/slide1.xml"/><Relationship Id="rId61" Type="http://schemas.openxmlformats.org/officeDocument/2006/relationships/slide" Target="slides/slide2.xml"/><Relationship Id="rId62" Type="http://schemas.openxmlformats.org/officeDocument/2006/relationships/slide" Target="slides/slide3.xml"/><Relationship Id="rId63" Type="http://schemas.openxmlformats.org/officeDocument/2006/relationships/slide" Target="slides/slide4.xml"/><Relationship Id="rId64" Type="http://schemas.openxmlformats.org/officeDocument/2006/relationships/slide" Target="slides/slide5.xml"/><Relationship Id="rId65" Type="http://schemas.openxmlformats.org/officeDocument/2006/relationships/slide" Target="slides/slide6.xml"/><Relationship Id="rId66" Type="http://schemas.openxmlformats.org/officeDocument/2006/relationships/slide" Target="slides/slide7.xml"/><Relationship Id="rId67" Type="http://schemas.openxmlformats.org/officeDocument/2006/relationships/slide" Target="slides/slide8.xml"/><Relationship Id="rId68" Type="http://schemas.openxmlformats.org/officeDocument/2006/relationships/slide" Target="slides/slide9.xml"/><Relationship Id="rId69" Type="http://schemas.openxmlformats.org/officeDocument/2006/relationships/slide" Target="slides/slide10.xml"/><Relationship Id="rId70" Type="http://schemas.openxmlformats.org/officeDocument/2006/relationships/slide" Target="slides/slide11.xml"/><Relationship Id="rId71" Type="http://schemas.openxmlformats.org/officeDocument/2006/relationships/slide" Target="slides/slide12.xml"/><Relationship Id="rId72" Type="http://schemas.openxmlformats.org/officeDocument/2006/relationships/slide" Target="slides/slide13.xml"/><Relationship Id="rId73" Type="http://schemas.openxmlformats.org/officeDocument/2006/relationships/slide" Target="slides/slide14.xml"/><Relationship Id="rId74" Type="http://schemas.openxmlformats.org/officeDocument/2006/relationships/slide" Target="slides/slide15.xml"/><Relationship Id="rId75" Type="http://schemas.openxmlformats.org/officeDocument/2006/relationships/slide" Target="slides/slide16.xml"/><Relationship Id="rId76" Type="http://schemas.openxmlformats.org/officeDocument/2006/relationships/slide" Target="slides/slide17.xml"/><Relationship Id="rId77" Type="http://schemas.openxmlformats.org/officeDocument/2006/relationships/slide" Target="slides/slide18.xml"/><Relationship Id="rId78" Type="http://schemas.openxmlformats.org/officeDocument/2006/relationships/slide" Target="slides/slide19.xml"/><Relationship Id="rId79" Type="http://schemas.openxmlformats.org/officeDocument/2006/relationships/slide" Target="slides/slide20.xml"/><Relationship Id="rId80" Type="http://schemas.openxmlformats.org/officeDocument/2006/relationships/slide" Target="slides/slide21.xml"/><Relationship Id="rId81" Type="http://schemas.openxmlformats.org/officeDocument/2006/relationships/slide" Target="slides/slide22.xml"/><Relationship Id="rId82" Type="http://schemas.openxmlformats.org/officeDocument/2006/relationships/slide" Target="slides/slide23.xml"/><Relationship Id="rId83" Type="http://schemas.openxmlformats.org/officeDocument/2006/relationships/slide" Target="slides/slide24.xml"/><Relationship Id="rId84" Type="http://schemas.openxmlformats.org/officeDocument/2006/relationships/slide" Target="slides/slide25.xml"/><Relationship Id="rId85" Type="http://schemas.openxmlformats.org/officeDocument/2006/relationships/slide" Target="slides/slide26.xml"/><Relationship Id="rId86" Type="http://schemas.openxmlformats.org/officeDocument/2006/relationships/notesMaster" Target="notesMasters/notesMaster1.xml"/><Relationship Id="rId87" Type="http://schemas.openxmlformats.org/officeDocument/2006/relationships/presProps" Target="presProps.xml" /><Relationship Id="rId88" Type="http://schemas.openxmlformats.org/officeDocument/2006/relationships/tableStyles" Target="tableStyles.xml" /><Relationship Id="rId8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ldImg"/>
          </p:nvPr>
        </p:nvSpPr>
        <p:spPr bwMode="auto"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 bwMode="auto"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marL="216000" indent="-216000">
              <a:buNone/>
              <a:defRPr/>
            </a:pPr>
            <a:r>
              <a:rPr lang="fr-CA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  <a:endParaRPr lang="fr-CA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hdr"/>
          </p:nvPr>
        </p:nvSpPr>
        <p:spPr bwMode="auto"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>
              <a:buNone/>
              <a:defRPr/>
            </a:pPr>
            <a:r>
              <a:rPr lang="fr-CA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  <a:endParaRPr lang="fr-C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dt" idx="1"/>
          </p:nvPr>
        </p:nvSpPr>
        <p:spPr bwMode="auto"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C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  <a:defRPr/>
            </a:pPr>
            <a:r>
              <a:rPr lang="fr-CA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  <a:endParaRPr lang="fr-C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ftr" idx="2"/>
          </p:nvPr>
        </p:nvSpPr>
        <p:spPr bwMode="auto"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C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  <a:defRPr/>
            </a:pPr>
            <a:r>
              <a:rPr lang="fr-CA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  <a:endParaRPr lang="fr-C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3"/>
          </p:nvPr>
        </p:nvSpPr>
        <p:spPr bwMode="auto"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C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  <a:defRPr/>
            </a:pPr>
            <a:fld id="{FCBBAFA3-2A4F-42F6-8935-B3799C132CAB}" type="slidenum">
              <a:rPr lang="fr-CA" sz="1400" b="0" strike="noStrike" spc="-1">
                <a:solidFill>
                  <a:srgbClr val="000000"/>
                </a:solidFill>
                <a:latin typeface="Times New Roman"/>
              </a:rPr>
              <a:t>&lt;numéro&gt;</a:t>
            </a:fld>
            <a:endParaRPr lang="fr-C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ftr="0" hdr="0" sldNum="1"/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4749CB-6516-581E-AEE7-0A4F0EB8AD0C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E3CB6F-427A-F4F6-714D-04FD29835893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3D1864-C02B-ADDF-4822-1CBDBDE6D922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95702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701912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13489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264B94-DC0F-4A79-83A0-939CAE1B776F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311261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623643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9605751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C0ABA9-E952-9FEB-4AF5-CD3E0D66E117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99828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723898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654131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AB80E7-5C5C-5CFF-9161-72FB6814F35E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14618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847206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696677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8E91FD-6321-97FA-76DB-9569ABB5158D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885000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757564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83292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A13DD7-AE2D-2259-E41A-52E91DBE6D25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915994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4272878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752359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C8FE2B-D84F-2764-2641-3A16EF3A1864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664526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584691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297089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A3E473-D52F-E1FD-2B41-3F5970A0D3DC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136554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822425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88279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CFBA9B-956B-9A56-C562-1597846678DE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ldImg"/>
          </p:nvPr>
        </p:nvSpPr>
        <p:spPr bwMode="auto">
          <a:xfrm>
            <a:off x="381240" y="685800"/>
            <a:ext cx="6095880" cy="3428640"/>
          </a:xfrm>
          <a:prstGeom prst="rect">
            <a:avLst/>
          </a:prstGeom>
          <a:ln w="0">
            <a:noFill/>
          </a:ln>
        </p:spPr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>
              <a:defRPr/>
            </a:pPr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sldNum" idx="4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p>
            <a:pPr indent="0"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9882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380850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65347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BCD1C4-F1A7-8348-75DB-AF0AB9AE4FB3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915353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883021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912352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49D048-4DEF-AEEC-68C9-2A20319E69ED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605807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32352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050885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4A39FC-EB73-E39A-6A68-29850C2F1E80}" type="slidenum">
              <a:rPr/>
              <a:t/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861271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568789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078673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A935222-F1AE-67BB-CE6A-10D68AB92E2B}" type="slidenum">
              <a:rPr/>
              <a:t/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629160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366754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567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C7D0342-BCDC-3AAA-2874-59D15296617F}" type="slidenum">
              <a:rPr/>
              <a:t/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873504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3492304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390143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A429936-C8A5-6196-9017-5A326FFEF047}" type="slidenum">
              <a:rPr/>
              <a:t/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315438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351071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489221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CA28D9-8AB6-34E4-7304-5CD4D7663FC8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822EFB0-D87A-9D9C-9ED5-1E87BEDFA46C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F2FC34-DF81-F65D-C0A3-0FCDCC849532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6285525" name="PlaceHolder 6"/>
          <p:cNvSpPr>
            <a:spLocks noGrp="1"/>
          </p:cNvSpPr>
          <p:nvPr>
            <p:ph type="sldNum" idx="3"/>
          </p:nvPr>
        </p:nvSpPr>
        <p:spPr bwMode="auto"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CA" sz="1400" b="0" strike="noStrike" spc="0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  <a:defRPr/>
            </a:pPr>
            <a:fld id="{D99C1804-4174-16C3-6AEA-7470805A78F9}" type="slidenum">
              <a:rPr lang="fr-CA" sz="1400" b="0" strike="noStrike" spc="0">
                <a:solidFill>
                  <a:srgbClr val="000000"/>
                </a:solidFill>
                <a:latin typeface="Times New Roman"/>
              </a:rPr>
              <a:t/>
            </a:fld>
            <a:endParaRPr sz="1400" b="0" strike="noStrike" spc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1"/>
          <p:cNvSpPr>
            <a:spLocks noGrp="1"/>
          </p:cNvSpPr>
          <p:nvPr>
            <p:ph type="sldImg"/>
          </p:nvPr>
        </p:nvSpPr>
        <p:spPr bwMode="auto"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>
              <a:defRPr/>
            </a:pP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4701095" name="PlaceHolder 6"/>
          <p:cNvSpPr>
            <a:spLocks noGrp="1"/>
          </p:cNvSpPr>
          <p:nvPr>
            <p:ph type="sldNum" idx="3"/>
          </p:nvPr>
        </p:nvSpPr>
        <p:spPr bwMode="auto"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CA" sz="1400" b="0" strike="noStrike" spc="0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  <a:defRPr/>
            </a:pPr>
            <a:fld id="{B6FB68DC-CABF-EC8D-4986-4564FF58263C}" type="slidenum">
              <a:rPr lang="fr-CA" sz="1400" b="0" strike="noStrike" spc="0">
                <a:solidFill>
                  <a:srgbClr val="000000"/>
                </a:solidFill>
                <a:latin typeface="Times New Roman"/>
              </a:rPr>
              <a:t/>
            </a:fld>
            <a:endParaRPr sz="1400" b="0" strike="noStrike" spc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1"/>
          <p:cNvSpPr>
            <a:spLocks noGrp="1"/>
          </p:cNvSpPr>
          <p:nvPr>
            <p:ph type="sldImg"/>
          </p:nvPr>
        </p:nvSpPr>
        <p:spPr bwMode="auto"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>
              <a:defRPr/>
            </a:pP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8934711" name="PlaceHolder 6"/>
          <p:cNvSpPr>
            <a:spLocks noGrp="1"/>
          </p:cNvSpPr>
          <p:nvPr>
            <p:ph type="sldNum" idx="3"/>
          </p:nvPr>
        </p:nvSpPr>
        <p:spPr bwMode="auto"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CA" sz="1400" b="0" strike="noStrike" spc="0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  <a:defRPr/>
            </a:pPr>
            <a:fld id="{862967F3-A921-5923-2CD8-545B34CEAA74}" type="slidenum">
              <a:rPr lang="fr-CA" sz="1400" b="0" strike="noStrike" spc="0">
                <a:solidFill>
                  <a:srgbClr val="000000"/>
                </a:solidFill>
                <a:latin typeface="Times New Roman"/>
              </a:rPr>
              <a:t/>
            </a:fld>
            <a:endParaRPr sz="1400" b="0" strike="noStrike" spc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sldImg"/>
          </p:nvPr>
        </p:nvSpPr>
        <p:spPr bwMode="auto"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>
              <a:defRPr/>
            </a:pP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ldImg"/>
          </p:nvPr>
        </p:nvSpPr>
        <p:spPr bwMode="auto">
          <a:xfrm>
            <a:off x="381240" y="685800"/>
            <a:ext cx="6095880" cy="3428640"/>
          </a:xfrm>
          <a:prstGeom prst="rect">
            <a:avLst/>
          </a:prstGeom>
          <a:ln w="0">
            <a:noFill/>
          </a:ln>
        </p:spPr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>
              <a:defRPr/>
            </a:pPr>
            <a:endParaRPr/>
          </a:p>
        </p:txBody>
      </p:sp>
      <p:sp>
        <p:nvSpPr>
          <p:cNvPr id="112" name="PlaceHolder 3"/>
          <p:cNvSpPr>
            <a:spLocks noGrp="1"/>
          </p:cNvSpPr>
          <p:nvPr>
            <p:ph type="sldNum" idx="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p>
            <a:pPr indent="0"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AA544C4-D223-CDD9-FC23-DF9A17EFF337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 bwMode="auto">
          <a:xfrm>
            <a:off x="720000" y="1215720"/>
            <a:ext cx="770364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 algn="ctr">
              <a:buNone/>
              <a:defRPr/>
            </a:pPr>
            <a:endParaRPr lang="fr-C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4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4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4_1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TITLE_AND_TWO_COLUMNS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TITLE_AND_TWO_COLUMNS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8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_3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 bwMode="auto">
          <a:xfrm>
            <a:off x="720000" y="1215720"/>
            <a:ext cx="770364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spcBef>
                <a:spcPts val="1417"/>
              </a:spcBef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 bwMode="auto">
          <a:xfrm>
            <a:off x="7200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spcBef>
                <a:spcPts val="1417"/>
              </a:spcBef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 bwMode="auto">
          <a:xfrm>
            <a:off x="46674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>
              <a:spcBef>
                <a:spcPts val="1417"/>
              </a:spcBef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>
              <a:buNone/>
              <a:defRPr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_1_1_1_1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_1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_1_1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_1_1_1_1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CUST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5.xml"/></Relationships>
</file>

<file path=ppt/slideMasters/_rels/slideMaster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24.xml"/></Relationships>
</file>

<file path=ppt/slideMasters/_rels/slideMaster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25.xml"/></Relationships>
</file>

<file path=ppt/slideMasters/_rels/slideMaster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26.xml"/></Relationships>
</file>

<file path=ppt/slideMasters/_rels/slideMaster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27.xml"/></Relationships>
</file>

<file path=ppt/slideMasters/_rels/slideMaster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28.xml"/></Relationships>
</file>

<file path=ppt/slideMasters/_rels/slideMaster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29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 bwMode="auto">
          <a:xfrm>
            <a:off x="1190880" y="1762560"/>
            <a:ext cx="6762240" cy="1045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Cliquez </a:t>
            </a: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pour </a:t>
            </a: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éditer le </a:t>
            </a: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format </a:t>
            </a: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du </a:t>
            </a: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texte-</a:t>
            </a: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titre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948600" y="1801440"/>
            <a:ext cx="30038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 bwMode="auto">
          <a:xfrm>
            <a:off x="5571720" y="1797480"/>
            <a:ext cx="263016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 bwMode="auto">
          <a:xfrm>
            <a:off x="3714840" y="3265560"/>
            <a:ext cx="4715640" cy="84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>
              <a:buNone/>
              <a:defRPr/>
            </a:pPr>
            <a:r>
              <a:rPr lang="en-GB" sz="50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title"/>
          </p:nvPr>
        </p:nvSpPr>
        <p:spPr bwMode="auto">
          <a:xfrm>
            <a:off x="7529760" y="2376360"/>
            <a:ext cx="900720" cy="84132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6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2135520" y="1790640"/>
            <a:ext cx="4872600" cy="2084759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150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1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dt="0" ftr="0" hdr="0" sldNum="0"/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 bwMode="auto">
          <a:xfrm>
            <a:off x="720000" y="1215720"/>
            <a:ext cx="4708800" cy="2803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1284120" y="539640"/>
            <a:ext cx="6575760" cy="1572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96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9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713160" y="706320"/>
            <a:ext cx="4696560" cy="76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6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title"/>
          </p:nvPr>
        </p:nvSpPr>
        <p:spPr bwMode="auto">
          <a:xfrm>
            <a:off x="713160" y="2003759"/>
            <a:ext cx="4696560" cy="76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6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title"/>
          </p:nvPr>
        </p:nvSpPr>
        <p:spPr bwMode="auto">
          <a:xfrm>
            <a:off x="713160" y="3301560"/>
            <a:ext cx="4696560" cy="76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6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883800" y="1685880"/>
            <a:ext cx="1398600" cy="406439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title"/>
          </p:nvPr>
        </p:nvSpPr>
        <p:spPr bwMode="auto">
          <a:xfrm>
            <a:off x="883800" y="3386160"/>
            <a:ext cx="1398600" cy="406439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 bwMode="auto">
          <a:xfrm>
            <a:off x="713160" y="732960"/>
            <a:ext cx="3354840" cy="1058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 bwMode="auto">
          <a:xfrm>
            <a:off x="720000" y="1215720"/>
            <a:ext cx="7703640" cy="2803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Google Shape;32;p4"/>
          <p:cNvSpPr/>
          <p:nvPr/>
        </p:nvSpPr>
        <p:spPr bwMode="auto">
          <a:xfrm rot="17679600" flipH="1">
            <a:off x="7741800" y="2518200"/>
            <a:ext cx="2447640" cy="1588680"/>
          </a:xfrm>
          <a:custGeom>
            <a:avLst/>
            <a:gdLst>
              <a:gd name="textAreaLeft" fmla="*/ -360 w 2447640"/>
              <a:gd name="textAreaRight" fmla="*/ 2447640 w 2447640"/>
              <a:gd name="textAreaTop" fmla="*/ 0 h 1588680"/>
              <a:gd name="textAreaBottom" fmla="*/ 1589040 h 1588680"/>
            </a:gdLst>
            <a:ahLst/>
            <a:cxnLst/>
            <a:rect l="textAreaLeft" t="textAreaTop" r="textAreaRight" b="textAreaBottom"/>
            <a:pathLst>
              <a:path w="97917" h="63560" fill="norm" stroke="1" extrusionOk="0">
                <a:moveTo>
                  <a:pt x="97917" y="26984"/>
                </a:moveTo>
                <a:cubicBezTo>
                  <a:pt x="84621" y="36956"/>
                  <a:pt x="60077" y="30781"/>
                  <a:pt x="48768" y="18602"/>
                </a:cubicBezTo>
                <a:cubicBezTo>
                  <a:pt x="44368" y="13863"/>
                  <a:pt x="49241" y="-2088"/>
                  <a:pt x="55245" y="314"/>
                </a:cubicBezTo>
                <a:cubicBezTo>
                  <a:pt x="63962" y="3801"/>
                  <a:pt x="48788" y="19241"/>
                  <a:pt x="41148" y="24698"/>
                </a:cubicBezTo>
                <a:cubicBezTo>
                  <a:pt x="25796" y="35664"/>
                  <a:pt x="11786" y="48828"/>
                  <a:pt x="0" y="63560"/>
                </a:cubicBezTo>
              </a:path>
            </a:pathLst>
          </a:custGeom>
          <a:noFill/>
          <a:ln w="19050">
            <a:solidFill>
              <a:srgbClr val="FFFFFF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pPr>
              <a:defRPr/>
            </a:pPr>
            <a:endParaRPr lang="fr-C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dt="0" ftr="0" hdr="0" sldNum="0"/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dt="0" ftr="0" hdr="0" sldNum="0"/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42516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dt="0" ftr="0" hdr="0" sldNum="0"/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 bwMode="auto">
          <a:xfrm>
            <a:off x="3922560" y="1181160"/>
            <a:ext cx="4507920" cy="2781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>
              <a:buNone/>
              <a:defRPr/>
            </a:pPr>
            <a:r>
              <a:rPr lang="en-GB" sz="96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9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 bwMode="auto">
          <a:xfrm>
            <a:off x="1819440" y="1525320"/>
            <a:ext cx="5505120" cy="1027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60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dt="0" ftr="0" hdr="0" sldNum="0"/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body"/>
          </p:nvPr>
        </p:nvSpPr>
        <p:spPr bwMode="auto">
          <a:xfrm>
            <a:off x="0" y="0"/>
            <a:ext cx="914400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title"/>
          </p:nvPr>
        </p:nvSpPr>
        <p:spPr bwMode="auto">
          <a:xfrm>
            <a:off x="720000" y="4014360"/>
            <a:ext cx="7703640" cy="572400"/>
          </a:xfrm>
          <a:prstGeom prst="rect">
            <a:avLst/>
          </a:prstGeom>
          <a:solidFill>
            <a:schemeClr val="dk1"/>
          </a:solidFill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714680" y="444960"/>
            <a:ext cx="5714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</a:t>
            </a: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le format du texte-</a:t>
            </a: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 bwMode="auto">
          <a:xfrm>
            <a:off x="1505520" y="1296000"/>
            <a:ext cx="734400" cy="57240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title"/>
          </p:nvPr>
        </p:nvSpPr>
        <p:spPr bwMode="auto">
          <a:xfrm>
            <a:off x="1505520" y="2957760"/>
            <a:ext cx="734400" cy="57240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title"/>
          </p:nvPr>
        </p:nvSpPr>
        <p:spPr bwMode="auto">
          <a:xfrm>
            <a:off x="4204800" y="1296000"/>
            <a:ext cx="734400" cy="57240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title"/>
          </p:nvPr>
        </p:nvSpPr>
        <p:spPr bwMode="auto">
          <a:xfrm>
            <a:off x="4204800" y="2957760"/>
            <a:ext cx="734400" cy="57240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6"/>
          <p:cNvSpPr>
            <a:spLocks noGrp="1"/>
          </p:cNvSpPr>
          <p:nvPr>
            <p:ph type="title"/>
          </p:nvPr>
        </p:nvSpPr>
        <p:spPr bwMode="auto">
          <a:xfrm>
            <a:off x="6904080" y="1296000"/>
            <a:ext cx="734400" cy="57240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7"/>
          <p:cNvSpPr>
            <a:spLocks noGrp="1"/>
          </p:cNvSpPr>
          <p:nvPr>
            <p:ph type="title"/>
          </p:nvPr>
        </p:nvSpPr>
        <p:spPr bwMode="auto">
          <a:xfrm>
            <a:off x="6904080" y="2957760"/>
            <a:ext cx="734400" cy="57240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ctr">
            <a:noAutofit/>
          </a:bodyPr>
          <a:p>
            <a:pPr indent="0" algn="ctr">
              <a:lnSpc>
                <a:spcPct val="100000"/>
              </a:lnSpc>
              <a:buNone/>
              <a:defRPr/>
            </a:pPr>
            <a:r>
              <a:rPr lang="en-GB" sz="3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xx%</a:t>
            </a:r>
            <a:endParaRPr lang="en-GB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5591160" y="3586320"/>
            <a:ext cx="2839320" cy="5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1251360"/>
            <a:ext cx="3080160" cy="1631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>
              <a:buNone/>
              <a:defRPr/>
            </a:pPr>
            <a:r>
              <a:rPr lang="en-GB" sz="35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 bwMode="auto">
          <a:xfrm>
            <a:off x="5086440" y="888120"/>
            <a:ext cx="3344040" cy="3367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5611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microsoft.com/office/2007/relationships/media" Target="../media/media3.mkv"/><Relationship Id="rId5" Type="http://schemas.openxmlformats.org/officeDocument/2006/relationships/video" Target="../media/media3.mkv" 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microsoft.com/office/2007/relationships/media" Target="../media/media1.mp4"/><Relationship Id="rId5" Type="http://schemas.openxmlformats.org/officeDocument/2006/relationships/video" Target="../media/media1.mp4" 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microsoft.com/office/2007/relationships/media" Target="../media/media2.mkv"/><Relationship Id="rId5" Type="http://schemas.openxmlformats.org/officeDocument/2006/relationships/video" Target="../media/media2.mkv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 bwMode="auto">
          <a:xfrm>
            <a:off x="845640" y="1691280"/>
            <a:ext cx="7452360" cy="1045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 algn="ctr">
              <a:lnSpc>
                <a:spcPct val="80000"/>
              </a:lnSpc>
              <a:buNone/>
              <a:tabLst>
                <a:tab pos="0" algn="l"/>
              </a:tabLst>
              <a:defRPr/>
            </a:pPr>
            <a:r>
              <a:rPr lang="en" sz="5400" b="0" strike="noStrike" spc="-1">
                <a:solidFill>
                  <a:schemeClr val="dk1"/>
                </a:solidFill>
                <a:latin typeface="Bebas Neue"/>
                <a:ea typeface="Bebas Neue"/>
              </a:rPr>
              <a:t>Planely winning the APL Forge</a:t>
            </a:r>
            <a:endParaRPr lang="en-GB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 bwMode="auto">
          <a:xfrm>
            <a:off x="2307600" y="2905200"/>
            <a:ext cx="4528440" cy="684360"/>
          </a:xfrm>
          <a:prstGeom prst="rect">
            <a:avLst/>
          </a:prstGeom>
          <a:solidFill>
            <a:srgbClr val="FFFFFF">
              <a:alpha val="35000"/>
            </a:srgbClr>
          </a:solidFill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16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Holden Hoover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16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holdenhoover@bkaw.ca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3"/>
          <a:stretch/>
        </p:blipFill>
        <p:spPr bwMode="auto">
          <a:xfrm rot="21061199">
            <a:off x="6836039" y="411480"/>
            <a:ext cx="2186280" cy="1456920"/>
          </a:xfrm>
          <a:prstGeom prst="rect">
            <a:avLst/>
          </a:prstGeom>
          <a:ln w="0">
            <a:noFill/>
          </a:ln>
        </p:spPr>
      </p:pic>
      <p:pic>
        <p:nvPicPr>
          <p:cNvPr id="65" name="" descr=""/>
          <p:cNvPicPr/>
          <p:nvPr/>
        </p:nvPicPr>
        <p:blipFill>
          <a:blip r:embed="rId3"/>
          <a:stretch/>
        </p:blipFill>
        <p:spPr bwMode="auto">
          <a:xfrm rot="20706000" flipH="1">
            <a:off x="3743280" y="-32400"/>
            <a:ext cx="1813320" cy="1208520"/>
          </a:xfrm>
          <a:prstGeom prst="rect">
            <a:avLst/>
          </a:prstGeom>
          <a:ln w="0">
            <a:noFill/>
          </a:ln>
        </p:spPr>
      </p:pic>
      <p:pic>
        <p:nvPicPr>
          <p:cNvPr id="66" name="" descr=""/>
          <p:cNvPicPr/>
          <p:nvPr/>
        </p:nvPicPr>
        <p:blipFill>
          <a:blip r:embed="rId3"/>
          <a:stretch/>
        </p:blipFill>
        <p:spPr bwMode="auto">
          <a:xfrm rot="1947600">
            <a:off x="311760" y="257400"/>
            <a:ext cx="2076840" cy="138420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3"/>
          <a:stretch/>
        </p:blipFill>
        <p:spPr bwMode="auto">
          <a:xfrm rot="852600">
            <a:off x="2649960" y="3589560"/>
            <a:ext cx="2186280" cy="14569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4632878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>
              <a:defRPr/>
            </a:pPr>
            <a:endParaRPr/>
          </a:p>
        </p:txBody>
      </p:sp>
      <p:pic>
        <p:nvPicPr>
          <p:cNvPr id="43337600" name="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 rot="0" flipH="0" flipV="0">
            <a:off x="-39599" y="-128249"/>
            <a:ext cx="922320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9537928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endParaRPr lang="en-GB" sz="35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6082625" name="PlaceHolder 2"/>
          <p:cNvSpPr>
            <a:spLocks noGrp="1"/>
          </p:cNvSpPr>
          <p:nvPr>
            <p:ph/>
          </p:nvPr>
        </p:nvSpPr>
        <p:spPr bwMode="auto">
          <a:xfrm>
            <a:off x="7200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>
            <a:norm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Message gets sent to RIS from Radar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The message gets cleaned up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The message is sent to </a:t>
            </a: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adsbProcess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The aircraft record is returned to the RIS instance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The record is added to the database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</p:txBody>
      </p:sp>
      <p:sp>
        <p:nvSpPr>
          <p:cNvPr id="735612995" name="PlaceHolder 3"/>
          <p:cNvSpPr>
            <a:spLocks noGrp="1"/>
          </p:cNvSpPr>
          <p:nvPr>
            <p:ph/>
          </p:nvPr>
        </p:nvSpPr>
        <p:spPr bwMode="auto">
          <a:xfrm>
            <a:off x="46674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>
              <a:defRPr/>
            </a:pPr>
            <a:endParaRPr/>
          </a:p>
        </p:txBody>
      </p:sp>
      <p:pic>
        <p:nvPicPr>
          <p:cNvPr id="12752507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65859" y="169454"/>
            <a:ext cx="2362199" cy="489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2971827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134160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87900" y="2124319"/>
            <a:ext cx="4582440" cy="347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1480126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934556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156495191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39981" y="1319340"/>
            <a:ext cx="8658296" cy="2889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33414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01110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75629736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037628" y="1078313"/>
            <a:ext cx="7068742" cy="388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468984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355140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71389545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1338648"/>
            <a:ext cx="9144000" cy="3276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7074968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76770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145651413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9236" y="1460928"/>
            <a:ext cx="8696324" cy="3019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316421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036120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65593132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93644" y="1615388"/>
            <a:ext cx="8556351" cy="2155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300026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392301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123956605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9494" y="1223304"/>
            <a:ext cx="6724649" cy="2838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437440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836445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66588320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9857" y="3997612"/>
            <a:ext cx="8543925" cy="676274"/>
          </a:xfrm>
          <a:prstGeom prst="rect">
            <a:avLst/>
          </a:prstGeom>
        </p:spPr>
      </p:pic>
      <p:pic>
        <p:nvPicPr>
          <p:cNvPr id="37849620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033506" y="1359458"/>
            <a:ext cx="7076625" cy="228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3"/>
          <a:stretch/>
        </p:blipFill>
        <p:spPr bwMode="auto">
          <a:xfrm>
            <a:off x="6090480" y="1152000"/>
            <a:ext cx="2491560" cy="310464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4"/>
          <a:srcRect l="32003" t="0" r="0" b="0"/>
          <a:stretch/>
        </p:blipFill>
        <p:spPr bwMode="auto">
          <a:xfrm>
            <a:off x="5712120" y="912960"/>
            <a:ext cx="3248640" cy="3582720"/>
          </a:xfrm>
          <a:prstGeom prst="rect">
            <a:avLst/>
          </a:prstGeom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42516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lnSpc>
                <a:spcPct val="100000"/>
              </a:lnSpc>
              <a:buNone/>
              <a:defRPr/>
            </a:pPr>
            <a:r>
              <a:rPr lang="en-GB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Who am i?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 bwMode="auto">
          <a:xfrm>
            <a:off x="720000" y="1703880"/>
            <a:ext cx="4294440" cy="2000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marL="457200" indent="-317520">
              <a:lnSpc>
                <a:spcPct val="100000"/>
              </a:lnSpc>
              <a:buClr>
                <a:srgbClr val="13394F"/>
              </a:buClr>
              <a:buFont typeface="Lexend Deca Light"/>
              <a:buChar char="●"/>
              <a:defRPr/>
            </a:pPr>
            <a:r>
              <a:rPr lang="fr-CA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High School Student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"/>
          <p:cNvSpPr/>
          <p:nvPr/>
        </p:nvSpPr>
        <p:spPr bwMode="auto">
          <a:xfrm>
            <a:off x="720000" y="2399400"/>
            <a:ext cx="3508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marL="457200" indent="-317520" defTabSz="914400">
              <a:lnSpc>
                <a:spcPct val="100000"/>
              </a:lnSpc>
              <a:buClr>
                <a:srgbClr val="13394F"/>
              </a:buClr>
              <a:buFont typeface="Lexend Deca Light"/>
              <a:buChar char="●"/>
              <a:defRPr/>
            </a:pPr>
            <a:r>
              <a:rPr lang="en-US" sz="14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Aviation Enthusiast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5"/>
          <a:stretch/>
        </p:blipFill>
        <p:spPr bwMode="auto">
          <a:xfrm>
            <a:off x="862200" y="3100680"/>
            <a:ext cx="3224160" cy="1937160"/>
          </a:xfrm>
          <a:prstGeom prst="rect">
            <a:avLst/>
          </a:prstGeom>
          <a:ln w="0">
            <a:noFill/>
          </a:ln>
        </p:spPr>
      </p:pic>
      <p:sp>
        <p:nvSpPr>
          <p:cNvPr id="74" name=""/>
          <p:cNvSpPr/>
          <p:nvPr/>
        </p:nvSpPr>
        <p:spPr bwMode="auto">
          <a:xfrm>
            <a:off x="720000" y="2189160"/>
            <a:ext cx="380484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marL="457200" indent="-317520" defTabSz="914400">
              <a:lnSpc>
                <a:spcPct val="100000"/>
              </a:lnSpc>
              <a:buClr>
                <a:srgbClr val="13394F"/>
              </a:buClr>
              <a:buFont typeface="Lexend Deca Light"/>
              <a:buChar char="●"/>
              <a:defRPr/>
            </a:pPr>
            <a:r>
              <a:rPr lang="en-US" sz="14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Summer of 2021, worked on APEX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"/>
          <p:cNvSpPr/>
          <p:nvPr/>
        </p:nvSpPr>
        <p:spPr bwMode="auto">
          <a:xfrm>
            <a:off x="720000" y="1979280"/>
            <a:ext cx="26038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marL="457200" indent="-317520" defTabSz="914400">
              <a:lnSpc>
                <a:spcPct val="100000"/>
              </a:lnSpc>
              <a:buClr>
                <a:srgbClr val="13394F"/>
              </a:buClr>
              <a:buFont typeface="Lexend Deca Light"/>
              <a:buChar char="●"/>
              <a:defRPr/>
            </a:pPr>
            <a:r>
              <a:rPr lang="en-US" sz="14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Using APL since 2020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7333501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632290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150865581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5899" y="2081211"/>
            <a:ext cx="8762999" cy="981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7352475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850645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22108" y="731159"/>
            <a:ext cx="4582440" cy="347153"/>
          </a:xfrm>
          <a:prstGeom prst="rect">
            <a:avLst/>
          </a:prstGeom>
        </p:spPr>
      </p:pic>
      <p:pic>
        <p:nvPicPr>
          <p:cNvPr id="169045714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9857" y="3000374"/>
            <a:ext cx="8543925" cy="676274"/>
          </a:xfrm>
          <a:prstGeom prst="rect">
            <a:avLst/>
          </a:prstGeom>
        </p:spPr>
      </p:pic>
      <p:pic>
        <p:nvPicPr>
          <p:cNvPr id="144255045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1315" y="1583662"/>
            <a:ext cx="9021009" cy="920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1508491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38252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09371" y="731159"/>
            <a:ext cx="4582440" cy="347154"/>
          </a:xfrm>
          <a:prstGeom prst="rect">
            <a:avLst/>
          </a:prstGeom>
        </p:spPr>
      </p:pic>
      <p:pic>
        <p:nvPicPr>
          <p:cNvPr id="165314524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258000" y="1645445"/>
            <a:ext cx="6627639" cy="1852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706364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What exactly is “Ingestion”</a:t>
            </a:r>
            <a:b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</a:br>
            <a:r>
              <a:rPr lang="en" sz="1600" b="1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Continued</a:t>
            </a:r>
            <a:endParaRPr lang="en-GB" sz="10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904901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449494" y="731159"/>
            <a:ext cx="4582440" cy="347154"/>
          </a:xfrm>
          <a:prstGeom prst="rect">
            <a:avLst/>
          </a:prstGeom>
        </p:spPr>
      </p:pic>
      <p:pic>
        <p:nvPicPr>
          <p:cNvPr id="62451498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80943" y="1826804"/>
            <a:ext cx="6381749" cy="1581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2664255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RIS ARchitecture</a:t>
            </a:r>
            <a:endParaRPr lang="en-GB" sz="35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326285" name="PlaceHolder 2"/>
          <p:cNvSpPr>
            <a:spLocks noGrp="1"/>
          </p:cNvSpPr>
          <p:nvPr>
            <p:ph/>
          </p:nvPr>
        </p:nvSpPr>
        <p:spPr bwMode="auto">
          <a:xfrm>
            <a:off x="7200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vertOverflow="overflow" horzOverflow="overflow" vert="horz" wrap="square" lIns="0" tIns="0" rIns="0" bIns="0" numCol="1" spcCol="0" rtlCol="0" fromWordArt="0" anchor="t" anchorCtr="0" forceAA="0" upright="0" compatLnSpc="0">
            <a:norm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Cider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Tatin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Dyalog Class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Dyalog Conga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Dyalog Jarvis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</p:txBody>
      </p:sp>
      <p:sp>
        <p:nvSpPr>
          <p:cNvPr id="1303105131" name="PlaceHolder 3"/>
          <p:cNvSpPr>
            <a:spLocks noGrp="1"/>
          </p:cNvSpPr>
          <p:nvPr>
            <p:ph/>
          </p:nvPr>
        </p:nvSpPr>
        <p:spPr bwMode="auto">
          <a:xfrm>
            <a:off x="46674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91777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35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Future</a:t>
            </a:r>
            <a:endParaRPr lang="en-GB" sz="3500" b="0" strike="noStrike" spc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255767" name="PlaceHolder 3"/>
          <p:cNvSpPr>
            <a:spLocks noGrp="1"/>
          </p:cNvSpPr>
          <p:nvPr>
            <p:ph/>
          </p:nvPr>
        </p:nvSpPr>
        <p:spPr bwMode="auto">
          <a:xfrm>
            <a:off x="4667400" y="1215720"/>
            <a:ext cx="3759120" cy="280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>
              <a:defRPr/>
            </a:pPr>
            <a:endParaRPr/>
          </a:p>
        </p:txBody>
      </p:sp>
      <p:sp>
        <p:nvSpPr>
          <p:cNvPr id="2117593873" name=""/>
          <p:cNvSpPr txBox="1"/>
          <p:nvPr/>
        </p:nvSpPr>
        <p:spPr bwMode="auto">
          <a:xfrm flipH="0" flipV="0">
            <a:off x="624749" y="1165860"/>
            <a:ext cx="1152486" cy="335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Proper </a:t>
            </a:r>
            <a:r>
              <a:rPr lang="en-GB" sz="1600" b="1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U</a:t>
            </a: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I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</p:txBody>
      </p:sp>
      <p:sp>
        <p:nvSpPr>
          <p:cNvPr id="1446176667" name=""/>
          <p:cNvSpPr txBox="1"/>
          <p:nvPr/>
        </p:nvSpPr>
        <p:spPr bwMode="auto">
          <a:xfrm flipH="0" flipV="0">
            <a:off x="633408" y="1659427"/>
            <a:ext cx="3322033" cy="335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Needs some major optimisation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</p:txBody>
      </p:sp>
      <p:sp>
        <p:nvSpPr>
          <p:cNvPr id="839144363" name=""/>
          <p:cNvSpPr txBox="1"/>
          <p:nvPr/>
        </p:nvSpPr>
        <p:spPr bwMode="auto">
          <a:xfrm flipH="0" flipV="0">
            <a:off x="633447" y="2144337"/>
            <a:ext cx="3253149" cy="335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Needs to be made more robust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</p:txBody>
      </p:sp>
      <p:sp>
        <p:nvSpPr>
          <p:cNvPr id="1925908359" name=""/>
          <p:cNvSpPr txBox="1"/>
          <p:nvPr/>
        </p:nvSpPr>
        <p:spPr bwMode="auto">
          <a:xfrm flipH="0" flipV="0">
            <a:off x="628882" y="2629245"/>
            <a:ext cx="3799143" cy="335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 sz="1600" b="0" i="0" u="none" strike="noStrike" cap="none" spc="0">
                <a:solidFill>
                  <a:srgbClr val="13394F"/>
                </a:solidFill>
                <a:latin typeface="Lexend Deca"/>
                <a:ea typeface="Lexend Deca"/>
                <a:cs typeface="Lexend Deca"/>
              </a:rPr>
              <a:t>New radar communication protocol?</a:t>
            </a:r>
            <a:endParaRPr lang="en-GB" sz="1600" b="0" i="0" u="none" strike="noStrike" cap="none" spc="0">
              <a:solidFill>
                <a:srgbClr val="13394F"/>
              </a:solidFill>
              <a:latin typeface="Lexend Deca"/>
              <a:ea typeface="Lexend Deca"/>
              <a:cs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59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17593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17593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17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6176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46176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14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144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144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90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908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1925908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2389028" name="PlaceHolder 1"/>
          <p:cNvSpPr>
            <a:spLocks noGrp="1"/>
          </p:cNvSpPr>
          <p:nvPr>
            <p:ph type="title"/>
          </p:nvPr>
        </p:nvSpPr>
        <p:spPr bwMode="auto">
          <a:xfrm>
            <a:off x="651963" y="10173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0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" sz="7200" b="0" i="0" u="none" strike="noStrike" cap="none" spc="0">
                <a:solidFill>
                  <a:srgbClr val="13394F"/>
                </a:solidFill>
                <a:latin typeface="Bebas Neue"/>
                <a:ea typeface="Bebas Neue"/>
                <a:cs typeface="Bebas Neue"/>
              </a:rPr>
              <a:t>Thank you</a:t>
            </a:r>
            <a:endParaRPr sz="7200" b="0" strike="noStrike" spc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2329097" name="" descr=""/>
          <p:cNvPicPr/>
          <p:nvPr/>
        </p:nvPicPr>
        <p:blipFill>
          <a:blip r:embed="rId3"/>
          <a:stretch/>
        </p:blipFill>
        <p:spPr bwMode="auto">
          <a:xfrm rot="331776">
            <a:off x="6887774" y="2079788"/>
            <a:ext cx="2076840" cy="138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 0.023 L -0.521 0.023 L -0.812 -0.094 C -0.812 -0.094 -0.812 -0.102 -0.809 -0.123 C -0.807 -0.136 -0.806 -0.143 -0.803 -0.148 C -0.799 -0.155 -0.795 -0.164 -0.788 -0.171 C -0.784 -0.174 -0.781 -0.178 -0.775 -0.181 C -0.769 -0.181 -0.762 -0.173 -0.755 -0.165 C -0.75 -0.161 -0.746 -0.159 -0.741 -0.155 C -0.735 -0.148 -0.732 -0.141 -0.726 -0.13 C -0.724 -0.12 -0.723 -0.11 -0.724 -0.102 C -0.727 -0.092 -0.729 -0.086 -0.733 -0.075 C -0.736 -0.066 -0.739 -0.059 -0.745 -0.049 C -0.749 -0.044 -0.755 -0.038 -0.762 -0.034 C -0.767 -0.033 -0.773 -0.032 -0.778 -0.032 L -0.792 -0.032 C -0.798 -0.032 -0.805 -0.034 -0.81 -0.041 C -0.814 -0.046 -0.816 -0.053 -0.816 -0.061 C -0.816 -0.069 -0.823 -0.062 -0.831 -0.067 C -0.837 -0.077 -0.843 -0.087 -0.85 -0.099 C -0.858 -0.114 -1.039 -0.394 -1.044 -0.398" pathEditMode="relative" ptsTypes="">
                                      <p:cBhvr>
                                        <p:cTn id="6" dur="2000" fill="hold"/>
                                        <p:tgtEl>
                                          <p:spTgt spid="2122329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 bwMode="auto">
          <a:xfrm>
            <a:off x="1819440" y="1525320"/>
            <a:ext cx="5505120" cy="1027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6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My Project</a:t>
            </a:r>
            <a:endParaRPr lang="en-GB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 bwMode="auto">
          <a:xfrm>
            <a:off x="1819440" y="2429280"/>
            <a:ext cx="5505120" cy="1188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16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Radar Ingest System is an application that aggregates, processes, and stores ADS-B messages from a network of individual and independent feeder antennas, creating a unified database of real-time data from multiple aircraft across the network.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3"/>
          <a:stretch/>
        </p:blipFill>
        <p:spPr bwMode="auto">
          <a:xfrm rot="331799">
            <a:off x="7083720" y="54360"/>
            <a:ext cx="2076840" cy="138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 bwMode="auto">
          <a:xfrm>
            <a:off x="2135520" y="1790640"/>
            <a:ext cx="4872600" cy="2084759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15000" b="0" strike="noStrike" spc="-1">
                <a:solidFill>
                  <a:schemeClr val="dk1"/>
                </a:solidFill>
                <a:latin typeface="Bebas Neue"/>
                <a:ea typeface="Bebas Neue"/>
              </a:rPr>
              <a:t>ADS-B?</a:t>
            </a:r>
            <a:endParaRPr lang="en-GB" sz="15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3"/>
          <a:stretch/>
        </p:blipFill>
        <p:spPr bwMode="auto">
          <a:xfrm rot="20942396" flipH="1">
            <a:off x="47880" y="186480"/>
            <a:ext cx="2076840" cy="138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007 -0.084 E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42516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What is ADS-B?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 bwMode="auto">
          <a:xfrm>
            <a:off x="720000" y="1712520"/>
            <a:ext cx="4294440" cy="430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1400" b="1" strike="noStrike" spc="-1">
                <a:solidFill>
                  <a:schemeClr val="dk1"/>
                </a:solidFill>
                <a:latin typeface="Lexend Deca"/>
                <a:ea typeface="Lexend Deca"/>
              </a:rPr>
              <a:t>A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utomatic </a:t>
            </a:r>
            <a:r>
              <a:rPr lang="en" sz="1400" b="1" strike="noStrike" spc="-1">
                <a:solidFill>
                  <a:schemeClr val="dk1"/>
                </a:solidFill>
                <a:latin typeface="Lexend Deca"/>
                <a:ea typeface="Lexend Deca"/>
              </a:rPr>
              <a:t>D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ependent </a:t>
            </a:r>
            <a:r>
              <a:rPr lang="en" sz="1400" b="1" strike="noStrike" spc="-1">
                <a:solidFill>
                  <a:schemeClr val="dk1"/>
                </a:solidFill>
                <a:latin typeface="Lexend Deca"/>
                <a:ea typeface="Lexend Deca"/>
              </a:rPr>
              <a:t>S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urveillance-</a:t>
            </a:r>
            <a:r>
              <a:rPr lang="en" sz="1400" b="1" strike="noStrike" spc="-1">
                <a:solidFill>
                  <a:schemeClr val="dk1"/>
                </a:solidFill>
                <a:latin typeface="Lexend Deca"/>
                <a:ea typeface="Lexend Deca"/>
              </a:rPr>
              <a:t>B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roadcast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"/>
          <p:cNvSpPr/>
          <p:nvPr/>
        </p:nvSpPr>
        <p:spPr bwMode="auto">
          <a:xfrm>
            <a:off x="720000" y="1754640"/>
            <a:ext cx="4102560" cy="304560"/>
          </a:xfrm>
          <a:prstGeom prst="rect">
            <a:avLst/>
          </a:prstGeom>
          <a:noFill/>
          <a:ln w="12700">
            <a:solidFill>
              <a:srgbClr val="000000">
                <a:alpha val="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" sz="1400" b="1" u="sng" strike="noStrike" spc="-1">
                <a:solidFill>
                  <a:schemeClr val="dk1"/>
                </a:solidFill>
                <a:latin typeface="Lexend Deca"/>
                <a:ea typeface="Lexend Deca"/>
              </a:rPr>
              <a:t>A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utomatic - No request is made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"/>
          <p:cNvSpPr/>
          <p:nvPr/>
        </p:nvSpPr>
        <p:spPr bwMode="auto">
          <a:xfrm>
            <a:off x="720000" y="2059200"/>
            <a:ext cx="41457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" sz="1400" b="1" u="sng" strike="noStrike" spc="-1">
                <a:solidFill>
                  <a:schemeClr val="dk1"/>
                </a:solidFill>
                <a:latin typeface="Lexend Deca"/>
                <a:ea typeface="Lexend Deca"/>
              </a:rPr>
              <a:t>D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ependent - Systems are on the plane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"/>
          <p:cNvSpPr/>
          <p:nvPr/>
        </p:nvSpPr>
        <p:spPr bwMode="auto">
          <a:xfrm>
            <a:off x="720000" y="2647800"/>
            <a:ext cx="411444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" sz="1400" b="1" u="sng" strike="noStrike" spc="-1">
                <a:solidFill>
                  <a:schemeClr val="dk1"/>
                </a:solidFill>
                <a:latin typeface="Lexend Deca"/>
                <a:ea typeface="Lexend Deca"/>
              </a:rPr>
              <a:t>B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roadcast - Available to all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"/>
          <p:cNvSpPr/>
          <p:nvPr/>
        </p:nvSpPr>
        <p:spPr bwMode="auto">
          <a:xfrm>
            <a:off x="720000" y="2343240"/>
            <a:ext cx="41302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r>
              <a:rPr lang="en" sz="1400" b="1" u="sng" strike="noStrike" spc="-1">
                <a:solidFill>
                  <a:schemeClr val="dk1"/>
                </a:solidFill>
                <a:latin typeface="Lexend Deca"/>
                <a:ea typeface="Lexend Deca"/>
              </a:rPr>
              <a:t>S</a:t>
            </a:r>
            <a:r>
              <a:rPr lang="en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urveillance - For surveillance of planes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42516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How does ADS-B work?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"/>
          <p:cNvSpPr/>
          <p:nvPr/>
        </p:nvSpPr>
        <p:spPr bwMode="auto">
          <a:xfrm>
            <a:off x="717480" y="1017720"/>
            <a:ext cx="12571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wrap="none" numCol="1" spcCol="0" anchor="t">
            <a:spAutoFit/>
          </a:bodyPr>
          <a:p>
            <a:pPr>
              <a:lnSpc>
                <a:spcPct val="100000"/>
              </a:lnSpc>
              <a:defRPr/>
            </a:pPr>
            <a:r>
              <a:rPr lang="en-GB" sz="1400" b="0" strike="noStrike" spc="-1">
                <a:solidFill>
                  <a:schemeClr val="dk1"/>
                </a:solidFill>
                <a:latin typeface="Lexend Deca"/>
                <a:ea typeface="Lexend Deca"/>
              </a:rPr>
              <a:t>In a nutshell</a:t>
            </a:r>
            <a:endParaRPr lang="fr-C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"/>
          <p:cNvSpPr/>
          <p:nvPr/>
        </p:nvSpPr>
        <p:spPr bwMode="auto">
          <a:xfrm>
            <a:off x="1127520" y="1703880"/>
            <a:ext cx="2646360" cy="3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Plane has a computer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"/>
          <p:cNvSpPr/>
          <p:nvPr/>
        </p:nvSpPr>
        <p:spPr bwMode="auto">
          <a:xfrm>
            <a:off x="1127520" y="2039400"/>
            <a:ext cx="3763080" cy="3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Computer broadcasts a message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"/>
          <p:cNvSpPr/>
          <p:nvPr/>
        </p:nvSpPr>
        <p:spPr bwMode="auto">
          <a:xfrm>
            <a:off x="1127520" y="2375280"/>
            <a:ext cx="3970080" cy="3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Message is received by an antenna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72" dur="indefinite" restart="never" nodeType="tmRoot">
          <p:childTnLst>
            <p:seq>
              <p:cTn id="73" dur="indefinite" nodeType="mainSeq"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4251600" cy="117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en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How does Radar Ingest System work?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3"/>
          <a:stretch/>
        </p:blipFill>
        <p:spPr bwMode="auto">
          <a:xfrm>
            <a:off x="5362560" y="295560"/>
            <a:ext cx="3435480" cy="458064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/>
          <p:nvPr/>
        </p:nvSpPr>
        <p:spPr bwMode="auto">
          <a:xfrm>
            <a:off x="720000" y="1745640"/>
            <a:ext cx="3750120" cy="3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Radar (antenna) connects to RIS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"/>
          <p:cNvSpPr/>
          <p:nvPr/>
        </p:nvSpPr>
        <p:spPr bwMode="auto">
          <a:xfrm>
            <a:off x="720000" y="1997640"/>
            <a:ext cx="2922120" cy="3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Radar receives message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"/>
          <p:cNvSpPr/>
          <p:nvPr/>
        </p:nvSpPr>
        <p:spPr bwMode="auto">
          <a:xfrm>
            <a:off x="720000" y="2250360"/>
            <a:ext cx="3724560" cy="3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Radar sends the message to RIS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"/>
          <p:cNvSpPr/>
          <p:nvPr/>
        </p:nvSpPr>
        <p:spPr bwMode="auto">
          <a:xfrm>
            <a:off x="720000" y="2485080"/>
            <a:ext cx="2936519" cy="335639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RIS </a:t>
            </a:r>
            <a:r>
              <a:rPr lang="en-GB" sz="1600" b="1" strike="noStrike" spc="0">
                <a:solidFill>
                  <a:srgbClr val="13394F"/>
                </a:solidFill>
                <a:latin typeface="Lexend Deca"/>
                <a:ea typeface="Lexend Deca"/>
              </a:rPr>
              <a:t>ingests </a:t>
            </a:r>
            <a:r>
              <a:rPr lang="en-GB" sz="1600" b="0" strike="noStrike" spc="0">
                <a:solidFill>
                  <a:srgbClr val="13394F"/>
                </a:solidFill>
                <a:latin typeface="Lexend Deca"/>
                <a:ea typeface="Lexend Deca"/>
              </a:rPr>
              <a:t>the message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"/>
          <p:cNvSpPr/>
          <p:nvPr/>
        </p:nvSpPr>
        <p:spPr bwMode="auto">
          <a:xfrm>
            <a:off x="720000" y="2735639"/>
            <a:ext cx="4460760" cy="579479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numCol="1" spcCol="0" anchor="t">
            <a:spAutoFit/>
          </a:bodyPr>
          <a:p>
            <a:pPr defTabSz="914400">
              <a:lnSpc>
                <a:spcPct val="100000"/>
              </a:lnSpc>
              <a:defRPr/>
            </a:pPr>
            <a:r>
              <a:rPr lang="en-GB" sz="1600" b="0" strike="noStrike" spc="-1">
                <a:solidFill>
                  <a:srgbClr val="13394F"/>
                </a:solidFill>
                <a:latin typeface="Lexend Deca"/>
                <a:ea typeface="Lexend Deca"/>
              </a:rPr>
              <a:t>RIS appends (or modifies) a plane entry into the database</a:t>
            </a:r>
            <a:endParaRPr lang="fr-CA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p>
            <a:pPr indent="0">
              <a:lnSpc>
                <a:spcPct val="100000"/>
              </a:lnSpc>
              <a:buNone/>
              <a:defRPr/>
            </a:pPr>
            <a:r>
              <a:rPr lang="en-GB" sz="3500" b="0" strike="noStrike" spc="-1">
                <a:solidFill>
                  <a:schemeClr val="dk1"/>
                </a:solidFill>
                <a:latin typeface="Bebas Neue"/>
                <a:ea typeface="Bebas Neue"/>
              </a:rPr>
              <a:t>RIS DEMO</a:t>
            </a:r>
            <a:endParaRPr lang="en-GB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" descr="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rcRect l="0" t="0" r="0" b="0"/>
          <a:stretch/>
        </p:blipFill>
        <p:spPr bwMode="auto">
          <a:xfrm rot="0" flipH="0" flipV="0">
            <a:off x="-39598" y="-128250"/>
            <a:ext cx="9223200" cy="540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1335886" name="PlaceHolder 1"/>
          <p:cNvSpPr>
            <a:spLocks noGrp="1"/>
          </p:cNvSpPr>
          <p:nvPr>
            <p:ph type="title"/>
          </p:nvPr>
        </p:nvSpPr>
        <p:spPr bwMode="auto"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>
              <a:defRPr/>
            </a:pPr>
            <a:endParaRPr/>
          </a:p>
        </p:txBody>
      </p:sp>
      <p:pic>
        <p:nvPicPr>
          <p:cNvPr id="1685511436" name="Picture 1685511436">
            <a:hlinkClick r:id="" action="ppaction://media"/>
          </p:cNvPr>
          <p:cNvPicPr/>
          <p:nvPr>
            <p:ph/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rcRect l="0" t="0" r="0" b="0"/>
          <a:stretch/>
        </p:blipFill>
        <p:spPr bwMode="auto">
          <a:xfrm rot="0" flipH="0" flipV="0">
            <a:off x="-38910" y="-128250"/>
            <a:ext cx="922182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10.xml.rels><?xml version="1.0" encoding="UTF-8" standalone="yes"?><Relationships xmlns="http://schemas.openxmlformats.org/package/2006/relationships"></Relationships>
</file>

<file path=ppt/theme/_rels/theme11.xml.rels><?xml version="1.0" encoding="UTF-8" standalone="yes"?><Relationships xmlns="http://schemas.openxmlformats.org/package/2006/relationships"></Relationships>
</file>

<file path=ppt/theme/_rels/theme12.xml.rels><?xml version="1.0" encoding="UTF-8" standalone="yes"?><Relationships xmlns="http://schemas.openxmlformats.org/package/2006/relationships"></Relationships>
</file>

<file path=ppt/theme/_rels/theme13.xml.rels><?xml version="1.0" encoding="UTF-8" standalone="yes"?><Relationships xmlns="http://schemas.openxmlformats.org/package/2006/relationships"></Relationships>
</file>

<file path=ppt/theme/_rels/theme14.xml.rels><?xml version="1.0" encoding="UTF-8" standalone="yes"?><Relationships xmlns="http://schemas.openxmlformats.org/package/2006/relationships"></Relationships>
</file>

<file path=ppt/theme/_rels/theme15.xml.rels><?xml version="1.0" encoding="UTF-8" standalone="yes"?><Relationships xmlns="http://schemas.openxmlformats.org/package/2006/relationships"></Relationships>
</file>

<file path=ppt/theme/_rels/theme16.xml.rels><?xml version="1.0" encoding="UTF-8" standalone="yes"?><Relationships xmlns="http://schemas.openxmlformats.org/package/2006/relationships"></Relationships>
</file>

<file path=ppt/theme/_rels/theme17.xml.rels><?xml version="1.0" encoding="UTF-8" standalone="yes"?><Relationships xmlns="http://schemas.openxmlformats.org/package/2006/relationships"></Relationships>
</file>

<file path=ppt/theme/_rels/theme18.xml.rels><?xml version="1.0" encoding="UTF-8" standalone="yes"?><Relationships xmlns="http://schemas.openxmlformats.org/package/2006/relationships"></Relationships>
</file>

<file path=ppt/theme/_rels/theme19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20.xml.rels><?xml version="1.0" encoding="UTF-8" standalone="yes"?><Relationships xmlns="http://schemas.openxmlformats.org/package/2006/relationships"></Relationships>
</file>

<file path=ppt/theme/_rels/theme21.xml.rels><?xml version="1.0" encoding="UTF-8" standalone="yes"?><Relationships xmlns="http://schemas.openxmlformats.org/package/2006/relationships"></Relationships>
</file>

<file path=ppt/theme/_rels/theme22.xml.rels><?xml version="1.0" encoding="UTF-8" standalone="yes"?><Relationships xmlns="http://schemas.openxmlformats.org/package/2006/relationships"></Relationships>
</file>

<file path=ppt/theme/_rels/theme23.xml.rels><?xml version="1.0" encoding="UTF-8" standalone="yes"?><Relationships xmlns="http://schemas.openxmlformats.org/package/2006/relationships"></Relationships>
</file>

<file path=ppt/theme/_rels/theme24.xml.rels><?xml version="1.0" encoding="UTF-8" standalone="yes"?><Relationships xmlns="http://schemas.openxmlformats.org/package/2006/relationships"></Relationships>
</file>

<file path=ppt/theme/_rels/theme25.xml.rels><?xml version="1.0" encoding="UTF-8" standalone="yes"?><Relationships xmlns="http://schemas.openxmlformats.org/package/2006/relationships"></Relationships>
</file>

<file path=ppt/theme/_rels/theme26.xml.rels><?xml version="1.0" encoding="UTF-8" standalone="yes"?><Relationships xmlns="http://schemas.openxmlformats.org/package/2006/relationships"></Relationships>
</file>

<file path=ppt/theme/_rels/theme27.xml.rels><?xml version="1.0" encoding="UTF-8" standalone="yes"?><Relationships xmlns="http://schemas.openxmlformats.org/package/2006/relationships"></Relationships>
</file>

<file path=ppt/theme/_rels/theme28.xml.rels><?xml version="1.0" encoding="UTF-8" standalone="yes"?><Relationships xmlns="http://schemas.openxmlformats.org/package/2006/relationships"></Relationships>
</file>

<file path=ppt/theme/_rels/theme29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30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_rels/theme6.xml.rels><?xml version="1.0" encoding="UTF-8" standalone="yes"?><Relationships xmlns="http://schemas.openxmlformats.org/package/2006/relationships"></Relationships>
</file>

<file path=ppt/theme/_rels/theme7.xml.rels><?xml version="1.0" encoding="UTF-8" standalone="yes"?><Relationships xmlns="http://schemas.openxmlformats.org/package/2006/relationships"></Relationships>
</file>

<file path=ppt/theme/_rels/theme8.xml.rels><?xml version="1.0" encoding="UTF-8" standalone="yes"?><Relationships xmlns="http://schemas.openxmlformats.org/package/2006/relationships"></Relationships>
</file>

<file path=ppt/theme/_rels/theme9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0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1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2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3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4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5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6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7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8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19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0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1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2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3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4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5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6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7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8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29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30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6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7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8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ppt/theme/theme9.xml><?xml version="1.0" encoding="utf-8"?>
<a:theme xmlns:a="http://schemas.openxmlformats.org/drawingml/2006/main" xmlns:r="http://schemas.openxmlformats.org/officeDocument/2006/relationships" xmlns:p="http://schemas.openxmlformats.org/presentationml/2006/main" name="Flying Airplane Theme by Slidesgo">
  <a:themeElements>
    <a:clrScheme name="Simple Light">
      <a:dk1>
        <a:srgbClr val="13394F"/>
      </a:dk1>
      <a:lt1>
        <a:srgbClr val="C8EAFF"/>
      </a:lt1>
      <a:dk2>
        <a:srgbClr val="3992C8"/>
      </a:dk2>
      <a:lt2>
        <a:srgbClr val="326663"/>
      </a:lt2>
      <a:accent1>
        <a:srgbClr val="5C8988"/>
      </a:accent1>
      <a:accent2>
        <a:srgbClr val="A5A284"/>
      </a:accent2>
      <a:accent3>
        <a:srgbClr val="D6D4B2"/>
      </a:accent3>
      <a:accent4>
        <a:srgbClr val="F5E6E4"/>
      </a:accent4>
      <a:accent5>
        <a:srgbClr val="FFFFFF"/>
      </a:accent5>
      <a:accent6>
        <a:srgbClr val="FFFFFF"/>
      </a:accent6>
      <a:hlink>
        <a:srgbClr val="13394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"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ONLYOFFICE/8.1.1.27</Application>
  <DocSecurity>0</DocSecurity>
  <PresentationFormat/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29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Theme 1</vt:lpstr>
      <vt:lpstr>Theme 2</vt:lpstr>
      <vt:lpstr>Theme 3</vt:lpstr>
      <vt:lpstr>Theme 4</vt:lpstr>
      <vt:lpstr>Theme 5</vt:lpstr>
      <vt:lpstr>Theme 6</vt:lpstr>
      <vt:lpstr>Theme 7</vt:lpstr>
      <vt:lpstr>Theme 8</vt:lpstr>
      <vt:lpstr>Theme 9</vt:lpstr>
      <vt:lpstr>Theme 10</vt:lpstr>
      <vt:lpstr>Theme 11</vt:lpstr>
      <vt:lpstr>Theme 12</vt:lpstr>
      <vt:lpstr>Theme 13</vt:lpstr>
      <vt:lpstr>Theme 14</vt:lpstr>
      <vt:lpstr>Theme 15</vt:lpstr>
      <vt:lpstr>Theme 16</vt:lpstr>
      <vt:lpstr>Theme 17</vt:lpstr>
      <vt:lpstr>Theme 18</vt:lpstr>
      <vt:lpstr>Theme 19</vt:lpstr>
      <vt:lpstr>Theme 20</vt:lpstr>
      <vt:lpstr>Theme 21</vt:lpstr>
      <vt:lpstr>Theme 22</vt:lpstr>
      <vt:lpstr>Theme 23</vt:lpstr>
      <vt:lpstr>Theme 24</vt:lpstr>
      <vt:lpstr>Theme 25</vt:lpstr>
      <vt:lpstr>Theme 26</vt:lpstr>
      <vt:lpstr>Theme 27</vt:lpstr>
      <vt:lpstr>Theme 28</vt:lpstr>
      <vt:lpstr>Theme 29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>fr-CA</dc:language>
  <cp:lastModifiedBy/>
  <cp:revision>13</cp:revision>
  <dcterms:modified xsi:type="dcterms:W3CDTF">2024-09-20T16:36:35Z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8</vt:i4>
  </property>
  <property fmtid="{D5CDD505-2E9C-101B-9397-08002B2CF9AE}" pid="4" name="PresentationFormat">
    <vt:lpwstr>On-screen Show (4:3)</vt:lpwstr>
  </property>
  <property fmtid="{D5CDD505-2E9C-101B-9397-08002B2CF9AE}" pid="5" name="Slides">
    <vt:i4>8</vt:i4>
  </property>
</Properties>
</file>