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6" r:id="rId2"/>
    <p:sldId id="264" r:id="rId3"/>
    <p:sldId id="270" r:id="rId4"/>
    <p:sldId id="278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18" autoAdjust="0"/>
  </p:normalViewPr>
  <p:slideViewPr>
    <p:cSldViewPr snapToGrid="0">
      <p:cViewPr varScale="1">
        <p:scale>
          <a:sx n="62" d="100"/>
          <a:sy n="62" d="100"/>
        </p:scale>
        <p:origin x="141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B733-8521-4C6E-8F21-C3FB3FA0565C}" type="datetimeFigureOut">
              <a:rPr lang="LID4096" smtClean="0"/>
              <a:t>09/25/2024</a:t>
            </a:fld>
            <a:endParaRPr lang="LID4096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LID4096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75904-AB5D-4685-B5A4-78D0495D314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97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Thank you for this year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will keep giving support and continue developing and improving in good order. We are following everything that happens in the technical world. </a:t>
            </a:r>
          </a:p>
          <a:p>
            <a:r>
              <a:rPr lang="da-DK" dirty="0"/>
              <a:t>No UM in 2025. </a:t>
            </a:r>
          </a:p>
          <a:p>
            <a:r>
              <a:rPr lang="da-DK" dirty="0"/>
              <a:t>DYNA + tour in 2025. </a:t>
            </a:r>
          </a:p>
          <a:p>
            <a:r>
              <a:rPr lang="da-DK" dirty="0"/>
              <a:t>UM in 2026. </a:t>
            </a:r>
          </a:p>
          <a:p>
            <a:r>
              <a:rPr lang="da-DK" dirty="0"/>
              <a:t>If </a:t>
            </a:r>
            <a:r>
              <a:rPr lang="da-DK" dirty="0" err="1"/>
              <a:t>anything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do in 2025 </a:t>
            </a:r>
            <a:r>
              <a:rPr lang="da-DK" dirty="0" err="1"/>
              <a:t>works</a:t>
            </a:r>
            <a:r>
              <a:rPr lang="da-DK" dirty="0"/>
              <a:t>, let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. </a:t>
            </a:r>
          </a:p>
          <a:p>
            <a:endParaRPr lang="da-DK" dirty="0"/>
          </a:p>
          <a:p>
            <a:r>
              <a:rPr lang="da-DK" dirty="0" err="1"/>
              <a:t>We’ll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visiting</a:t>
            </a:r>
            <a:r>
              <a:rPr lang="da-DK" dirty="0"/>
              <a:t> and </a:t>
            </a:r>
            <a:r>
              <a:rPr lang="da-DK" dirty="0" err="1"/>
              <a:t>hosting</a:t>
            </a:r>
            <a:r>
              <a:rPr lang="da-DK" dirty="0"/>
              <a:t> DYNA. </a:t>
            </a:r>
          </a:p>
          <a:p>
            <a:r>
              <a:rPr lang="da-DK" dirty="0"/>
              <a:t>Let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to visit </a:t>
            </a:r>
            <a:r>
              <a:rPr lang="da-DK" dirty="0" err="1"/>
              <a:t>you</a:t>
            </a:r>
            <a:r>
              <a:rPr lang="da-DK" dirty="0"/>
              <a:t> on </a:t>
            </a:r>
            <a:r>
              <a:rPr lang="da-DK" dirty="0" err="1"/>
              <a:t>our</a:t>
            </a:r>
            <a:r>
              <a:rPr lang="da-DK" dirty="0"/>
              <a:t> tour.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660A-27FD-4528-AE7F-EC6080404E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2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 UM in 2025. </a:t>
            </a:r>
          </a:p>
          <a:p>
            <a:r>
              <a:rPr lang="da-DK" dirty="0"/>
              <a:t>UM in 2026. </a:t>
            </a:r>
          </a:p>
          <a:p>
            <a:endParaRPr lang="da-DK" dirty="0"/>
          </a:p>
          <a:p>
            <a:r>
              <a:rPr lang="da-DK" dirty="0" err="1"/>
              <a:t>We’ll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visiting</a:t>
            </a:r>
            <a:r>
              <a:rPr lang="da-DK" dirty="0"/>
              <a:t> and </a:t>
            </a:r>
            <a:r>
              <a:rPr lang="da-DK" dirty="0" err="1"/>
              <a:t>hosting</a:t>
            </a:r>
            <a:r>
              <a:rPr lang="da-DK" dirty="0"/>
              <a:t> DYNA. </a:t>
            </a:r>
          </a:p>
          <a:p>
            <a:r>
              <a:rPr lang="da-DK" dirty="0"/>
              <a:t>Let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to visit </a:t>
            </a:r>
            <a:r>
              <a:rPr lang="da-DK" dirty="0" err="1"/>
              <a:t>you</a:t>
            </a:r>
            <a:r>
              <a:rPr lang="da-DK" dirty="0"/>
              <a:t> on </a:t>
            </a:r>
            <a:r>
              <a:rPr lang="da-DK" dirty="0" err="1"/>
              <a:t>our</a:t>
            </a:r>
            <a:r>
              <a:rPr lang="da-DK" dirty="0"/>
              <a:t> tour.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79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challenge</a:t>
            </a:r>
            <a:r>
              <a:rPr lang="da-DK" dirty="0"/>
              <a:t> – for the new.</a:t>
            </a:r>
          </a:p>
          <a:p>
            <a:r>
              <a:rPr lang="da-DK" dirty="0"/>
              <a:t>The </a:t>
            </a:r>
            <a:r>
              <a:rPr lang="da-DK" dirty="0" err="1"/>
              <a:t>forge</a:t>
            </a:r>
            <a:r>
              <a:rPr lang="da-DK" dirty="0"/>
              <a:t> – for the bold. </a:t>
            </a:r>
          </a:p>
          <a:p>
            <a:r>
              <a:rPr lang="da-DK" dirty="0" err="1"/>
              <a:t>We</a:t>
            </a:r>
            <a:r>
              <a:rPr lang="da-DK" dirty="0"/>
              <a:t> look forward to </a:t>
            </a:r>
            <a:r>
              <a:rPr lang="da-DK" dirty="0" err="1"/>
              <a:t>presenting</a:t>
            </a:r>
            <a:r>
              <a:rPr lang="da-DK" dirty="0"/>
              <a:t> Holden Hoover, the </a:t>
            </a:r>
            <a:r>
              <a:rPr lang="da-DK" dirty="0" err="1"/>
              <a:t>winner</a:t>
            </a:r>
            <a:r>
              <a:rPr lang="da-DK" dirty="0"/>
              <a:t> of the </a:t>
            </a:r>
            <a:r>
              <a:rPr lang="da-DK" dirty="0" err="1"/>
              <a:t>Forge</a:t>
            </a:r>
            <a:r>
              <a:rPr lang="da-DK" dirty="0"/>
              <a:t>, </a:t>
            </a:r>
            <a:r>
              <a:rPr lang="da-DK" dirty="0" err="1"/>
              <a:t>tomorrow</a:t>
            </a:r>
            <a:r>
              <a:rPr lang="da-DK" dirty="0"/>
              <a:t>.</a:t>
            </a:r>
          </a:p>
          <a:p>
            <a:r>
              <a:rPr lang="da-DK" dirty="0" err="1"/>
              <a:t>Both</a:t>
            </a:r>
            <a:r>
              <a:rPr lang="da-DK" dirty="0"/>
              <a:t> have the same </a:t>
            </a:r>
            <a:r>
              <a:rPr lang="da-DK" dirty="0" err="1"/>
              <a:t>goal</a:t>
            </a:r>
            <a:r>
              <a:rPr lang="da-DK" dirty="0"/>
              <a:t>: </a:t>
            </a:r>
            <a:r>
              <a:rPr lang="da-DK" dirty="0" err="1"/>
              <a:t>inspire</a:t>
            </a:r>
            <a:r>
              <a:rPr lang="da-DK" dirty="0"/>
              <a:t> new and </a:t>
            </a:r>
            <a:r>
              <a:rPr lang="da-DK" dirty="0" err="1"/>
              <a:t>current</a:t>
            </a:r>
            <a:r>
              <a:rPr lang="da-DK" dirty="0"/>
              <a:t> users of APL. </a:t>
            </a:r>
            <a:endParaRPr lang="LID4096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9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414" y="2250738"/>
            <a:ext cx="6764689" cy="23565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267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7653" y="5364583"/>
            <a:ext cx="2310347" cy="8855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67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11489223" y="68627"/>
            <a:ext cx="54006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593414" y="1309661"/>
            <a:ext cx="676468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33" kern="700" spc="-27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8" y="712693"/>
            <a:ext cx="2719105" cy="4486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60385" y="2243812"/>
            <a:ext cx="1801579" cy="231711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3414" y="5025093"/>
            <a:ext cx="1569617" cy="1545089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71576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965234" y="1890645"/>
            <a:ext cx="2837300" cy="41186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956709" indent="-474121">
              <a:buSzPct val="60000"/>
              <a:buFont typeface="Courier New" panose="02070309020205020404" pitchFamily="49" charset="0"/>
              <a:buChar char="o"/>
              <a:defRPr/>
            </a:lvl2pPr>
            <a:lvl3pPr marL="1439297" indent="-482588">
              <a:buFont typeface="Wingdings" panose="05000000000000000000" pitchFamily="2" charset="2"/>
              <a:buChar char="§"/>
              <a:defRPr/>
            </a:lvl3pPr>
            <a:lvl4pPr marL="1911303" indent="-472006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1686567"/>
            <a:ext cx="8123351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356877"/>
            <a:ext cx="8677291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32202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9" y="1686567"/>
            <a:ext cx="5472000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9681" y="1686567"/>
            <a:ext cx="5472855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2" y="356877"/>
            <a:ext cx="8739133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Welcome ‘24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27963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356877"/>
            <a:ext cx="8703795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2582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9248776" y="0"/>
            <a:ext cx="2943225" cy="1761067"/>
          </a:xfrm>
          <a:noFill/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33762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356877"/>
            <a:ext cx="9340703" cy="914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0" y="1686567"/>
            <a:ext cx="11371164" cy="43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947803" y="6327139"/>
            <a:ext cx="9422187" cy="5308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2133" dirty="0">
                <a:solidFill>
                  <a:srgbClr val="282828"/>
                </a:solidFill>
                <a:latin typeface="Sarabun" panose="00000500000000000000" pitchFamily="2" charset="-34"/>
              </a:rPr>
              <a:t>Thank you for </a:t>
            </a:r>
            <a:r>
              <a:rPr lang="en-US" sz="2133" dirty="0" err="1">
                <a:solidFill>
                  <a:srgbClr val="282828"/>
                </a:solidFill>
                <a:latin typeface="Sarabun" panose="00000500000000000000" pitchFamily="2" charset="-34"/>
              </a:rPr>
              <a:t>Dyalog</a:t>
            </a:r>
            <a:r>
              <a:rPr lang="en-US" sz="2133" dirty="0">
                <a:solidFill>
                  <a:srgbClr val="282828"/>
                </a:solidFill>
                <a:latin typeface="Sarabun" panose="00000500000000000000" pitchFamily="2" charset="-34"/>
              </a:rPr>
              <a:t> </a:t>
            </a:r>
            <a:r>
              <a:rPr lang="en-US" sz="2400" dirty="0">
                <a:solidFill>
                  <a:srgbClr val="282828"/>
                </a:solidFill>
                <a:latin typeface="Sarabun" panose="00000500000000000000" pitchFamily="2" charset="-34"/>
              </a:rPr>
              <a:t>‘</a:t>
            </a:r>
            <a:r>
              <a:rPr lang="en-US" sz="2133" dirty="0">
                <a:solidFill>
                  <a:srgbClr val="282828"/>
                </a:solidFill>
                <a:latin typeface="Sarabun" panose="00000500000000000000" pitchFamily="2" charset="-34"/>
              </a:rPr>
              <a:t>24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60960" y="6325200"/>
            <a:ext cx="886843" cy="532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2133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2133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6796623"/>
            <a:ext cx="12192000" cy="60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207" y="6424931"/>
            <a:ext cx="1252644" cy="2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8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611702" indent="-611702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32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1145089" indent="-535504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667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676358" indent="-457189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2207629" indent="-378875" algn="l" defTabSz="121917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67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2438339" indent="0" algn="l" defTabSz="121917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3487-DB22-D97F-151C-E62169C7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Stine Kromberg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367" y="5024967"/>
            <a:ext cx="1545167" cy="1545167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F27F8F5-2A7E-2076-3884-31DE7FE6D949}"/>
              </a:ext>
            </a:extLst>
          </p:cNvPr>
          <p:cNvSpPr/>
          <p:nvPr/>
        </p:nvSpPr>
        <p:spPr>
          <a:xfrm>
            <a:off x="8778240" y="1924595"/>
            <a:ext cx="2717075" cy="3230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LID4096" sz="2400">
              <a:solidFill>
                <a:prstClr val="white"/>
              </a:solidFill>
              <a:latin typeface="Sarabun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E7F3D24-658E-1860-480A-3293DE815E6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38015">
            <a:off x="8849067" y="2164087"/>
            <a:ext cx="1948407" cy="2529824"/>
          </a:xfrm>
        </p:spPr>
      </p:pic>
    </p:spTree>
    <p:extLst>
      <p:ext uri="{BB962C8B-B14F-4D97-AF65-F5344CB8AC3E}">
        <p14:creationId xmlns:p14="http://schemas.microsoft.com/office/powerpoint/2010/main" val="118906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6AB00E3-8769-56D6-9024-959D5A863C45}"/>
              </a:ext>
            </a:extLst>
          </p:cNvPr>
          <p:cNvSpPr/>
          <p:nvPr/>
        </p:nvSpPr>
        <p:spPr>
          <a:xfrm>
            <a:off x="-1059103" y="5554134"/>
            <a:ext cx="14359467" cy="322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E02799-15FD-988F-CECC-41D3927E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00" y="847021"/>
            <a:ext cx="8703795" cy="914047"/>
          </a:xfrm>
        </p:spPr>
        <p:txBody>
          <a:bodyPr/>
          <a:lstStyle/>
          <a:p>
            <a:r>
              <a:rPr lang="da-DK" dirty="0" err="1"/>
              <a:t>Staying</a:t>
            </a:r>
            <a:r>
              <a:rPr lang="da-DK" dirty="0"/>
              <a:t> in touch</a:t>
            </a:r>
            <a:endParaRPr lang="LID4096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5AAB62C-6AB9-4E20-E91D-544E595D828C}"/>
              </a:ext>
            </a:extLst>
          </p:cNvPr>
          <p:cNvSpPr txBox="1">
            <a:spLocks/>
          </p:cNvSpPr>
          <p:nvPr/>
        </p:nvSpPr>
        <p:spPr>
          <a:xfrm>
            <a:off x="414200" y="1761067"/>
            <a:ext cx="8703795" cy="914047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4800" dirty="0"/>
              <a:t>– in 2025 and 2026</a:t>
            </a:r>
            <a:endParaRPr lang="LID4096" sz="4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5CEC52-1505-5B8F-CF5A-35E20560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38288" y="2668319"/>
            <a:ext cx="2873448" cy="28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1E9D539-503E-5B52-1707-F0BEB7DF9B5D}"/>
              </a:ext>
            </a:extLst>
          </p:cNvPr>
          <p:cNvSpPr txBox="1">
            <a:spLocks/>
          </p:cNvSpPr>
          <p:nvPr/>
        </p:nvSpPr>
        <p:spPr>
          <a:xfrm>
            <a:off x="6171011" y="5252407"/>
            <a:ext cx="4413149" cy="615315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2400" dirty="0"/>
              <a:t>At Dyalog, </a:t>
            </a:r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travel</a:t>
            </a:r>
            <a:r>
              <a:rPr lang="da-DK" sz="2400" dirty="0"/>
              <a:t> in </a:t>
            </a:r>
            <a:r>
              <a:rPr lang="da-DK" sz="2400" dirty="0" err="1"/>
              <a:t>packs</a:t>
            </a:r>
            <a:r>
              <a:rPr lang="da-DK" sz="2400" dirty="0"/>
              <a:t>…</a:t>
            </a:r>
            <a:endParaRPr lang="LID4096" sz="2400" dirty="0"/>
          </a:p>
        </p:txBody>
      </p:sp>
      <p:pic>
        <p:nvPicPr>
          <p:cNvPr id="3" name="Picture 2" descr="Dyalog">
            <a:extLst>
              <a:ext uri="{FF2B5EF4-FFF2-40B4-BE49-F238E27FC236}">
                <a16:creationId xmlns:a16="http://schemas.microsoft.com/office/drawing/2014/main" id="{7E047AB7-E32A-0880-0403-7B76041D4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8"/>
          <a:stretch/>
        </p:blipFill>
        <p:spPr bwMode="auto">
          <a:xfrm>
            <a:off x="8256564" y="1801741"/>
            <a:ext cx="3810000" cy="10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AB5C32-4989-A2EB-9EA8-CA42ECCEF6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EDFB1-C5D1-FB06-ABDD-F89DCDFE8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359" y="1737412"/>
            <a:ext cx="5245832" cy="525853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97FA09F-9FE7-D7D2-9125-40E565DE5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644" y="378928"/>
            <a:ext cx="1425000" cy="1850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3F3FD-5AF8-9654-FCF3-FF3973839C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399"/>
          <a:stretch/>
        </p:blipFill>
        <p:spPr>
          <a:xfrm>
            <a:off x="-22825" y="3318167"/>
            <a:ext cx="5245832" cy="36599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095F62-3980-2BFA-15E7-3EF55A2B7B07}"/>
              </a:ext>
            </a:extLst>
          </p:cNvPr>
          <p:cNvSpPr txBox="1">
            <a:spLocks/>
          </p:cNvSpPr>
          <p:nvPr/>
        </p:nvSpPr>
        <p:spPr>
          <a:xfrm>
            <a:off x="947803" y="6327139"/>
            <a:ext cx="9422187" cy="5308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2133" dirty="0">
                <a:solidFill>
                  <a:srgbClr val="282828"/>
                </a:solidFill>
                <a:latin typeface="Sarabun" panose="00000500000000000000" pitchFamily="2" charset="-34"/>
              </a:rPr>
              <a:t>Thank you for Dyalog </a:t>
            </a:r>
            <a:r>
              <a:rPr lang="en-US" sz="2400" dirty="0">
                <a:solidFill>
                  <a:srgbClr val="282828"/>
                </a:solidFill>
                <a:latin typeface="Sarabun" panose="00000500000000000000" pitchFamily="2" charset="-34"/>
              </a:rPr>
              <a:t>‘</a:t>
            </a:r>
            <a:r>
              <a:rPr lang="en-US" sz="2133" dirty="0">
                <a:solidFill>
                  <a:srgbClr val="282828"/>
                </a:solidFill>
                <a:latin typeface="Sarabun" panose="00000500000000000000" pitchFamily="2" charset="-34"/>
              </a:rPr>
              <a:t>24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F3711D5-6C4A-9193-8416-10E0E89C4D35}"/>
              </a:ext>
            </a:extLst>
          </p:cNvPr>
          <p:cNvSpPr txBox="1">
            <a:spLocks/>
          </p:cNvSpPr>
          <p:nvPr/>
        </p:nvSpPr>
        <p:spPr>
          <a:xfrm>
            <a:off x="60960" y="6325200"/>
            <a:ext cx="886843" cy="532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2133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2</a:t>
            </a:fld>
            <a:endParaRPr lang="en-GB" sz="2133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13CB96-F664-27BF-DA5E-10B4FF221C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6796623"/>
            <a:ext cx="12192000" cy="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45679E-6 L -0.18107 -3.45679E-6 C -0.26232 -3.45679E-6 -0.36198 0.1034 -0.36198 0.18735 L -0.36198 0.37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187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02799-15FD-988F-CECC-41D3927E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00" y="847021"/>
            <a:ext cx="8703795" cy="914047"/>
          </a:xfrm>
        </p:spPr>
        <p:txBody>
          <a:bodyPr/>
          <a:lstStyle/>
          <a:p>
            <a:r>
              <a:rPr lang="da-DK" dirty="0"/>
              <a:t>The Challenge and the Forge</a:t>
            </a:r>
            <a:endParaRPr lang="LID4096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3F51DC-E199-AFE2-AB79-E2B79119B8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7002383-373C-EEE5-D434-5B12F473F1EB}"/>
              </a:ext>
            </a:extLst>
          </p:cNvPr>
          <p:cNvSpPr txBox="1">
            <a:spLocks/>
          </p:cNvSpPr>
          <p:nvPr/>
        </p:nvSpPr>
        <p:spPr>
          <a:xfrm>
            <a:off x="414200" y="1761067"/>
            <a:ext cx="9665665" cy="914047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4800" dirty="0"/>
              <a:t>– for new and </a:t>
            </a:r>
            <a:r>
              <a:rPr lang="da-DK" sz="4800" dirty="0" err="1"/>
              <a:t>current</a:t>
            </a:r>
            <a:r>
              <a:rPr lang="da-DK" sz="4800" dirty="0"/>
              <a:t> developers</a:t>
            </a:r>
            <a:endParaRPr lang="LID4096" sz="4800" dirty="0"/>
          </a:p>
        </p:txBody>
      </p:sp>
      <p:pic>
        <p:nvPicPr>
          <p:cNvPr id="5122" name="Picture 2" descr="competition">
            <a:extLst>
              <a:ext uri="{FF2B5EF4-FFF2-40B4-BE49-F238E27FC236}">
                <a16:creationId xmlns:a16="http://schemas.microsoft.com/office/drawing/2014/main" id="{EDC30EF0-8573-7760-25C3-DAC324C3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97" y="3233728"/>
            <a:ext cx="1920000" cy="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petition">
            <a:extLst>
              <a:ext uri="{FF2B5EF4-FFF2-40B4-BE49-F238E27FC236}">
                <a16:creationId xmlns:a16="http://schemas.microsoft.com/office/drawing/2014/main" id="{6603A9A6-4AC7-9E2B-529B-197F801E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17" y="4182888"/>
            <a:ext cx="1680000" cy="13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Forbindelse: vinklet 4">
            <a:extLst>
              <a:ext uri="{FF2B5EF4-FFF2-40B4-BE49-F238E27FC236}">
                <a16:creationId xmlns:a16="http://schemas.microsoft.com/office/drawing/2014/main" id="{E6C5340B-B202-3CC0-A609-D4E6AAE40021}"/>
              </a:ext>
            </a:extLst>
          </p:cNvPr>
          <p:cNvCxnSpPr>
            <a:cxnSpLocks/>
          </p:cNvCxnSpPr>
          <p:nvPr/>
        </p:nvCxnSpPr>
        <p:spPr>
          <a:xfrm flipV="1">
            <a:off x="3367118" y="4302416"/>
            <a:ext cx="3998961" cy="1318224"/>
          </a:xfrm>
          <a:prstGeom prst="bentConnector3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rtoon hands holding a compass&#10;&#10;Description automatically generated">
            <a:extLst>
              <a:ext uri="{FF2B5EF4-FFF2-40B4-BE49-F238E27FC236}">
                <a16:creationId xmlns:a16="http://schemas.microsoft.com/office/drawing/2014/main" id="{2B8B2E5A-6B5E-E97F-EB7B-CD50AA4B7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2" y="1675550"/>
            <a:ext cx="4322720" cy="432272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F1121-EAB7-618F-7E08-6D9CD823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356877"/>
            <a:ext cx="8739133" cy="914047"/>
          </a:xfrm>
        </p:spPr>
        <p:txBody>
          <a:bodyPr anchor="b">
            <a:normAutofit/>
          </a:bodyPr>
          <a:lstStyle/>
          <a:p>
            <a:r>
              <a:rPr lang="en-US" dirty="0"/>
              <a:t>Steady as she goes!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1C0E497-1CFD-B49F-F7C4-7F6596AAAA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48776" y="0"/>
            <a:ext cx="2943225" cy="176106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422CF19-632F-DFE3-D130-194D24EA460C}"/>
              </a:ext>
            </a:extLst>
          </p:cNvPr>
          <p:cNvSpPr txBox="1">
            <a:spLocks/>
          </p:cNvSpPr>
          <p:nvPr/>
        </p:nvSpPr>
        <p:spPr>
          <a:xfrm>
            <a:off x="5453777" y="2609709"/>
            <a:ext cx="6153899" cy="16385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sz="5400" dirty="0"/>
              <a:t>Safe travels to ALL</a:t>
            </a:r>
            <a:br>
              <a:rPr lang="en-US" sz="5400" dirty="0"/>
            </a:br>
            <a:r>
              <a:rPr lang="en-US" sz="5400" dirty="0"/>
              <a:t>From Team Dyalog!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208</Words>
  <Application>Microsoft Office PowerPoint</Application>
  <PresentationFormat>Widescreen</PresentationFormat>
  <Paragraphs>33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APL385 Unicode</vt:lpstr>
      <vt:lpstr>Aptos</vt:lpstr>
      <vt:lpstr>Arial</vt:lpstr>
      <vt:lpstr>Calibri</vt:lpstr>
      <vt:lpstr>Courier New</vt:lpstr>
      <vt:lpstr>Sarabun</vt:lpstr>
      <vt:lpstr>Wingdings</vt:lpstr>
      <vt:lpstr>Wingdings 2</vt:lpstr>
      <vt:lpstr>Office Theme</vt:lpstr>
      <vt:lpstr>Closing session</vt:lpstr>
      <vt:lpstr>Staying in touch</vt:lpstr>
      <vt:lpstr>The Challenge and the Forge</vt:lpstr>
      <vt:lpstr>Steady as she goes!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Plovgaard Frederiksen</dc:creator>
  <cp:lastModifiedBy>Fiona Smith</cp:lastModifiedBy>
  <cp:revision>4</cp:revision>
  <dcterms:created xsi:type="dcterms:W3CDTF">2024-09-10T12:53:33Z</dcterms:created>
  <dcterms:modified xsi:type="dcterms:W3CDTF">2024-09-25T13:30:17Z</dcterms:modified>
</cp:coreProperties>
</file>