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261" r:id="rId4"/>
    <p:sldId id="263" r:id="rId5"/>
    <p:sldId id="266" r:id="rId6"/>
    <p:sldId id="292" r:id="rId7"/>
    <p:sldId id="265" r:id="rId8"/>
    <p:sldId id="267" r:id="rId9"/>
    <p:sldId id="264" r:id="rId10"/>
    <p:sldId id="268" r:id="rId11"/>
    <p:sldId id="293" r:id="rId12"/>
    <p:sldId id="272" r:id="rId13"/>
    <p:sldId id="269" r:id="rId14"/>
    <p:sldId id="270" r:id="rId15"/>
    <p:sldId id="276" r:id="rId16"/>
    <p:sldId id="275" r:id="rId17"/>
    <p:sldId id="274" r:id="rId18"/>
    <p:sldId id="271" r:id="rId19"/>
    <p:sldId id="273" r:id="rId20"/>
    <p:sldId id="287" r:id="rId21"/>
    <p:sldId id="285" r:id="rId22"/>
    <p:sldId id="288" r:id="rId23"/>
    <p:sldId id="286" r:id="rId24"/>
    <p:sldId id="284" r:id="rId25"/>
    <p:sldId id="277" r:id="rId26"/>
    <p:sldId id="279" r:id="rId27"/>
    <p:sldId id="278" r:id="rId28"/>
    <p:sldId id="280" r:id="rId29"/>
    <p:sldId id="281" r:id="rId30"/>
    <p:sldId id="289" r:id="rId31"/>
    <p:sldId id="290" r:id="rId32"/>
    <p:sldId id="291" r:id="rId33"/>
    <p:sldId id="294" r:id="rId34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Sarabun" panose="00000500000000000000" pitchFamily="2" charset="-34"/>
      <p:regular r:id="rId42"/>
      <p:bold r:id="rId43"/>
      <p:italic r:id="rId44"/>
      <p:boldItalic r:id="rId45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5F0E1-921C-4791-8B48-80D06F412961}" v="1325" dt="2024-09-17T12:31:53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>
        <p:scale>
          <a:sx n="90" d="100"/>
          <a:sy n="90" d="100"/>
        </p:scale>
        <p:origin x="10" y="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NUL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4125F0E1-921C-4791-8B48-80D06F412961}"/>
    <pc:docChg chg="undo custSel addSld delSld modSld sldOrd modMainMaster">
      <pc:chgData name="Brian Becker" userId="b6455d1dadfa9002" providerId="LiveId" clId="{4125F0E1-921C-4791-8B48-80D06F412961}" dt="2024-09-17T12:36:54.510" v="5247" actId="20577"/>
      <pc:docMkLst>
        <pc:docMk/>
      </pc:docMkLst>
      <pc:sldChg chg="modSp mod">
        <pc:chgData name="Brian Becker" userId="b6455d1dadfa9002" providerId="LiveId" clId="{4125F0E1-921C-4791-8B48-80D06F412961}" dt="2024-09-17T12:36:54.510" v="5247" actId="20577"/>
        <pc:sldMkLst>
          <pc:docMk/>
          <pc:sldMk cId="2685236764" sldId="259"/>
        </pc:sldMkLst>
        <pc:spChg chg="mod">
          <ac:chgData name="Brian Becker" userId="b6455d1dadfa9002" providerId="LiveId" clId="{4125F0E1-921C-4791-8B48-80D06F412961}" dt="2024-09-17T12:36:54.510" v="5247" actId="20577"/>
          <ac:spMkLst>
            <pc:docMk/>
            <pc:sldMk cId="2685236764" sldId="259"/>
            <ac:spMk id="2" creationId="{74F6131D-FAD6-6DEB-EA1F-0D7CA9CED0C8}"/>
          </ac:spMkLst>
        </pc:spChg>
      </pc:sldChg>
      <pc:sldChg chg="modSp">
        <pc:chgData name="Brian Becker" userId="b6455d1dadfa9002" providerId="LiveId" clId="{4125F0E1-921C-4791-8B48-80D06F412961}" dt="2024-09-16T20:57:50.775" v="32" actId="403"/>
        <pc:sldMkLst>
          <pc:docMk/>
          <pc:sldMk cId="3078748958" sldId="260"/>
        </pc:sldMkLst>
        <pc:spChg chg="mod">
          <ac:chgData name="Brian Becker" userId="b6455d1dadfa9002" providerId="LiveId" clId="{4125F0E1-921C-4791-8B48-80D06F412961}" dt="2024-09-16T20:57:50.775" v="32" actId="403"/>
          <ac:spMkLst>
            <pc:docMk/>
            <pc:sldMk cId="3078748958" sldId="260"/>
            <ac:spMk id="36" creationId="{D5CAE0C4-7649-F04C-C683-212EBB3B3A6B}"/>
          </ac:spMkLst>
        </pc:spChg>
      </pc:sldChg>
      <pc:sldChg chg="addSp delSp modSp del mod modClrScheme modAnim chgLayout">
        <pc:chgData name="Brian Becker" userId="b6455d1dadfa9002" providerId="LiveId" clId="{4125F0E1-921C-4791-8B48-80D06F412961}" dt="2024-09-17T09:17:00.349" v="3078" actId="47"/>
        <pc:sldMkLst>
          <pc:docMk/>
          <pc:sldMk cId="1685520265" sldId="262"/>
        </pc:sldMkLst>
        <pc:spChg chg="add mod ord">
          <ac:chgData name="Brian Becker" userId="b6455d1dadfa9002" providerId="LiveId" clId="{4125F0E1-921C-4791-8B48-80D06F412961}" dt="2024-09-17T09:11:59.652" v="3052" actId="700"/>
          <ac:spMkLst>
            <pc:docMk/>
            <pc:sldMk cId="1685520265" sldId="262"/>
            <ac:spMk id="2" creationId="{A2C5E27E-33A9-700C-A4D4-21ADE05FA186}"/>
          </ac:spMkLst>
        </pc:spChg>
        <pc:spChg chg="del mod ord">
          <ac:chgData name="Brian Becker" userId="b6455d1dadfa9002" providerId="LiveId" clId="{4125F0E1-921C-4791-8B48-80D06F412961}" dt="2024-09-16T20:58:17.056" v="33" actId="700"/>
          <ac:spMkLst>
            <pc:docMk/>
            <pc:sldMk cId="1685520265" sldId="262"/>
            <ac:spMk id="3" creationId="{5C8AC773-2629-4A8A-EAB3-27EC8DE6A67F}"/>
          </ac:spMkLst>
        </pc:spChg>
        <pc:spChg chg="del mod ord">
          <ac:chgData name="Brian Becker" userId="b6455d1dadfa9002" providerId="LiveId" clId="{4125F0E1-921C-4791-8B48-80D06F412961}" dt="2024-09-16T20:58:17.056" v="33" actId="700"/>
          <ac:spMkLst>
            <pc:docMk/>
            <pc:sldMk cId="1685520265" sldId="262"/>
            <ac:spMk id="4" creationId="{D8DCA430-5973-B870-23BA-B8DD33D8868C}"/>
          </ac:spMkLst>
        </pc:spChg>
        <pc:spChg chg="del">
          <ac:chgData name="Brian Becker" userId="b6455d1dadfa9002" providerId="LiveId" clId="{4125F0E1-921C-4791-8B48-80D06F412961}" dt="2024-09-16T20:58:17.056" v="33" actId="700"/>
          <ac:spMkLst>
            <pc:docMk/>
            <pc:sldMk cId="1685520265" sldId="262"/>
            <ac:spMk id="5" creationId="{87061015-8D34-14DA-A34F-105B582396CC}"/>
          </ac:spMkLst>
        </pc:spChg>
        <pc:spChg chg="add mod ord">
          <ac:chgData name="Brian Becker" userId="b6455d1dadfa9002" providerId="LiveId" clId="{4125F0E1-921C-4791-8B48-80D06F412961}" dt="2024-09-17T09:11:59.652" v="3052" actId="700"/>
          <ac:spMkLst>
            <pc:docMk/>
            <pc:sldMk cId="1685520265" sldId="262"/>
            <ac:spMk id="6" creationId="{1441DBCF-63C5-B142-3908-7AA183A1E4B4}"/>
          </ac:spMkLst>
        </pc:spChg>
        <pc:spChg chg="add del mod ord">
          <ac:chgData name="Brian Becker" userId="b6455d1dadfa9002" providerId="LiveId" clId="{4125F0E1-921C-4791-8B48-80D06F412961}" dt="2024-09-16T22:01:59.573" v="265"/>
          <ac:spMkLst>
            <pc:docMk/>
            <pc:sldMk cId="1685520265" sldId="262"/>
            <ac:spMk id="7" creationId="{19ED27C0-7A47-2078-0955-2C5D4533EFF1}"/>
          </ac:spMkLst>
        </pc:spChg>
        <pc:spChg chg="del mod ord">
          <ac:chgData name="Brian Becker" userId="b6455d1dadfa9002" providerId="LiveId" clId="{4125F0E1-921C-4791-8B48-80D06F412961}" dt="2024-09-16T20:58:17.056" v="33" actId="700"/>
          <ac:spMkLst>
            <pc:docMk/>
            <pc:sldMk cId="1685520265" sldId="262"/>
            <ac:spMk id="9" creationId="{D945F302-396F-ED29-77E1-A2EA1F5E83A9}"/>
          </ac:spMkLst>
        </pc:spChg>
        <pc:spChg chg="add">
          <ac:chgData name="Brian Becker" userId="b6455d1dadfa9002" providerId="LiveId" clId="{4125F0E1-921C-4791-8B48-80D06F412961}" dt="2024-09-16T21:58:42.706" v="248"/>
          <ac:spMkLst>
            <pc:docMk/>
            <pc:sldMk cId="1685520265" sldId="262"/>
            <ac:spMk id="13" creationId="{758201D6-3985-E591-9586-852DF4F23130}"/>
          </ac:spMkLst>
        </pc:spChg>
        <pc:picChg chg="add mod">
          <ac:chgData name="Brian Becker" userId="b6455d1dadfa9002" providerId="LiveId" clId="{4125F0E1-921C-4791-8B48-80D06F412961}" dt="2024-09-17T09:14:00.952" v="3061" actId="1076"/>
          <ac:picMkLst>
            <pc:docMk/>
            <pc:sldMk cId="1685520265" sldId="262"/>
            <ac:picMk id="3" creationId="{14B880E9-AD63-5DAA-949B-2DC75C3697B0}"/>
          </ac:picMkLst>
        </pc:picChg>
        <pc:picChg chg="add del">
          <ac:chgData name="Brian Becker" userId="b6455d1dadfa9002" providerId="LiveId" clId="{4125F0E1-921C-4791-8B48-80D06F412961}" dt="2024-09-16T21:55:34.226" v="101" actId="22"/>
          <ac:picMkLst>
            <pc:docMk/>
            <pc:sldMk cId="1685520265" sldId="262"/>
            <ac:picMk id="10" creationId="{A2B70C61-E0BE-0224-65B6-FC80E1CA9CEC}"/>
          </ac:picMkLst>
        </pc:picChg>
        <pc:picChg chg="add del mod">
          <ac:chgData name="Brian Becker" userId="b6455d1dadfa9002" providerId="LiveId" clId="{4125F0E1-921C-4791-8B48-80D06F412961}" dt="2024-09-16T21:56:08.502" v="107" actId="478"/>
          <ac:picMkLst>
            <pc:docMk/>
            <pc:sldMk cId="1685520265" sldId="262"/>
            <ac:picMk id="12" creationId="{592FD33E-DBA3-5C2C-8816-2C1CBC0B9C47}"/>
          </ac:picMkLst>
        </pc:picChg>
        <pc:picChg chg="add mod modVis">
          <ac:chgData name="Brian Becker" userId="b6455d1dadfa9002" providerId="LiveId" clId="{4125F0E1-921C-4791-8B48-80D06F412961}" dt="2024-09-17T09:12:52.604" v="3055" actId="14430"/>
          <ac:picMkLst>
            <pc:docMk/>
            <pc:sldMk cId="1685520265" sldId="262"/>
            <ac:picMk id="14" creationId="{F29EAA8F-A231-8442-050F-61CCB928FB27}"/>
          </ac:picMkLst>
        </pc:picChg>
        <pc:picChg chg="add mod ord">
          <ac:chgData name="Brian Becker" userId="b6455d1dadfa9002" providerId="LiveId" clId="{4125F0E1-921C-4791-8B48-80D06F412961}" dt="2024-09-17T09:11:59.652" v="3052" actId="700"/>
          <ac:picMkLst>
            <pc:docMk/>
            <pc:sldMk cId="1685520265" sldId="262"/>
            <ac:picMk id="15" creationId="{20616AC5-A92A-AC05-0A69-44C9B2ADCA4D}"/>
          </ac:picMkLst>
        </pc:picChg>
      </pc:sldChg>
      <pc:sldChg chg="delSp modSp add del mod">
        <pc:chgData name="Brian Becker" userId="b6455d1dadfa9002" providerId="LiveId" clId="{4125F0E1-921C-4791-8B48-80D06F412961}" dt="2024-09-16T22:07:57.637" v="302" actId="2696"/>
        <pc:sldMkLst>
          <pc:docMk/>
          <pc:sldMk cId="1534136931" sldId="263"/>
        </pc:sldMkLst>
        <pc:spChg chg="mod">
          <ac:chgData name="Brian Becker" userId="b6455d1dadfa9002" providerId="LiveId" clId="{4125F0E1-921C-4791-8B48-80D06F412961}" dt="2024-09-16T21:56:05.920" v="106" actId="20577"/>
          <ac:spMkLst>
            <pc:docMk/>
            <pc:sldMk cId="1534136931" sldId="263"/>
            <ac:spMk id="6" creationId="{1441DBCF-63C5-B142-3908-7AA183A1E4B4}"/>
          </ac:spMkLst>
        </pc:spChg>
        <pc:picChg chg="del">
          <ac:chgData name="Brian Becker" userId="b6455d1dadfa9002" providerId="LiveId" clId="{4125F0E1-921C-4791-8B48-80D06F412961}" dt="2024-09-16T21:59:58.383" v="256" actId="21"/>
          <ac:picMkLst>
            <pc:docMk/>
            <pc:sldMk cId="1534136931" sldId="263"/>
            <ac:picMk id="12" creationId="{592FD33E-DBA3-5C2C-8816-2C1CBC0B9C47}"/>
          </ac:picMkLst>
        </pc:picChg>
      </pc:sldChg>
      <pc:sldChg chg="addSp delSp modSp new mod">
        <pc:chgData name="Brian Becker" userId="b6455d1dadfa9002" providerId="LiveId" clId="{4125F0E1-921C-4791-8B48-80D06F412961}" dt="2024-09-16T22:11:37.806" v="331" actId="14100"/>
        <pc:sldMkLst>
          <pc:docMk/>
          <pc:sldMk cId="2173047464" sldId="263"/>
        </pc:sldMkLst>
        <pc:spChg chg="del mod">
          <ac:chgData name="Brian Becker" userId="b6455d1dadfa9002" providerId="LiveId" clId="{4125F0E1-921C-4791-8B48-80D06F412961}" dt="2024-09-16T22:11:26.495" v="329" actId="22"/>
          <ac:spMkLst>
            <pc:docMk/>
            <pc:sldMk cId="2173047464" sldId="263"/>
            <ac:spMk id="2" creationId="{F5CFB7C3-9A1D-64F3-102F-4BF5FC0F134C}"/>
          </ac:spMkLst>
        </pc:spChg>
        <pc:spChg chg="mod">
          <ac:chgData name="Brian Becker" userId="b6455d1dadfa9002" providerId="LiveId" clId="{4125F0E1-921C-4791-8B48-80D06F412961}" dt="2024-09-16T22:10:22.376" v="327" actId="20577"/>
          <ac:spMkLst>
            <pc:docMk/>
            <pc:sldMk cId="2173047464" sldId="263"/>
            <ac:spMk id="3" creationId="{B4842892-C975-D595-4369-9553CCC27CF2}"/>
          </ac:spMkLst>
        </pc:spChg>
        <pc:picChg chg="add mod ord">
          <ac:chgData name="Brian Becker" userId="b6455d1dadfa9002" providerId="LiveId" clId="{4125F0E1-921C-4791-8B48-80D06F412961}" dt="2024-09-16T22:11:37.806" v="331" actId="14100"/>
          <ac:picMkLst>
            <pc:docMk/>
            <pc:sldMk cId="2173047464" sldId="263"/>
            <ac:picMk id="6" creationId="{D7DE91F1-0328-A525-72E2-0AEA6434FC52}"/>
          </ac:picMkLst>
        </pc:picChg>
      </pc:sldChg>
      <pc:sldChg chg="modSp add mod modAnim">
        <pc:chgData name="Brian Becker" userId="b6455d1dadfa9002" providerId="LiveId" clId="{4125F0E1-921C-4791-8B48-80D06F412961}" dt="2024-09-17T11:05:21.789" v="5003"/>
        <pc:sldMkLst>
          <pc:docMk/>
          <pc:sldMk cId="1544629580" sldId="264"/>
        </pc:sldMkLst>
        <pc:spChg chg="mod">
          <ac:chgData name="Brian Becker" userId="b6455d1dadfa9002" providerId="LiveId" clId="{4125F0E1-921C-4791-8B48-80D06F412961}" dt="2024-09-16T22:41:37.044" v="871" actId="20577"/>
          <ac:spMkLst>
            <pc:docMk/>
            <pc:sldMk cId="1544629580" sldId="264"/>
            <ac:spMk id="2" creationId="{F5CFB7C3-9A1D-64F3-102F-4BF5FC0F134C}"/>
          </ac:spMkLst>
        </pc:spChg>
        <pc:spChg chg="mod">
          <ac:chgData name="Brian Becker" userId="b6455d1dadfa9002" providerId="LiveId" clId="{4125F0E1-921C-4791-8B48-80D06F412961}" dt="2024-09-16T22:33:56.246" v="666" actId="20577"/>
          <ac:spMkLst>
            <pc:docMk/>
            <pc:sldMk cId="1544629580" sldId="264"/>
            <ac:spMk id="3" creationId="{B4842892-C975-D595-4369-9553CCC27CF2}"/>
          </ac:spMkLst>
        </pc:spChg>
      </pc:sldChg>
      <pc:sldChg chg="addSp delSp modSp add mod modAnim">
        <pc:chgData name="Brian Becker" userId="b6455d1dadfa9002" providerId="LiveId" clId="{4125F0E1-921C-4791-8B48-80D06F412961}" dt="2024-09-16T22:24:59.581" v="601"/>
        <pc:sldMkLst>
          <pc:docMk/>
          <pc:sldMk cId="2140027482" sldId="265"/>
        </pc:sldMkLst>
        <pc:spChg chg="add del mod">
          <ac:chgData name="Brian Becker" userId="b6455d1dadfa9002" providerId="LiveId" clId="{4125F0E1-921C-4791-8B48-80D06F412961}" dt="2024-09-16T22:21:42.344" v="576" actId="931"/>
          <ac:spMkLst>
            <pc:docMk/>
            <pc:sldMk cId="2140027482" sldId="265"/>
            <ac:spMk id="2" creationId="{F5CFB7C3-9A1D-64F3-102F-4BF5FC0F134C}"/>
          </ac:spMkLst>
        </pc:spChg>
        <pc:spChg chg="mod">
          <ac:chgData name="Brian Becker" userId="b6455d1dadfa9002" providerId="LiveId" clId="{4125F0E1-921C-4791-8B48-80D06F412961}" dt="2024-09-16T22:20:08.005" v="568" actId="5793"/>
          <ac:spMkLst>
            <pc:docMk/>
            <pc:sldMk cId="2140027482" sldId="265"/>
            <ac:spMk id="3" creationId="{B4842892-C975-D595-4369-9553CCC27CF2}"/>
          </ac:spMkLst>
        </pc:spChg>
        <pc:spChg chg="add del">
          <ac:chgData name="Brian Becker" userId="b6455d1dadfa9002" providerId="LiveId" clId="{4125F0E1-921C-4791-8B48-80D06F412961}" dt="2024-09-16T22:24:19.844" v="597" actId="931"/>
          <ac:spMkLst>
            <pc:docMk/>
            <pc:sldMk cId="2140027482" sldId="265"/>
            <ac:spMk id="4" creationId="{DA9BE226-82D4-ED40-C2C2-BE31440F7ACB}"/>
          </ac:spMkLst>
        </pc:spChg>
        <pc:spChg chg="add del mod">
          <ac:chgData name="Brian Becker" userId="b6455d1dadfa9002" providerId="LiveId" clId="{4125F0E1-921C-4791-8B48-80D06F412961}" dt="2024-09-16T22:24:23.780" v="598" actId="478"/>
          <ac:spMkLst>
            <pc:docMk/>
            <pc:sldMk cId="2140027482" sldId="265"/>
            <ac:spMk id="9" creationId="{4CA8804F-F5F2-9194-4141-CBC97C949788}"/>
          </ac:spMkLst>
        </pc:spChg>
        <pc:picChg chg="add mod">
          <ac:chgData name="Brian Becker" userId="b6455d1dadfa9002" providerId="LiveId" clId="{4125F0E1-921C-4791-8B48-80D06F412961}" dt="2024-09-16T22:21:29.862" v="574" actId="931"/>
          <ac:picMkLst>
            <pc:docMk/>
            <pc:sldMk cId="2140027482" sldId="265"/>
            <ac:picMk id="6" creationId="{0ADFD5EB-CE87-7614-42A3-276513A3542A}"/>
          </ac:picMkLst>
        </pc:picChg>
        <pc:picChg chg="add mod modCrop">
          <ac:chgData name="Brian Becker" userId="b6455d1dadfa9002" providerId="LiveId" clId="{4125F0E1-921C-4791-8B48-80D06F412961}" dt="2024-09-16T22:23:12.743" v="591" actId="732"/>
          <ac:picMkLst>
            <pc:docMk/>
            <pc:sldMk cId="2140027482" sldId="265"/>
            <ac:picMk id="8" creationId="{4D2334B1-A679-28FB-4DF6-39FB3F018E3D}"/>
          </ac:picMkLst>
        </pc:picChg>
        <pc:picChg chg="add mod">
          <ac:chgData name="Brian Becker" userId="b6455d1dadfa9002" providerId="LiveId" clId="{4125F0E1-921C-4791-8B48-80D06F412961}" dt="2024-09-16T22:24:19.844" v="597" actId="931"/>
          <ac:picMkLst>
            <pc:docMk/>
            <pc:sldMk cId="2140027482" sldId="265"/>
            <ac:picMk id="11" creationId="{35C34057-86F1-DA5E-E16B-62B5F3431595}"/>
          </ac:picMkLst>
        </pc:picChg>
      </pc:sldChg>
      <pc:sldChg chg="addSp delSp modSp add mod">
        <pc:chgData name="Brian Becker" userId="b6455d1dadfa9002" providerId="LiveId" clId="{4125F0E1-921C-4791-8B48-80D06F412961}" dt="2024-09-16T22:19:34.598" v="540" actId="20577"/>
        <pc:sldMkLst>
          <pc:docMk/>
          <pc:sldMk cId="4238416239" sldId="266"/>
        </pc:sldMkLst>
        <pc:spChg chg="del mod">
          <ac:chgData name="Brian Becker" userId="b6455d1dadfa9002" providerId="LiveId" clId="{4125F0E1-921C-4791-8B48-80D06F412961}" dt="2024-09-16T22:15:22.583" v="413" actId="3680"/>
          <ac:spMkLst>
            <pc:docMk/>
            <pc:sldMk cId="4238416239" sldId="266"/>
            <ac:spMk id="2" creationId="{F5CFB7C3-9A1D-64F3-102F-4BF5FC0F134C}"/>
          </ac:spMkLst>
        </pc:spChg>
        <pc:spChg chg="mod">
          <ac:chgData name="Brian Becker" userId="b6455d1dadfa9002" providerId="LiveId" clId="{4125F0E1-921C-4791-8B48-80D06F412961}" dt="2024-09-16T22:16:34.986" v="488" actId="20577"/>
          <ac:spMkLst>
            <pc:docMk/>
            <pc:sldMk cId="4238416239" sldId="266"/>
            <ac:spMk id="3" creationId="{B4842892-C975-D595-4369-9553CCC27CF2}"/>
          </ac:spMkLst>
        </pc:spChg>
        <pc:graphicFrameChg chg="add mod ord modGraphic">
          <ac:chgData name="Brian Becker" userId="b6455d1dadfa9002" providerId="LiveId" clId="{4125F0E1-921C-4791-8B48-80D06F412961}" dt="2024-09-16T22:19:34.598" v="540" actId="20577"/>
          <ac:graphicFrameMkLst>
            <pc:docMk/>
            <pc:sldMk cId="4238416239" sldId="266"/>
            <ac:graphicFrameMk id="5" creationId="{454BD46E-CB4D-C9D0-F20C-C39EF8F46A43}"/>
          </ac:graphicFrameMkLst>
        </pc:graphicFrameChg>
      </pc:sldChg>
      <pc:sldChg chg="addSp delSp modSp add mod delAnim">
        <pc:chgData name="Brian Becker" userId="b6455d1dadfa9002" providerId="LiveId" clId="{4125F0E1-921C-4791-8B48-80D06F412961}" dt="2024-09-16T22:29:16.820" v="641" actId="1076"/>
        <pc:sldMkLst>
          <pc:docMk/>
          <pc:sldMk cId="2480576082" sldId="267"/>
        </pc:sldMkLst>
        <pc:spChg chg="del">
          <ac:chgData name="Brian Becker" userId="b6455d1dadfa9002" providerId="LiveId" clId="{4125F0E1-921C-4791-8B48-80D06F412961}" dt="2024-09-16T22:25:25.641" v="603" actId="478"/>
          <ac:spMkLst>
            <pc:docMk/>
            <pc:sldMk cId="2480576082" sldId="267"/>
            <ac:spMk id="3" creationId="{B4842892-C975-D595-4369-9553CCC27CF2}"/>
          </ac:spMkLst>
        </pc:spChg>
        <pc:spChg chg="add del mod">
          <ac:chgData name="Brian Becker" userId="b6455d1dadfa9002" providerId="LiveId" clId="{4125F0E1-921C-4791-8B48-80D06F412961}" dt="2024-09-16T22:25:29.099" v="604" actId="478"/>
          <ac:spMkLst>
            <pc:docMk/>
            <pc:sldMk cId="2480576082" sldId="267"/>
            <ac:spMk id="5" creationId="{9718C811-4E8F-E8EF-BAA5-5B886A35C625}"/>
          </ac:spMkLst>
        </pc:spChg>
        <pc:spChg chg="add del mod">
          <ac:chgData name="Brian Becker" userId="b6455d1dadfa9002" providerId="LiveId" clId="{4125F0E1-921C-4791-8B48-80D06F412961}" dt="2024-09-16T22:26:05.866" v="608" actId="931"/>
          <ac:spMkLst>
            <pc:docMk/>
            <pc:sldMk cId="2480576082" sldId="267"/>
            <ac:spMk id="7" creationId="{6778C31D-EEEB-C26E-6957-FB6064B3BCC3}"/>
          </ac:spMkLst>
        </pc:spChg>
        <pc:picChg chg="del mod">
          <ac:chgData name="Brian Becker" userId="b6455d1dadfa9002" providerId="LiveId" clId="{4125F0E1-921C-4791-8B48-80D06F412961}" dt="2024-09-16T22:25:54.082" v="607" actId="478"/>
          <ac:picMkLst>
            <pc:docMk/>
            <pc:sldMk cId="2480576082" sldId="267"/>
            <ac:picMk id="8" creationId="{4D2334B1-A679-28FB-4DF6-39FB3F018E3D}"/>
          </ac:picMkLst>
        </pc:picChg>
        <pc:picChg chg="add mod modCrop">
          <ac:chgData name="Brian Becker" userId="b6455d1dadfa9002" providerId="LiveId" clId="{4125F0E1-921C-4791-8B48-80D06F412961}" dt="2024-09-16T22:29:16.820" v="641" actId="1076"/>
          <ac:picMkLst>
            <pc:docMk/>
            <pc:sldMk cId="2480576082" sldId="267"/>
            <ac:picMk id="10" creationId="{911CCAC8-9644-6827-94F8-5D2C4F9C4D04}"/>
          </ac:picMkLst>
        </pc:picChg>
      </pc:sldChg>
      <pc:sldChg chg="addSp delSp modSp new mod delAnim modAnim">
        <pc:chgData name="Brian Becker" userId="b6455d1dadfa9002" providerId="LiveId" clId="{4125F0E1-921C-4791-8B48-80D06F412961}" dt="2024-09-17T12:19:38.865" v="5164"/>
        <pc:sldMkLst>
          <pc:docMk/>
          <pc:sldMk cId="1972361725" sldId="268"/>
        </pc:sldMkLst>
        <pc:spChg chg="del">
          <ac:chgData name="Brian Becker" userId="b6455d1dadfa9002" providerId="LiveId" clId="{4125F0E1-921C-4791-8B48-80D06F412961}" dt="2024-09-16T22:36:32.235" v="731" actId="22"/>
          <ac:spMkLst>
            <pc:docMk/>
            <pc:sldMk cId="1972361725" sldId="268"/>
            <ac:spMk id="2" creationId="{82DC271C-06DC-26AE-BF23-C5F40ECA86F1}"/>
          </ac:spMkLst>
        </pc:spChg>
        <pc:spChg chg="mod">
          <ac:chgData name="Brian Becker" userId="b6455d1dadfa9002" providerId="LiveId" clId="{4125F0E1-921C-4791-8B48-80D06F412961}" dt="2024-09-16T22:36:53.259" v="738" actId="20577"/>
          <ac:spMkLst>
            <pc:docMk/>
            <pc:sldMk cId="1972361725" sldId="268"/>
            <ac:spMk id="3" creationId="{B8DB4E12-C894-9CE6-FA2E-F42C010D8319}"/>
          </ac:spMkLst>
        </pc:spChg>
        <pc:spChg chg="mod modVis">
          <ac:chgData name="Brian Becker" userId="b6455d1dadfa9002" providerId="LiveId" clId="{4125F0E1-921C-4791-8B48-80D06F412961}" dt="2024-09-17T12:17:56.631" v="5159" actId="14429"/>
          <ac:spMkLst>
            <pc:docMk/>
            <pc:sldMk cId="1972361725" sldId="268"/>
            <ac:spMk id="4" creationId="{8D35CB72-D0E5-C098-A9CD-31484D39E09C}"/>
          </ac:spMkLst>
        </pc:spChg>
        <pc:spChg chg="add mod">
          <ac:chgData name="Brian Becker" userId="b6455d1dadfa9002" providerId="LiveId" clId="{4125F0E1-921C-4791-8B48-80D06F412961}" dt="2024-09-17T12:19:38.865" v="5164"/>
          <ac:spMkLst>
            <pc:docMk/>
            <pc:sldMk cId="1972361725" sldId="268"/>
            <ac:spMk id="5" creationId="{9A08F6FC-E3FC-3C34-13E1-51C93A87E35A}"/>
          </ac:spMkLst>
        </pc:spChg>
        <pc:picChg chg="add del mod ord modVis">
          <ac:chgData name="Brian Becker" userId="b6455d1dadfa9002" providerId="LiveId" clId="{4125F0E1-921C-4791-8B48-80D06F412961}" dt="2024-09-17T12:18:29.961" v="5163" actId="478"/>
          <ac:picMkLst>
            <pc:docMk/>
            <pc:sldMk cId="1972361725" sldId="268"/>
            <ac:picMk id="6" creationId="{37871A49-BCD5-8BE3-4BAF-6838CDAA8E5E}"/>
          </ac:picMkLst>
        </pc:picChg>
      </pc:sldChg>
      <pc:sldChg chg="modSp new mod modAnim">
        <pc:chgData name="Brian Becker" userId="b6455d1dadfa9002" providerId="LiveId" clId="{4125F0E1-921C-4791-8B48-80D06F412961}" dt="2024-09-16T23:08:21.399" v="987" actId="20577"/>
        <pc:sldMkLst>
          <pc:docMk/>
          <pc:sldMk cId="2431592588" sldId="269"/>
        </pc:sldMkLst>
        <pc:spChg chg="mod">
          <ac:chgData name="Brian Becker" userId="b6455d1dadfa9002" providerId="LiveId" clId="{4125F0E1-921C-4791-8B48-80D06F412961}" dt="2024-09-16T23:08:21.399" v="987" actId="20577"/>
          <ac:spMkLst>
            <pc:docMk/>
            <pc:sldMk cId="2431592588" sldId="269"/>
            <ac:spMk id="2" creationId="{A67A1075-2DF9-A770-D6F7-5943E297E56B}"/>
          </ac:spMkLst>
        </pc:spChg>
        <pc:spChg chg="mod">
          <ac:chgData name="Brian Becker" userId="b6455d1dadfa9002" providerId="LiveId" clId="{4125F0E1-921C-4791-8B48-80D06F412961}" dt="2024-09-16T22:53:56.805" v="877" actId="2711"/>
          <ac:spMkLst>
            <pc:docMk/>
            <pc:sldMk cId="2431592588" sldId="269"/>
            <ac:spMk id="3" creationId="{595974B2-EF97-75F4-4128-2C743AA16B18}"/>
          </ac:spMkLst>
        </pc:spChg>
      </pc:sldChg>
      <pc:sldChg chg="modSp new mod modAnim">
        <pc:chgData name="Brian Becker" userId="b6455d1dadfa9002" providerId="LiveId" clId="{4125F0E1-921C-4791-8B48-80D06F412961}" dt="2024-09-17T11:07:35.316" v="5024" actId="20577"/>
        <pc:sldMkLst>
          <pc:docMk/>
          <pc:sldMk cId="1721529976" sldId="270"/>
        </pc:sldMkLst>
        <pc:spChg chg="mod">
          <ac:chgData name="Brian Becker" userId="b6455d1dadfa9002" providerId="LiveId" clId="{4125F0E1-921C-4791-8B48-80D06F412961}" dt="2024-09-17T11:07:35.316" v="5024" actId="20577"/>
          <ac:spMkLst>
            <pc:docMk/>
            <pc:sldMk cId="1721529976" sldId="270"/>
            <ac:spMk id="2" creationId="{56E3B061-623E-6A82-E28C-410085AA0D59}"/>
          </ac:spMkLst>
        </pc:spChg>
        <pc:spChg chg="mod">
          <ac:chgData name="Brian Becker" userId="b6455d1dadfa9002" providerId="LiveId" clId="{4125F0E1-921C-4791-8B48-80D06F412961}" dt="2024-09-16T23:09:31.586" v="1001" actId="20577"/>
          <ac:spMkLst>
            <pc:docMk/>
            <pc:sldMk cId="1721529976" sldId="270"/>
            <ac:spMk id="3" creationId="{1C089F05-160A-EB3E-6CB0-4DC955BBB5F7}"/>
          </ac:spMkLst>
        </pc:spChg>
      </pc:sldChg>
      <pc:sldChg chg="modSp new mod modAnim">
        <pc:chgData name="Brian Becker" userId="b6455d1dadfa9002" providerId="LiveId" clId="{4125F0E1-921C-4791-8B48-80D06F412961}" dt="2024-09-17T12:23:30.643" v="5177" actId="20577"/>
        <pc:sldMkLst>
          <pc:docMk/>
          <pc:sldMk cId="1487421267" sldId="271"/>
        </pc:sldMkLst>
        <pc:spChg chg="mod">
          <ac:chgData name="Brian Becker" userId="b6455d1dadfa9002" providerId="LiveId" clId="{4125F0E1-921C-4791-8B48-80D06F412961}" dt="2024-09-17T12:23:30.643" v="5177" actId="20577"/>
          <ac:spMkLst>
            <pc:docMk/>
            <pc:sldMk cId="1487421267" sldId="271"/>
            <ac:spMk id="2" creationId="{71A8F8D2-E14D-06AD-E47A-8BB750F98967}"/>
          </ac:spMkLst>
        </pc:spChg>
        <pc:spChg chg="mod">
          <ac:chgData name="Brian Becker" userId="b6455d1dadfa9002" providerId="LiveId" clId="{4125F0E1-921C-4791-8B48-80D06F412961}" dt="2024-09-17T08:11:25.161" v="1706" actId="2711"/>
          <ac:spMkLst>
            <pc:docMk/>
            <pc:sldMk cId="1487421267" sldId="271"/>
            <ac:spMk id="3" creationId="{D7163676-08E8-9CE3-B93F-5110F0205EBC}"/>
          </ac:spMkLst>
        </pc:spChg>
      </pc:sldChg>
      <pc:sldChg chg="modSp add ord modAnim">
        <pc:chgData name="Brian Becker" userId="b6455d1dadfa9002" providerId="LiveId" clId="{4125F0E1-921C-4791-8B48-80D06F412961}" dt="2024-09-16T23:15:05.942" v="1208"/>
        <pc:sldMkLst>
          <pc:docMk/>
          <pc:sldMk cId="1142811160" sldId="272"/>
        </pc:sldMkLst>
        <pc:spChg chg="mod">
          <ac:chgData name="Brian Becker" userId="b6455d1dadfa9002" providerId="LiveId" clId="{4125F0E1-921C-4791-8B48-80D06F412961}" dt="2024-09-16T23:14:53.674" v="1206" actId="20577"/>
          <ac:spMkLst>
            <pc:docMk/>
            <pc:sldMk cId="1142811160" sldId="272"/>
            <ac:spMk id="2" creationId="{A67A1075-2DF9-A770-D6F7-5943E297E56B}"/>
          </ac:spMkLst>
        </pc:spChg>
      </pc:sldChg>
      <pc:sldChg chg="addSp delSp modSp new mod modAnim">
        <pc:chgData name="Brian Becker" userId="b6455d1dadfa9002" providerId="LiveId" clId="{4125F0E1-921C-4791-8B48-80D06F412961}" dt="2024-09-17T08:58:27.055" v="2892"/>
        <pc:sldMkLst>
          <pc:docMk/>
          <pc:sldMk cId="624660581" sldId="273"/>
        </pc:sldMkLst>
        <pc:spChg chg="del">
          <ac:chgData name="Brian Becker" userId="b6455d1dadfa9002" providerId="LiveId" clId="{4125F0E1-921C-4791-8B48-80D06F412961}" dt="2024-09-17T07:42:21.224" v="1287" actId="22"/>
          <ac:spMkLst>
            <pc:docMk/>
            <pc:sldMk cId="624660581" sldId="273"/>
            <ac:spMk id="2" creationId="{4484268B-5367-7BFA-10F3-9C04266CCB02}"/>
          </ac:spMkLst>
        </pc:spChg>
        <pc:spChg chg="mod">
          <ac:chgData name="Brian Becker" userId="b6455d1dadfa9002" providerId="LiveId" clId="{4125F0E1-921C-4791-8B48-80D06F412961}" dt="2024-09-17T07:42:51.408" v="1329" actId="14100"/>
          <ac:spMkLst>
            <pc:docMk/>
            <pc:sldMk cId="624660581" sldId="273"/>
            <ac:spMk id="3" creationId="{CDCEB457-D3AD-D3AD-19E1-CECA631B1771}"/>
          </ac:spMkLst>
        </pc:spChg>
        <pc:picChg chg="add mod ord">
          <ac:chgData name="Brian Becker" userId="b6455d1dadfa9002" providerId="LiveId" clId="{4125F0E1-921C-4791-8B48-80D06F412961}" dt="2024-09-17T08:57:08.120" v="2886" actId="1038"/>
          <ac:picMkLst>
            <pc:docMk/>
            <pc:sldMk cId="624660581" sldId="273"/>
            <ac:picMk id="6" creationId="{D1C52138-1FC9-1F29-ECA4-3B816B86473E}"/>
          </ac:picMkLst>
        </pc:picChg>
      </pc:sldChg>
      <pc:sldChg chg="addSp delSp modSp add mod modAnim">
        <pc:chgData name="Brian Becker" userId="b6455d1dadfa9002" providerId="LiveId" clId="{4125F0E1-921C-4791-8B48-80D06F412961}" dt="2024-09-17T11:12:27.123" v="5156"/>
        <pc:sldMkLst>
          <pc:docMk/>
          <pc:sldMk cId="2858843344" sldId="274"/>
        </pc:sldMkLst>
        <pc:spChg chg="del">
          <ac:chgData name="Brian Becker" userId="b6455d1dadfa9002" providerId="LiveId" clId="{4125F0E1-921C-4791-8B48-80D06F412961}" dt="2024-09-17T08:26:52.784" v="2057" actId="478"/>
          <ac:spMkLst>
            <pc:docMk/>
            <pc:sldMk cId="2858843344" sldId="274"/>
            <ac:spMk id="2" creationId="{56E3B061-623E-6A82-E28C-410085AA0D59}"/>
          </ac:spMkLst>
        </pc:spChg>
        <pc:spChg chg="mod">
          <ac:chgData name="Brian Becker" userId="b6455d1dadfa9002" providerId="LiveId" clId="{4125F0E1-921C-4791-8B48-80D06F412961}" dt="2024-09-17T11:11:57.055" v="5154" actId="14100"/>
          <ac:spMkLst>
            <pc:docMk/>
            <pc:sldMk cId="2858843344" sldId="274"/>
            <ac:spMk id="3" creationId="{1C089F05-160A-EB3E-6CB0-4DC955BBB5F7}"/>
          </ac:spMkLst>
        </pc:spChg>
        <pc:spChg chg="add del mod">
          <ac:chgData name="Brian Becker" userId="b6455d1dadfa9002" providerId="LiveId" clId="{4125F0E1-921C-4791-8B48-80D06F412961}" dt="2024-09-17T08:26:57.246" v="2058" actId="478"/>
          <ac:spMkLst>
            <pc:docMk/>
            <pc:sldMk cId="2858843344" sldId="274"/>
            <ac:spMk id="8" creationId="{12524DC6-89D8-1401-2681-E85C4D8C9C89}"/>
          </ac:spMkLst>
        </pc:spChg>
        <pc:picChg chg="add mod modVis">
          <ac:chgData name="Brian Becker" userId="b6455d1dadfa9002" providerId="LiveId" clId="{4125F0E1-921C-4791-8B48-80D06F412961}" dt="2024-09-17T11:12:24.456" v="5155" actId="14429"/>
          <ac:picMkLst>
            <pc:docMk/>
            <pc:sldMk cId="2858843344" sldId="274"/>
            <ac:picMk id="6" creationId="{858679F8-71D4-957B-0940-9A27A93D8F5D}"/>
          </ac:picMkLst>
        </pc:picChg>
      </pc:sldChg>
      <pc:sldChg chg="modSp add mod modAnim">
        <pc:chgData name="Brian Becker" userId="b6455d1dadfa9002" providerId="LiveId" clId="{4125F0E1-921C-4791-8B48-80D06F412961}" dt="2024-09-17T08:16:31.718" v="1900" actId="20577"/>
        <pc:sldMkLst>
          <pc:docMk/>
          <pc:sldMk cId="3917869895" sldId="275"/>
        </pc:sldMkLst>
        <pc:spChg chg="mod">
          <ac:chgData name="Brian Becker" userId="b6455d1dadfa9002" providerId="LiveId" clId="{4125F0E1-921C-4791-8B48-80D06F412961}" dt="2024-09-17T08:16:31.718" v="1900" actId="20577"/>
          <ac:spMkLst>
            <pc:docMk/>
            <pc:sldMk cId="3917869895" sldId="275"/>
            <ac:spMk id="2" creationId="{56E3B061-623E-6A82-E28C-410085AA0D59}"/>
          </ac:spMkLst>
        </pc:spChg>
        <pc:spChg chg="mod">
          <ac:chgData name="Brian Becker" userId="b6455d1dadfa9002" providerId="LiveId" clId="{4125F0E1-921C-4791-8B48-80D06F412961}" dt="2024-09-17T08:09:22.303" v="1589" actId="20577"/>
          <ac:spMkLst>
            <pc:docMk/>
            <pc:sldMk cId="3917869895" sldId="275"/>
            <ac:spMk id="3" creationId="{1C089F05-160A-EB3E-6CB0-4DC955BBB5F7}"/>
          </ac:spMkLst>
        </pc:spChg>
      </pc:sldChg>
      <pc:sldChg chg="modSp add mod modAnim">
        <pc:chgData name="Brian Becker" userId="b6455d1dadfa9002" providerId="LiveId" clId="{4125F0E1-921C-4791-8B48-80D06F412961}" dt="2024-09-17T12:22:16.682" v="5173" actId="20577"/>
        <pc:sldMkLst>
          <pc:docMk/>
          <pc:sldMk cId="2628020784" sldId="276"/>
        </pc:sldMkLst>
        <pc:spChg chg="mod">
          <ac:chgData name="Brian Becker" userId="b6455d1dadfa9002" providerId="LiveId" clId="{4125F0E1-921C-4791-8B48-80D06F412961}" dt="2024-09-17T12:22:16.682" v="5173" actId="20577"/>
          <ac:spMkLst>
            <pc:docMk/>
            <pc:sldMk cId="2628020784" sldId="276"/>
            <ac:spMk id="2" creationId="{56E3B061-623E-6A82-E28C-410085AA0D59}"/>
          </ac:spMkLst>
        </pc:spChg>
        <pc:spChg chg="mod">
          <ac:chgData name="Brian Becker" userId="b6455d1dadfa9002" providerId="LiveId" clId="{4125F0E1-921C-4791-8B48-80D06F412961}" dt="2024-09-17T08:21:55.354" v="2050" actId="20577"/>
          <ac:spMkLst>
            <pc:docMk/>
            <pc:sldMk cId="2628020784" sldId="276"/>
            <ac:spMk id="3" creationId="{1C089F05-160A-EB3E-6CB0-4DC955BBB5F7}"/>
          </ac:spMkLst>
        </pc:spChg>
      </pc:sldChg>
      <pc:sldChg chg="addSp delSp modSp new mod delAnim modAnim">
        <pc:chgData name="Brian Becker" userId="b6455d1dadfa9002" providerId="LiveId" clId="{4125F0E1-921C-4791-8B48-80D06F412961}" dt="2024-09-17T09:04:29.991" v="2989" actId="478"/>
        <pc:sldMkLst>
          <pc:docMk/>
          <pc:sldMk cId="4006147105" sldId="277"/>
        </pc:sldMkLst>
        <pc:spChg chg="mod">
          <ac:chgData name="Brian Becker" userId="b6455d1dadfa9002" providerId="LiveId" clId="{4125F0E1-921C-4791-8B48-80D06F412961}" dt="2024-09-17T09:02:14.700" v="2980" actId="20577"/>
          <ac:spMkLst>
            <pc:docMk/>
            <pc:sldMk cId="4006147105" sldId="277"/>
            <ac:spMk id="2" creationId="{3B6C114F-6676-8929-D00D-E7B2F938B8D5}"/>
          </ac:spMkLst>
        </pc:spChg>
        <pc:spChg chg="mod">
          <ac:chgData name="Brian Becker" userId="b6455d1dadfa9002" providerId="LiveId" clId="{4125F0E1-921C-4791-8B48-80D06F412961}" dt="2024-09-17T08:33:25.206" v="2244" actId="14100"/>
          <ac:spMkLst>
            <pc:docMk/>
            <pc:sldMk cId="4006147105" sldId="277"/>
            <ac:spMk id="3" creationId="{6D2793C2-581A-186F-4F2C-DC9FC4DAF024}"/>
          </ac:spMkLst>
        </pc:spChg>
        <pc:spChg chg="add del mod modVis">
          <ac:chgData name="Brian Becker" userId="b6455d1dadfa9002" providerId="LiveId" clId="{4125F0E1-921C-4791-8B48-80D06F412961}" dt="2024-09-17T09:04:23.528" v="2987" actId="478"/>
          <ac:spMkLst>
            <pc:docMk/>
            <pc:sldMk cId="4006147105" sldId="277"/>
            <ac:spMk id="5" creationId="{176B607B-4E02-A143-D492-5DCCD75806CC}"/>
          </ac:spMkLst>
        </pc:spChg>
        <pc:spChg chg="add del mod modVis">
          <ac:chgData name="Brian Becker" userId="b6455d1dadfa9002" providerId="LiveId" clId="{4125F0E1-921C-4791-8B48-80D06F412961}" dt="2024-09-17T09:04:29.991" v="2989" actId="478"/>
          <ac:spMkLst>
            <pc:docMk/>
            <pc:sldMk cId="4006147105" sldId="277"/>
            <ac:spMk id="6" creationId="{D36E74C7-A107-E1FE-C59B-AB4C0EE45F18}"/>
          </ac:spMkLst>
        </pc:spChg>
        <pc:spChg chg="add del mod modVis">
          <ac:chgData name="Brian Becker" userId="b6455d1dadfa9002" providerId="LiveId" clId="{4125F0E1-921C-4791-8B48-80D06F412961}" dt="2024-09-17T09:04:27.598" v="2988" actId="478"/>
          <ac:spMkLst>
            <pc:docMk/>
            <pc:sldMk cId="4006147105" sldId="277"/>
            <ac:spMk id="7" creationId="{2C31972F-ED16-FB98-BE57-888A3FC7C7F9}"/>
          </ac:spMkLst>
        </pc:spChg>
      </pc:sldChg>
      <pc:sldChg chg="delSp modSp add mod delAnim modAnim">
        <pc:chgData name="Brian Becker" userId="b6455d1dadfa9002" providerId="LiveId" clId="{4125F0E1-921C-4791-8B48-80D06F412961}" dt="2024-09-17T09:07:55.371" v="3002" actId="478"/>
        <pc:sldMkLst>
          <pc:docMk/>
          <pc:sldMk cId="2967792481" sldId="278"/>
        </pc:sldMkLst>
        <pc:spChg chg="mod">
          <ac:chgData name="Brian Becker" userId="b6455d1dadfa9002" providerId="LiveId" clId="{4125F0E1-921C-4791-8B48-80D06F412961}" dt="2024-09-17T08:55:47.060" v="2762" actId="20577"/>
          <ac:spMkLst>
            <pc:docMk/>
            <pc:sldMk cId="2967792481" sldId="278"/>
            <ac:spMk id="2" creationId="{3B6C114F-6676-8929-D00D-E7B2F938B8D5}"/>
          </ac:spMkLst>
        </pc:spChg>
        <pc:spChg chg="mod">
          <ac:chgData name="Brian Becker" userId="b6455d1dadfa9002" providerId="LiveId" clId="{4125F0E1-921C-4791-8B48-80D06F412961}" dt="2024-09-17T08:47:32.683" v="2648" actId="20577"/>
          <ac:spMkLst>
            <pc:docMk/>
            <pc:sldMk cId="2967792481" sldId="278"/>
            <ac:spMk id="3" creationId="{6D2793C2-581A-186F-4F2C-DC9FC4DAF024}"/>
          </ac:spMkLst>
        </pc:spChg>
        <pc:spChg chg="del mod modVis">
          <ac:chgData name="Brian Becker" userId="b6455d1dadfa9002" providerId="LiveId" clId="{4125F0E1-921C-4791-8B48-80D06F412961}" dt="2024-09-17T09:07:47.509" v="3000" actId="478"/>
          <ac:spMkLst>
            <pc:docMk/>
            <pc:sldMk cId="2967792481" sldId="278"/>
            <ac:spMk id="5" creationId="{176B607B-4E02-A143-D492-5DCCD75806CC}"/>
          </ac:spMkLst>
        </pc:spChg>
        <pc:spChg chg="del mod modVis">
          <ac:chgData name="Brian Becker" userId="b6455d1dadfa9002" providerId="LiveId" clId="{4125F0E1-921C-4791-8B48-80D06F412961}" dt="2024-09-17T09:07:55.371" v="3002" actId="478"/>
          <ac:spMkLst>
            <pc:docMk/>
            <pc:sldMk cId="2967792481" sldId="278"/>
            <ac:spMk id="6" creationId="{D36E74C7-A107-E1FE-C59B-AB4C0EE45F18}"/>
          </ac:spMkLst>
        </pc:spChg>
        <pc:spChg chg="del mod modVis">
          <ac:chgData name="Brian Becker" userId="b6455d1dadfa9002" providerId="LiveId" clId="{4125F0E1-921C-4791-8B48-80D06F412961}" dt="2024-09-17T09:07:52.827" v="3001" actId="478"/>
          <ac:spMkLst>
            <pc:docMk/>
            <pc:sldMk cId="2967792481" sldId="278"/>
            <ac:spMk id="7" creationId="{2C31972F-ED16-FB98-BE57-888A3FC7C7F9}"/>
          </ac:spMkLst>
        </pc:spChg>
      </pc:sldChg>
      <pc:sldChg chg="modSp add mod modAnim">
        <pc:chgData name="Brian Becker" userId="b6455d1dadfa9002" providerId="LiveId" clId="{4125F0E1-921C-4791-8B48-80D06F412961}" dt="2024-09-17T09:08:28.740" v="3013"/>
        <pc:sldMkLst>
          <pc:docMk/>
          <pc:sldMk cId="35087617" sldId="279"/>
        </pc:sldMkLst>
        <pc:spChg chg="mod">
          <ac:chgData name="Brian Becker" userId="b6455d1dadfa9002" providerId="LiveId" clId="{4125F0E1-921C-4791-8B48-80D06F412961}" dt="2024-09-17T09:04:40.894" v="2993" actId="20577"/>
          <ac:spMkLst>
            <pc:docMk/>
            <pc:sldMk cId="35087617" sldId="279"/>
            <ac:spMk id="2" creationId="{3B6C114F-6676-8929-D00D-E7B2F938B8D5}"/>
          </ac:spMkLst>
        </pc:spChg>
        <pc:spChg chg="mod modVis">
          <ac:chgData name="Brian Becker" userId="b6455d1dadfa9002" providerId="LiveId" clId="{4125F0E1-921C-4791-8B48-80D06F412961}" dt="2024-09-17T09:04:48.017" v="2996" actId="14429"/>
          <ac:spMkLst>
            <pc:docMk/>
            <pc:sldMk cId="35087617" sldId="279"/>
            <ac:spMk id="5" creationId="{176B607B-4E02-A143-D492-5DCCD75806CC}"/>
          </ac:spMkLst>
        </pc:spChg>
        <pc:spChg chg="mod modVis">
          <ac:chgData name="Brian Becker" userId="b6455d1dadfa9002" providerId="LiveId" clId="{4125F0E1-921C-4791-8B48-80D06F412961}" dt="2024-09-17T09:04:47.351" v="2995" actId="14429"/>
          <ac:spMkLst>
            <pc:docMk/>
            <pc:sldMk cId="35087617" sldId="279"/>
            <ac:spMk id="6" creationId="{D36E74C7-A107-E1FE-C59B-AB4C0EE45F18}"/>
          </ac:spMkLst>
        </pc:spChg>
        <pc:spChg chg="mod modVis">
          <ac:chgData name="Brian Becker" userId="b6455d1dadfa9002" providerId="LiveId" clId="{4125F0E1-921C-4791-8B48-80D06F412961}" dt="2024-09-17T09:04:46.736" v="2994" actId="14429"/>
          <ac:spMkLst>
            <pc:docMk/>
            <pc:sldMk cId="35087617" sldId="279"/>
            <ac:spMk id="7" creationId="{2C31972F-ED16-FB98-BE57-888A3FC7C7F9}"/>
          </ac:spMkLst>
        </pc:spChg>
      </pc:sldChg>
      <pc:sldChg chg="modSp add mod modAnim">
        <pc:chgData name="Brian Becker" userId="b6455d1dadfa9002" providerId="LiveId" clId="{4125F0E1-921C-4791-8B48-80D06F412961}" dt="2024-09-17T09:08:17.260" v="3010"/>
        <pc:sldMkLst>
          <pc:docMk/>
          <pc:sldMk cId="3457131526" sldId="280"/>
        </pc:sldMkLst>
        <pc:spChg chg="mod">
          <ac:chgData name="Brian Becker" userId="b6455d1dadfa9002" providerId="LiveId" clId="{4125F0E1-921C-4791-8B48-80D06F412961}" dt="2024-09-17T09:08:07.270" v="3006" actId="20577"/>
          <ac:spMkLst>
            <pc:docMk/>
            <pc:sldMk cId="3457131526" sldId="280"/>
            <ac:spMk id="2" creationId="{3B6C114F-6676-8929-D00D-E7B2F938B8D5}"/>
          </ac:spMkLst>
        </pc:spChg>
        <pc:spChg chg="mod modVis">
          <ac:chgData name="Brian Becker" userId="b6455d1dadfa9002" providerId="LiveId" clId="{4125F0E1-921C-4791-8B48-80D06F412961}" dt="2024-09-17T09:08:12.257" v="3009" actId="14429"/>
          <ac:spMkLst>
            <pc:docMk/>
            <pc:sldMk cId="3457131526" sldId="280"/>
            <ac:spMk id="5" creationId="{176B607B-4E02-A143-D492-5DCCD75806CC}"/>
          </ac:spMkLst>
        </pc:spChg>
        <pc:spChg chg="mod modVis">
          <ac:chgData name="Brian Becker" userId="b6455d1dadfa9002" providerId="LiveId" clId="{4125F0E1-921C-4791-8B48-80D06F412961}" dt="2024-09-17T09:08:11.499" v="3008" actId="14429"/>
          <ac:spMkLst>
            <pc:docMk/>
            <pc:sldMk cId="3457131526" sldId="280"/>
            <ac:spMk id="6" creationId="{D36E74C7-A107-E1FE-C59B-AB4C0EE45F18}"/>
          </ac:spMkLst>
        </pc:spChg>
        <pc:spChg chg="mod modVis">
          <ac:chgData name="Brian Becker" userId="b6455d1dadfa9002" providerId="LiveId" clId="{4125F0E1-921C-4791-8B48-80D06F412961}" dt="2024-09-17T09:08:10.365" v="3007" actId="14429"/>
          <ac:spMkLst>
            <pc:docMk/>
            <pc:sldMk cId="3457131526" sldId="280"/>
            <ac:spMk id="7" creationId="{2C31972F-ED16-FB98-BE57-888A3FC7C7F9}"/>
          </ac:spMkLst>
        </pc:spChg>
      </pc:sldChg>
      <pc:sldChg chg="modSp new mod modAnim">
        <pc:chgData name="Brian Becker" userId="b6455d1dadfa9002" providerId="LiveId" clId="{4125F0E1-921C-4791-8B48-80D06F412961}" dt="2024-09-17T10:59:38.468" v="4770"/>
        <pc:sldMkLst>
          <pc:docMk/>
          <pc:sldMk cId="4038442228" sldId="281"/>
        </pc:sldMkLst>
        <pc:spChg chg="mod">
          <ac:chgData name="Brian Becker" userId="b6455d1dadfa9002" providerId="LiveId" clId="{4125F0E1-921C-4791-8B48-80D06F412961}" dt="2024-09-17T10:28:15.486" v="4172" actId="20577"/>
          <ac:spMkLst>
            <pc:docMk/>
            <pc:sldMk cId="4038442228" sldId="281"/>
            <ac:spMk id="2" creationId="{66FE16EF-60D8-CC6F-E01B-236DD23E10FB}"/>
          </ac:spMkLst>
        </pc:spChg>
        <pc:spChg chg="mod">
          <ac:chgData name="Brian Becker" userId="b6455d1dadfa9002" providerId="LiveId" clId="{4125F0E1-921C-4791-8B48-80D06F412961}" dt="2024-09-17T10:28:36.739" v="4173" actId="2711"/>
          <ac:spMkLst>
            <pc:docMk/>
            <pc:sldMk cId="4038442228" sldId="281"/>
            <ac:spMk id="3" creationId="{0A6054B4-039C-9396-658B-7223E467722D}"/>
          </ac:spMkLst>
        </pc:spChg>
      </pc:sldChg>
      <pc:sldChg chg="addSp modSp add del mod chgLayout">
        <pc:chgData name="Brian Becker" userId="b6455d1dadfa9002" providerId="LiveId" clId="{4125F0E1-921C-4791-8B48-80D06F412961}" dt="2024-09-17T09:17:24.280" v="3081" actId="47"/>
        <pc:sldMkLst>
          <pc:docMk/>
          <pc:sldMk cId="2020240850" sldId="282"/>
        </pc:sldMkLst>
        <pc:spChg chg="mod ord">
          <ac:chgData name="Brian Becker" userId="b6455d1dadfa9002" providerId="LiveId" clId="{4125F0E1-921C-4791-8B48-80D06F412961}" dt="2024-09-17T09:11:47.072" v="3051" actId="700"/>
          <ac:spMkLst>
            <pc:docMk/>
            <pc:sldMk cId="2020240850" sldId="282"/>
            <ac:spMk id="2" creationId="{A2C5E27E-33A9-700C-A4D4-21ADE05FA186}"/>
          </ac:spMkLst>
        </pc:spChg>
        <pc:spChg chg="add mod modVis">
          <ac:chgData name="Brian Becker" userId="b6455d1dadfa9002" providerId="LiveId" clId="{4125F0E1-921C-4791-8B48-80D06F412961}" dt="2024-09-17T09:17:18.402" v="3079" actId="14430"/>
          <ac:spMkLst>
            <pc:docMk/>
            <pc:sldMk cId="2020240850" sldId="282"/>
            <ac:spMk id="4" creationId="{01C5A7C2-6632-69AC-770E-F6CAE12733A6}"/>
          </ac:spMkLst>
        </pc:spChg>
        <pc:spChg chg="mod ord">
          <ac:chgData name="Brian Becker" userId="b6455d1dadfa9002" providerId="LiveId" clId="{4125F0E1-921C-4791-8B48-80D06F412961}" dt="2024-09-17T09:11:47.072" v="3051" actId="700"/>
          <ac:spMkLst>
            <pc:docMk/>
            <pc:sldMk cId="2020240850" sldId="282"/>
            <ac:spMk id="6" creationId="{1441DBCF-63C5-B142-3908-7AA183A1E4B4}"/>
          </ac:spMkLst>
        </pc:spChg>
        <pc:picChg chg="mod modVis">
          <ac:chgData name="Brian Becker" userId="b6455d1dadfa9002" providerId="LiveId" clId="{4125F0E1-921C-4791-8B48-80D06F412961}" dt="2024-09-17T09:17:19.742" v="3080" actId="14430"/>
          <ac:picMkLst>
            <pc:docMk/>
            <pc:sldMk cId="2020240850" sldId="282"/>
            <ac:picMk id="14" creationId="{F29EAA8F-A231-8442-050F-61CCB928FB27}"/>
          </ac:picMkLst>
        </pc:picChg>
        <pc:picChg chg="mod ord">
          <ac:chgData name="Brian Becker" userId="b6455d1dadfa9002" providerId="LiveId" clId="{4125F0E1-921C-4791-8B48-80D06F412961}" dt="2024-09-17T09:11:47.072" v="3051" actId="700"/>
          <ac:picMkLst>
            <pc:docMk/>
            <pc:sldMk cId="2020240850" sldId="282"/>
            <ac:picMk id="15" creationId="{20616AC5-A92A-AC05-0A69-44C9B2ADCA4D}"/>
          </ac:picMkLst>
        </pc:picChg>
      </pc:sldChg>
      <pc:sldChg chg="addSp delSp modSp new del mod delAnim modAnim">
        <pc:chgData name="Brian Becker" userId="b6455d1dadfa9002" providerId="LiveId" clId="{4125F0E1-921C-4791-8B48-80D06F412961}" dt="2024-09-17T12:30:18.112" v="5183" actId="47"/>
        <pc:sldMkLst>
          <pc:docMk/>
          <pc:sldMk cId="3625145605" sldId="283"/>
        </pc:sldMkLst>
        <pc:spChg chg="mod">
          <ac:chgData name="Brian Becker" userId="b6455d1dadfa9002" providerId="LiveId" clId="{4125F0E1-921C-4791-8B48-80D06F412961}" dt="2024-09-17T09:20:07.257" v="3227" actId="368"/>
          <ac:spMkLst>
            <pc:docMk/>
            <pc:sldMk cId="3625145605" sldId="283"/>
            <ac:spMk id="2" creationId="{9844020F-7697-6B89-080F-349DE6237211}"/>
          </ac:spMkLst>
        </pc:spChg>
        <pc:spChg chg="mod">
          <ac:chgData name="Brian Becker" userId="b6455d1dadfa9002" providerId="LiveId" clId="{4125F0E1-921C-4791-8B48-80D06F412961}" dt="2024-09-17T09:18:43.059" v="3127" actId="20577"/>
          <ac:spMkLst>
            <pc:docMk/>
            <pc:sldMk cId="3625145605" sldId="283"/>
            <ac:spMk id="3" creationId="{180054DA-C453-94FE-333B-0F0EB0DDD33A}"/>
          </ac:spMkLst>
        </pc:spChg>
        <pc:spChg chg="add del mod">
          <ac:chgData name="Brian Becker" userId="b6455d1dadfa9002" providerId="LiveId" clId="{4125F0E1-921C-4791-8B48-80D06F412961}" dt="2024-09-17T09:15:43.931" v="3072"/>
          <ac:spMkLst>
            <pc:docMk/>
            <pc:sldMk cId="3625145605" sldId="283"/>
            <ac:spMk id="5" creationId="{DDF5E003-5F3E-A7AB-D8D1-38E674C04B84}"/>
          </ac:spMkLst>
        </pc:spChg>
        <pc:picChg chg="add del mod modVis">
          <ac:chgData name="Brian Becker" userId="b6455d1dadfa9002" providerId="LiveId" clId="{4125F0E1-921C-4791-8B48-80D06F412961}" dt="2024-09-17T09:17:50.200" v="3084" actId="478"/>
          <ac:picMkLst>
            <pc:docMk/>
            <pc:sldMk cId="3625145605" sldId="283"/>
            <ac:picMk id="6" creationId="{29776E18-9B35-FC20-B40C-A56DD63A25C8}"/>
          </ac:picMkLst>
        </pc:picChg>
        <pc:picChg chg="add del mod">
          <ac:chgData name="Brian Becker" userId="b6455d1dadfa9002" providerId="LiveId" clId="{4125F0E1-921C-4791-8B48-80D06F412961}" dt="2024-09-17T09:17:53.219" v="3085" actId="478"/>
          <ac:picMkLst>
            <pc:docMk/>
            <pc:sldMk cId="3625145605" sldId="283"/>
            <ac:picMk id="7" creationId="{34A73DAE-DFDA-ECD1-8BB0-475BA986DE48}"/>
          </ac:picMkLst>
        </pc:picChg>
      </pc:sldChg>
      <pc:sldChg chg="modSp add mod modAnim">
        <pc:chgData name="Brian Becker" userId="b6455d1dadfa9002" providerId="LiveId" clId="{4125F0E1-921C-4791-8B48-80D06F412961}" dt="2024-09-17T12:31:53.602" v="5189"/>
        <pc:sldMkLst>
          <pc:docMk/>
          <pc:sldMk cId="1844681163" sldId="284"/>
        </pc:sldMkLst>
        <pc:spChg chg="mod modVis">
          <ac:chgData name="Brian Becker" userId="b6455d1dadfa9002" providerId="LiveId" clId="{4125F0E1-921C-4791-8B48-80D06F412961}" dt="2024-09-17T12:31:16.212" v="5185" actId="14429"/>
          <ac:spMkLst>
            <pc:docMk/>
            <pc:sldMk cId="1844681163" sldId="284"/>
            <ac:spMk id="4" creationId="{D080FED7-F89B-34C7-6DBB-0FDF85518E00}"/>
          </ac:spMkLst>
        </pc:spChg>
        <pc:picChg chg="mod modVis">
          <ac:chgData name="Brian Becker" userId="b6455d1dadfa9002" providerId="LiveId" clId="{4125F0E1-921C-4791-8B48-80D06F412961}" dt="2024-09-17T12:31:48.866" v="5188" actId="14429"/>
          <ac:picMkLst>
            <pc:docMk/>
            <pc:sldMk cId="1844681163" sldId="284"/>
            <ac:picMk id="6" creationId="{29776E18-9B35-FC20-B40C-A56DD63A25C8}"/>
          </ac:picMkLst>
        </pc:picChg>
      </pc:sldChg>
      <pc:sldChg chg="modSp new mod modAnim">
        <pc:chgData name="Brian Becker" userId="b6455d1dadfa9002" providerId="LiveId" clId="{4125F0E1-921C-4791-8B48-80D06F412961}" dt="2024-09-17T10:08:42.867" v="3796" actId="20577"/>
        <pc:sldMkLst>
          <pc:docMk/>
          <pc:sldMk cId="3531757112" sldId="285"/>
        </pc:sldMkLst>
        <pc:spChg chg="mod">
          <ac:chgData name="Brian Becker" userId="b6455d1dadfa9002" providerId="LiveId" clId="{4125F0E1-921C-4791-8B48-80D06F412961}" dt="2024-09-17T10:08:42.867" v="3796" actId="20577"/>
          <ac:spMkLst>
            <pc:docMk/>
            <pc:sldMk cId="3531757112" sldId="285"/>
            <ac:spMk id="2" creationId="{1276CCEB-4890-46AD-D388-9F7A2A998305}"/>
          </ac:spMkLst>
        </pc:spChg>
        <pc:spChg chg="mod">
          <ac:chgData name="Brian Becker" userId="b6455d1dadfa9002" providerId="LiveId" clId="{4125F0E1-921C-4791-8B48-80D06F412961}" dt="2024-09-17T09:54:50.780" v="3254" actId="2711"/>
          <ac:spMkLst>
            <pc:docMk/>
            <pc:sldMk cId="3531757112" sldId="285"/>
            <ac:spMk id="3" creationId="{EF1BA9E6-E45C-0146-5F3B-7E4AC80268F8}"/>
          </ac:spMkLst>
        </pc:spChg>
      </pc:sldChg>
      <pc:sldChg chg="add">
        <pc:chgData name="Brian Becker" userId="b6455d1dadfa9002" providerId="LiveId" clId="{4125F0E1-921C-4791-8B48-80D06F412961}" dt="2024-09-17T09:53:52.596" v="3247" actId="2890"/>
        <pc:sldMkLst>
          <pc:docMk/>
          <pc:sldMk cId="2855374317" sldId="286"/>
        </pc:sldMkLst>
      </pc:sldChg>
      <pc:sldChg chg="modSp new mod modAnim">
        <pc:chgData name="Brian Becker" userId="b6455d1dadfa9002" providerId="LiveId" clId="{4125F0E1-921C-4791-8B48-80D06F412961}" dt="2024-09-17T12:24:06.621" v="5179"/>
        <pc:sldMkLst>
          <pc:docMk/>
          <pc:sldMk cId="728707435" sldId="287"/>
        </pc:sldMkLst>
        <pc:spChg chg="mod">
          <ac:chgData name="Brian Becker" userId="b6455d1dadfa9002" providerId="LiveId" clId="{4125F0E1-921C-4791-8B48-80D06F412961}" dt="2024-09-17T10:07:33.462" v="3784" actId="2711"/>
          <ac:spMkLst>
            <pc:docMk/>
            <pc:sldMk cId="728707435" sldId="287"/>
            <ac:spMk id="2" creationId="{81E7CD58-5314-2EA3-D3F7-A398221048A9}"/>
          </ac:spMkLst>
        </pc:spChg>
        <pc:spChg chg="mod">
          <ac:chgData name="Brian Becker" userId="b6455d1dadfa9002" providerId="LiveId" clId="{4125F0E1-921C-4791-8B48-80D06F412961}" dt="2024-09-17T10:01:57.151" v="3456" actId="2711"/>
          <ac:spMkLst>
            <pc:docMk/>
            <pc:sldMk cId="728707435" sldId="287"/>
            <ac:spMk id="3" creationId="{20D7CEB1-F513-150E-4680-438F5A6A96D3}"/>
          </ac:spMkLst>
        </pc:spChg>
      </pc:sldChg>
      <pc:sldChg chg="modSp add mod modAnim">
        <pc:chgData name="Brian Becker" userId="b6455d1dadfa9002" providerId="LiveId" clId="{4125F0E1-921C-4791-8B48-80D06F412961}" dt="2024-09-17T12:25:31.948" v="5182"/>
        <pc:sldMkLst>
          <pc:docMk/>
          <pc:sldMk cId="590997487" sldId="288"/>
        </pc:sldMkLst>
        <pc:spChg chg="mod">
          <ac:chgData name="Brian Becker" userId="b6455d1dadfa9002" providerId="LiveId" clId="{4125F0E1-921C-4791-8B48-80D06F412961}" dt="2024-09-17T10:20:35.842" v="4026" actId="2711"/>
          <ac:spMkLst>
            <pc:docMk/>
            <pc:sldMk cId="590997487" sldId="288"/>
            <ac:spMk id="2" creationId="{1276CCEB-4890-46AD-D388-9F7A2A998305}"/>
          </ac:spMkLst>
        </pc:spChg>
        <pc:spChg chg="mod">
          <ac:chgData name="Brian Becker" userId="b6455d1dadfa9002" providerId="LiveId" clId="{4125F0E1-921C-4791-8B48-80D06F412961}" dt="2024-09-17T10:20:19.319" v="4006" actId="20577"/>
          <ac:spMkLst>
            <pc:docMk/>
            <pc:sldMk cId="590997487" sldId="288"/>
            <ac:spMk id="3" creationId="{EF1BA9E6-E45C-0146-5F3B-7E4AC80268F8}"/>
          </ac:spMkLst>
        </pc:spChg>
      </pc:sldChg>
      <pc:sldChg chg="modSp add mod modAnim">
        <pc:chgData name="Brian Becker" userId="b6455d1dadfa9002" providerId="LiveId" clId="{4125F0E1-921C-4791-8B48-80D06F412961}" dt="2024-09-17T10:59:29.363" v="4769"/>
        <pc:sldMkLst>
          <pc:docMk/>
          <pc:sldMk cId="1967914791" sldId="289"/>
        </pc:sldMkLst>
        <pc:spChg chg="mod">
          <ac:chgData name="Brian Becker" userId="b6455d1dadfa9002" providerId="LiveId" clId="{4125F0E1-921C-4791-8B48-80D06F412961}" dt="2024-09-17T10:37:48.371" v="4244" actId="6549"/>
          <ac:spMkLst>
            <pc:docMk/>
            <pc:sldMk cId="1967914791" sldId="289"/>
            <ac:spMk id="2" creationId="{66FE16EF-60D8-CC6F-E01B-236DD23E10FB}"/>
          </ac:spMkLst>
        </pc:spChg>
        <pc:spChg chg="mod">
          <ac:chgData name="Brian Becker" userId="b6455d1dadfa9002" providerId="LiveId" clId="{4125F0E1-921C-4791-8B48-80D06F412961}" dt="2024-09-17T10:29:30.742" v="4180" actId="20577"/>
          <ac:spMkLst>
            <pc:docMk/>
            <pc:sldMk cId="1967914791" sldId="289"/>
            <ac:spMk id="3" creationId="{0A6054B4-039C-9396-658B-7223E467722D}"/>
          </ac:spMkLst>
        </pc:spChg>
      </pc:sldChg>
      <pc:sldChg chg="modSp new mod modAnim">
        <pc:chgData name="Brian Becker" userId="b6455d1dadfa9002" providerId="LiveId" clId="{4125F0E1-921C-4791-8B48-80D06F412961}" dt="2024-09-17T10:58:50.283" v="4764"/>
        <pc:sldMkLst>
          <pc:docMk/>
          <pc:sldMk cId="1072214821" sldId="290"/>
        </pc:sldMkLst>
        <pc:spChg chg="mod">
          <ac:chgData name="Brian Becker" userId="b6455d1dadfa9002" providerId="LiveId" clId="{4125F0E1-921C-4791-8B48-80D06F412961}" dt="2024-09-17T10:48:23.195" v="4514" actId="20577"/>
          <ac:spMkLst>
            <pc:docMk/>
            <pc:sldMk cId="1072214821" sldId="290"/>
            <ac:spMk id="2" creationId="{5425B959-5C1E-1AEF-9273-D5247A7B861D}"/>
          </ac:spMkLst>
        </pc:spChg>
        <pc:spChg chg="mod">
          <ac:chgData name="Brian Becker" userId="b6455d1dadfa9002" providerId="LiveId" clId="{4125F0E1-921C-4791-8B48-80D06F412961}" dt="2024-09-17T10:48:08.784" v="4506" actId="20577"/>
          <ac:spMkLst>
            <pc:docMk/>
            <pc:sldMk cId="1072214821" sldId="290"/>
            <ac:spMk id="3" creationId="{BEBA8261-5E59-E7D7-295F-4590C53FF823}"/>
          </ac:spMkLst>
        </pc:spChg>
      </pc:sldChg>
      <pc:sldChg chg="modSp add mod modAnim">
        <pc:chgData name="Brian Becker" userId="b6455d1dadfa9002" providerId="LiveId" clId="{4125F0E1-921C-4791-8B48-80D06F412961}" dt="2024-09-17T10:59:10.308" v="4767"/>
        <pc:sldMkLst>
          <pc:docMk/>
          <pc:sldMk cId="980379138" sldId="291"/>
        </pc:sldMkLst>
        <pc:spChg chg="mod">
          <ac:chgData name="Brian Becker" userId="b6455d1dadfa9002" providerId="LiveId" clId="{4125F0E1-921C-4791-8B48-80D06F412961}" dt="2024-09-17T10:56:35.813" v="4758" actId="20577"/>
          <ac:spMkLst>
            <pc:docMk/>
            <pc:sldMk cId="980379138" sldId="291"/>
            <ac:spMk id="2" creationId="{5425B959-5C1E-1AEF-9273-D5247A7B861D}"/>
          </ac:spMkLst>
        </pc:spChg>
        <pc:spChg chg="mod">
          <ac:chgData name="Brian Becker" userId="b6455d1dadfa9002" providerId="LiveId" clId="{4125F0E1-921C-4791-8B48-80D06F412961}" dt="2024-09-17T10:48:37.503" v="4528" actId="6549"/>
          <ac:spMkLst>
            <pc:docMk/>
            <pc:sldMk cId="980379138" sldId="291"/>
            <ac:spMk id="3" creationId="{BEBA8261-5E59-E7D7-295F-4590C53FF823}"/>
          </ac:spMkLst>
        </pc:spChg>
      </pc:sldChg>
      <pc:sldChg chg="modSp new mod modAnim">
        <pc:chgData name="Brian Becker" userId="b6455d1dadfa9002" providerId="LiveId" clId="{4125F0E1-921C-4791-8B48-80D06F412961}" dt="2024-09-17T11:04:25.143" v="5001" actId="20577"/>
        <pc:sldMkLst>
          <pc:docMk/>
          <pc:sldMk cId="269592244" sldId="292"/>
        </pc:sldMkLst>
        <pc:spChg chg="mod">
          <ac:chgData name="Brian Becker" userId="b6455d1dadfa9002" providerId="LiveId" clId="{4125F0E1-921C-4791-8B48-80D06F412961}" dt="2024-09-17T11:04:25.143" v="5001" actId="20577"/>
          <ac:spMkLst>
            <pc:docMk/>
            <pc:sldMk cId="269592244" sldId="292"/>
            <ac:spMk id="2" creationId="{51733DA5-521F-58A7-0191-831D8AB314E3}"/>
          </ac:spMkLst>
        </pc:spChg>
        <pc:spChg chg="mod">
          <ac:chgData name="Brian Becker" userId="b6455d1dadfa9002" providerId="LiveId" clId="{4125F0E1-921C-4791-8B48-80D06F412961}" dt="2024-09-17T11:00:50.711" v="4785" actId="20577"/>
          <ac:spMkLst>
            <pc:docMk/>
            <pc:sldMk cId="269592244" sldId="292"/>
            <ac:spMk id="3" creationId="{A7C9D33B-C7F5-2122-172F-6D34A84001C2}"/>
          </ac:spMkLst>
        </pc:spChg>
      </pc:sldChg>
      <pc:sldChg chg="add modAnim">
        <pc:chgData name="Brian Becker" userId="b6455d1dadfa9002" providerId="LiveId" clId="{4125F0E1-921C-4791-8B48-80D06F412961}" dt="2024-09-17T12:20:20.621" v="5165"/>
        <pc:sldMkLst>
          <pc:docMk/>
          <pc:sldMk cId="1334910355" sldId="293"/>
        </pc:sldMkLst>
      </pc:sldChg>
      <pc:sldChg chg="modSp new mod">
        <pc:chgData name="Brian Becker" userId="b6455d1dadfa9002" providerId="LiveId" clId="{4125F0E1-921C-4791-8B48-80D06F412961}" dt="2024-09-17T12:35:37.011" v="5211" actId="122"/>
        <pc:sldMkLst>
          <pc:docMk/>
          <pc:sldMk cId="1302438676" sldId="294"/>
        </pc:sldMkLst>
        <pc:spChg chg="mod">
          <ac:chgData name="Brian Becker" userId="b6455d1dadfa9002" providerId="LiveId" clId="{4125F0E1-921C-4791-8B48-80D06F412961}" dt="2024-09-17T12:35:37.011" v="5211" actId="122"/>
          <ac:spMkLst>
            <pc:docMk/>
            <pc:sldMk cId="1302438676" sldId="294"/>
            <ac:spMk id="2" creationId="{81F0A99C-D98B-8856-185B-214FCB669BFF}"/>
          </ac:spMkLst>
        </pc:spChg>
        <pc:spChg chg="mod">
          <ac:chgData name="Brian Becker" userId="b6455d1dadfa9002" providerId="LiveId" clId="{4125F0E1-921C-4791-8B48-80D06F412961}" dt="2024-09-17T12:34:47.551" v="5200" actId="20577"/>
          <ac:spMkLst>
            <pc:docMk/>
            <pc:sldMk cId="1302438676" sldId="294"/>
            <ac:spMk id="3" creationId="{1F32DE84-DA45-1044-567D-F81D6F03A33B}"/>
          </ac:spMkLst>
        </pc:spChg>
      </pc:sldChg>
      <pc:sldMasterChg chg="modSldLayout">
        <pc:chgData name="Brian Becker" userId="b6455d1dadfa9002" providerId="LiveId" clId="{4125F0E1-921C-4791-8B48-80D06F412961}" dt="2024-09-17T12:36:43.212" v="5229" actId="20577"/>
        <pc:sldMasterMkLst>
          <pc:docMk/>
          <pc:sldMasterMk cId="2781740000" sldId="2147483648"/>
        </pc:sldMasterMkLst>
        <pc:sldLayoutChg chg="modSp mod">
          <pc:chgData name="Brian Becker" userId="b6455d1dadfa9002" providerId="LiveId" clId="{4125F0E1-921C-4791-8B48-80D06F412961}" dt="2024-09-17T12:36:43.212" v="5229" actId="20577"/>
          <pc:sldLayoutMkLst>
            <pc:docMk/>
            <pc:sldMasterMk cId="2781740000" sldId="2147483648"/>
            <pc:sldLayoutMk cId="2947373651" sldId="2147483657"/>
          </pc:sldLayoutMkLst>
          <pc:spChg chg="mod">
            <ac:chgData name="Brian Becker" userId="b6455d1dadfa9002" providerId="LiveId" clId="{4125F0E1-921C-4791-8B48-80D06F412961}" dt="2024-09-17T12:36:43.212" v="5229" actId="20577"/>
            <ac:spMkLst>
              <pc:docMk/>
              <pc:sldMasterMk cId="2781740000" sldId="2147483648"/>
              <pc:sldLayoutMk cId="2947373651" sldId="2147483657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17/09/2024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17/09/2024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5176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04638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New Tatin Packages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</a:t>
            </a:r>
            <a:r>
              <a:rPr lang="en-GB"/>
              <a:t>Tatin Packages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Brian Becker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DB4E12-C894-9CE6-FA2E-F42C010D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CB72-D0E5-C098-A9CD-31484D39E0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08F6FC-E3FC-3C34-13E1-51C93A87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 to help use NuGet packages from Dyalog APL.</a:t>
            </a:r>
          </a:p>
        </p:txBody>
      </p:sp>
    </p:spTree>
    <p:extLst>
      <p:ext uri="{BB962C8B-B14F-4D97-AF65-F5344CB8AC3E}">
        <p14:creationId xmlns:p14="http://schemas.microsoft.com/office/powerpoint/2010/main" val="197236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871A49-BCD5-8BE3-4BAF-6838CDAA8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69" y="1070685"/>
            <a:ext cx="7147990" cy="361060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DB4E12-C894-9CE6-FA2E-F42C010D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CB72-D0E5-C098-A9CD-31484D39E0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A1075-2DF9-A770-D6F7-5943E297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966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If you use Cider to manage your APL projects, you can use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]</a:t>
            </a:r>
            <a:r>
              <a:rPr lang="en-US" dirty="0" err="1">
                <a:latin typeface="APL385 Unicode" panose="020B0709000202000203" pitchFamily="49" charset="0"/>
              </a:rPr>
              <a:t>CIDER.AddNuGetDependencies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to add NuGet packages as dependencies in your project.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5974B2-EF97-75F4-4128-2C743AA1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NuGet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0AE43-A042-1CDF-2C4F-E4909422FC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A1075-2DF9-A770-D6F7-5943E297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966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dir</a:t>
            </a:r>
            <a:r>
              <a:rPr lang="en-US" sz="2000" dirty="0">
                <a:latin typeface="APL385 Unicode" panose="020B0709000202000203" pitchFamily="49" charset="0"/>
              </a:rPr>
              <a:t>←'/</a:t>
            </a:r>
            <a:r>
              <a:rPr lang="en-US" sz="2000" dirty="0" err="1">
                <a:latin typeface="APL385 Unicode" panose="020B0709000202000203" pitchFamily="49" charset="0"/>
              </a:rPr>
              <a:t>tmp</a:t>
            </a:r>
            <a:r>
              <a:rPr lang="en-US" sz="2000" dirty="0">
                <a:latin typeface="APL385 Unicode" panose="020B0709000202000203" pitchFamily="49" charset="0"/>
              </a:rPr>
              <a:t>/</a:t>
            </a:r>
            <a:r>
              <a:rPr lang="en-US" sz="2000" dirty="0" err="1">
                <a:latin typeface="APL385 Unicode" panose="020B0709000202000203" pitchFamily="49" charset="0"/>
              </a:rPr>
              <a:t>nuget</a:t>
            </a:r>
            <a:r>
              <a:rPr lang="en-US" sz="2000" dirty="0">
                <a:latin typeface="APL385 Unicode" panose="020B0709000202000203" pitchFamily="49" charset="0"/>
              </a:rPr>
              <a:t>-demo'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NuGet.Setup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dir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Created project file "/</a:t>
            </a:r>
            <a:r>
              <a:rPr lang="en-US" sz="2000" dirty="0" err="1">
                <a:latin typeface="APL385 Unicode" panose="020B0709000202000203" pitchFamily="49" charset="0"/>
              </a:rPr>
              <a:t>tmp</a:t>
            </a:r>
            <a:r>
              <a:rPr lang="en-US" sz="2000" dirty="0">
                <a:latin typeface="APL385 Unicode" panose="020B0709000202000203" pitchFamily="49" charset="0"/>
              </a:rPr>
              <a:t>/</a:t>
            </a:r>
            <a:r>
              <a:rPr lang="en-US" sz="2000" dirty="0" err="1">
                <a:latin typeface="APL385 Unicode" panose="020B0709000202000203" pitchFamily="49" charset="0"/>
              </a:rPr>
              <a:t>nuget</a:t>
            </a:r>
            <a:r>
              <a:rPr lang="en-US" sz="2000" dirty="0">
                <a:latin typeface="APL385 Unicode" panose="020B0709000202000203" pitchFamily="49" charset="0"/>
              </a:rPr>
              <a:t>-demo/_</a:t>
            </a:r>
            <a:r>
              <a:rPr lang="en-US" sz="2000" dirty="0" err="1">
                <a:latin typeface="APL385 Unicode" panose="020B0709000202000203" pitchFamily="49" charset="0"/>
              </a:rPr>
              <a:t>nuget-demo.csproj</a:t>
            </a:r>
            <a:r>
              <a:rPr lang="en-US" sz="2000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NuGet.Add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dir</a:t>
            </a:r>
            <a:r>
              <a:rPr lang="en-US" sz="2000" dirty="0">
                <a:latin typeface="APL385 Unicode" panose="020B0709000202000203" pitchFamily="49" charset="0"/>
              </a:rPr>
              <a:t> 'Clock/1.0.3'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Added/Updated: Clock --version 1.0.3 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⎕</a:t>
            </a:r>
            <a:r>
              <a:rPr lang="en-US" sz="2000" dirty="0" err="1">
                <a:latin typeface="APL385 Unicode" panose="020B0709000202000203" pitchFamily="49" charset="0"/>
              </a:rPr>
              <a:t>USING←NuGet.Using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dir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Clock.UtcNow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9/16/2024 11:02:04 PM +00:00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5974B2-EF97-75F4-4128-2C743AA1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NuGet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0AE43-A042-1CDF-2C4F-E4909422FC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3B061-623E-6A82-E28C-410085AA0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APLProcess is a cross-platform utility to start an APL interpreter in a new CPU process.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APL385 Unicode" panose="020B0709000202000203" pitchFamily="49" charset="0"/>
              </a:rPr>
              <a:t>isolate</a:t>
            </a:r>
            <a:r>
              <a:rPr lang="en-US" dirty="0"/>
              <a:t> workspace uses APLProcess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p←⎕NEW APLProcess '</a:t>
            </a:r>
            <a:r>
              <a:rPr lang="en-US" dirty="0" err="1">
                <a:latin typeface="APL385 Unicode" panose="020B0709000202000203" pitchFamily="49" charset="0"/>
              </a:rPr>
              <a:t>myWs</a:t>
            </a:r>
            <a:r>
              <a:rPr lang="en-US" dirty="0">
                <a:latin typeface="APL385 Unicode" panose="020B0709000202000203" pitchFamily="49" charset="0"/>
              </a:rPr>
              <a:t>' '</a:t>
            </a:r>
            <a:r>
              <a:rPr lang="en-US" dirty="0" err="1">
                <a:latin typeface="APL385 Unicode" panose="020B0709000202000203" pitchFamily="49" charset="0"/>
              </a:rPr>
              <a:t>maxws</a:t>
            </a:r>
            <a:r>
              <a:rPr lang="en-US" dirty="0">
                <a:latin typeface="APL385 Unicode" panose="020B0709000202000203" pitchFamily="49" charset="0"/>
              </a:rPr>
              <a:t>=4G'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p←APLProcess.New</a:t>
            </a:r>
            <a:r>
              <a:rPr lang="en-US" dirty="0">
                <a:latin typeface="APL385 Unicode" panose="020B0709000202000203" pitchFamily="49" charset="0"/>
              </a:rPr>
              <a:t> '</a:t>
            </a:r>
            <a:r>
              <a:rPr lang="en-US" dirty="0" err="1">
                <a:latin typeface="APL385 Unicode" panose="020B0709000202000203" pitchFamily="49" charset="0"/>
              </a:rPr>
              <a:t>myWs</a:t>
            </a:r>
            <a:r>
              <a:rPr lang="en-US" dirty="0">
                <a:latin typeface="APL385 Unicode" panose="020B0709000202000203" pitchFamily="49" charset="0"/>
              </a:rPr>
              <a:t>' '</a:t>
            </a:r>
            <a:r>
              <a:rPr lang="en-US" dirty="0" err="1">
                <a:latin typeface="APL385 Unicode" panose="020B0709000202000203" pitchFamily="49" charset="0"/>
              </a:rPr>
              <a:t>maxWs</a:t>
            </a:r>
            <a:r>
              <a:rPr lang="en-US" dirty="0">
                <a:latin typeface="APL385 Unicode" panose="020B0709000202000203" pitchFamily="49" charset="0"/>
              </a:rPr>
              <a:t>=4G'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p.RideInit←22361 ⍝ 'SERVE:*:22361'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p.Run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89F05-160A-EB3E-6CB0-4DC955BB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APLProcess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A340-2786-41BD-B356-3E8FD3298E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3B061-623E-6A82-E28C-410085AA0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9032140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⍝ create and configure the instance of APLProcess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RPC_Process←APLProcess.New</a:t>
            </a:r>
            <a:r>
              <a:rPr lang="en-US" dirty="0">
                <a:latin typeface="APL385 Unicode" panose="020B0709000202000203" pitchFamily="49" charset="0"/>
              </a:rPr>
              <a:t>''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RPC_Process.Ws</a:t>
            </a:r>
            <a:r>
              <a:rPr lang="en-US" dirty="0">
                <a:latin typeface="APL385 Unicode" panose="020B0709000202000203" pitchFamily="49" charset="0"/>
              </a:rPr>
              <a:t>←⎕WSID                              ⍝ workspace to load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RPC_Process.</a:t>
            </a:r>
            <a:r>
              <a:rPr lang="en-US" dirty="0" err="1">
                <a:latin typeface="APL385 Unicode" panose="020B0709000202000203" pitchFamily="49" charset="0"/>
              </a:rPr>
              <a:t>Args</a:t>
            </a:r>
            <a:r>
              <a:rPr lang="en-US" dirty="0">
                <a:latin typeface="APL385 Unicode" panose="020B0709000202000203" pitchFamily="49" charset="0"/>
              </a:rPr>
              <a:t>←'</a:t>
            </a:r>
            <a:r>
              <a:rPr lang="en-US" dirty="0" err="1">
                <a:latin typeface="APL385 Unicode" panose="020B0709000202000203" pitchFamily="49" charset="0"/>
              </a:rPr>
              <a:t>RPC_Port</a:t>
            </a:r>
            <a:r>
              <a:rPr lang="en-US" dirty="0">
                <a:latin typeface="APL385 Unicode" panose="020B0709000202000203" pitchFamily="49" charset="0"/>
              </a:rPr>
              <a:t>=',⍕port                ⍝ port to use for RPC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RPC_Process.Args</a:t>
            </a:r>
            <a:r>
              <a:rPr lang="en-US" dirty="0">
                <a:latin typeface="APL385 Unicode" panose="020B0709000202000203" pitchFamily="49" charset="0"/>
              </a:rPr>
              <a:t>,←' </a:t>
            </a:r>
            <a:r>
              <a:rPr lang="en-US" dirty="0" err="1">
                <a:latin typeface="APL385 Unicode" panose="020B0709000202000203" pitchFamily="49" charset="0"/>
              </a:rPr>
              <a:t>RPC_Threaded</a:t>
            </a:r>
            <a:r>
              <a:rPr lang="en-US" dirty="0">
                <a:latin typeface="APL385 Unicode" panose="020B0709000202000203" pitchFamily="49" charset="0"/>
              </a:rPr>
              <a:t>=',⍕threaded      ⍝ run the server in a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                                   thread in the child process?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RPC_Process.RunTime←runtime</a:t>
            </a:r>
            <a:r>
              <a:rPr lang="en-US" dirty="0">
                <a:latin typeface="APL385 Unicode" panose="020B0709000202000203" pitchFamily="49" charset="0"/>
              </a:rPr>
              <a:t>                       ⍝ use runtime interpreter?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RPC_Process.RideInit</a:t>
            </a:r>
            <a:r>
              <a:rPr lang="en-US" dirty="0">
                <a:latin typeface="APL385 Unicode" panose="020B0709000202000203" pitchFamily="49" charset="0"/>
              </a:rPr>
              <a:t>←''(port+1)rideable⊃⍨0 1⍸rideable ⍝ RIDE port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RPC_Process.Detach</a:t>
            </a:r>
            <a:r>
              <a:rPr lang="en-US" dirty="0">
                <a:latin typeface="APL385 Unicode" panose="020B0709000202000203" pitchFamily="49" charset="0"/>
              </a:rPr>
              <a:t>←~detach ⍝ don't kill child proc. when instance goes away</a:t>
            </a:r>
            <a:br>
              <a:rPr lang="en-US" dirty="0">
                <a:latin typeface="APL385 Unicode" panose="020B0709000202000203" pitchFamily="49" charset="0"/>
              </a:rPr>
            </a:b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⍝ try to launch the child process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:If 0≠⊃(</a:t>
            </a:r>
            <a:r>
              <a:rPr lang="en-US" dirty="0" err="1">
                <a:latin typeface="APL385 Unicode" panose="020B0709000202000203" pitchFamily="49" charset="0"/>
              </a:rPr>
              <a:t>rc</a:t>
            </a:r>
            <a:r>
              <a:rPr lang="en-US" dirty="0">
                <a:latin typeface="APL385 Unicode" panose="020B0709000202000203" pitchFamily="49" charset="0"/>
              </a:rPr>
              <a:t> msg)←</a:t>
            </a:r>
            <a:r>
              <a:rPr lang="en-US" dirty="0" err="1">
                <a:latin typeface="APL385 Unicode" panose="020B0709000202000203" pitchFamily="49" charset="0"/>
              </a:rPr>
              <a:t>RPC_Process.Run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89F05-160A-EB3E-6CB0-4DC955BB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APLProcess</a:t>
            </a:r>
            <a:r>
              <a:rPr lang="en-US" dirty="0">
                <a:latin typeface="+mn-lt"/>
              </a:rPr>
              <a:t> RPC Sample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A340-2786-41BD-B356-3E8FD3298E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3B061-623E-6A82-E28C-410085AA0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processing to other processors (a la isolates)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Offload processing</a:t>
            </a:r>
          </a:p>
          <a:p>
            <a:pPr lvl="1"/>
            <a:r>
              <a:rPr lang="en-US" dirty="0">
                <a:latin typeface="+mn-lt"/>
              </a:rPr>
              <a:t>Spawn a lengthy process</a:t>
            </a:r>
          </a:p>
          <a:p>
            <a:pPr lvl="1"/>
            <a:r>
              <a:rPr lang="en-US" dirty="0">
                <a:latin typeface="+mn-lt"/>
              </a:rPr>
              <a:t>Spawn a "risky" process</a:t>
            </a:r>
          </a:p>
          <a:p>
            <a:r>
              <a:rPr lang="en-US" dirty="0">
                <a:latin typeface="+mn-lt"/>
              </a:rPr>
              <a:t>Run on other machines via ssh (coming soon)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89F05-160A-EB3E-6CB0-4DC955BB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APLProcess</a:t>
            </a:r>
            <a:r>
              <a:rPr lang="en-US" dirty="0">
                <a:latin typeface="+mn-lt"/>
              </a:rPr>
              <a:t> Uses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A340-2786-41BD-B356-3E8FD3298E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089F05-160A-EB3E-6CB0-4DC955BB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720738" cy="685535"/>
          </a:xfrm>
        </p:spPr>
        <p:txBody>
          <a:bodyPr/>
          <a:lstStyle/>
          <a:p>
            <a:r>
              <a:rPr lang="en-US" sz="3200" dirty="0"/>
              <a:t>https://dyalog.github.io/APLProcess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A340-2786-41BD-B356-3E8FD3298E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679F8-71D4-957B-0940-9A27A93D8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4" y="70945"/>
            <a:ext cx="8833287" cy="46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8F8D2-E14D-06AD-E47A-8BB750F98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as a noodle</a:t>
            </a:r>
          </a:p>
          <a:p>
            <a:r>
              <a:rPr lang="en-US" dirty="0"/>
              <a:t>It's a little like trying to change the oil in a moving car</a:t>
            </a:r>
          </a:p>
          <a:p>
            <a:r>
              <a:rPr lang="en-US" dirty="0"/>
              <a:t>A subset of endpoints are implemented</a:t>
            </a:r>
          </a:p>
          <a:p>
            <a:pPr lvl="1"/>
            <a:r>
              <a:rPr lang="en-US" dirty="0"/>
              <a:t>More (including Assistants) are coming in October 2024</a:t>
            </a:r>
          </a:p>
          <a:p>
            <a:r>
              <a:rPr lang="en-US" dirty="0"/>
              <a:t>Good </a:t>
            </a:r>
            <a:r>
              <a:rPr lang="en-US" dirty="0">
                <a:latin typeface="APL385 Unicode" panose="020B0709000202000203" pitchFamily="49" charset="0"/>
              </a:rPr>
              <a:t>HttpCommand</a:t>
            </a:r>
            <a:r>
              <a:rPr lang="en-US" dirty="0"/>
              <a:t> usage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63676-08E8-9CE3-B93F-5110F020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OpenAI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E5CAC-3204-EA40-2665-C10156B96E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C52138-1FC9-1F29-ECA4-3B816B864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99" y="-4"/>
            <a:ext cx="8739506" cy="466070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CEB457-D3AD-D3AD-19E1-CECA631B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613052" cy="685535"/>
          </a:xfrm>
        </p:spPr>
        <p:txBody>
          <a:bodyPr/>
          <a:lstStyle/>
          <a:p>
            <a:r>
              <a:rPr lang="en-US" dirty="0"/>
              <a:t>https://dyalog.github.io/OpenAI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80A6F-93A6-78C2-19F9-B07441E47B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5CAE0C4-7649-F04C-C683-212EBB3B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39" y="1192395"/>
            <a:ext cx="6842090" cy="331457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 tasty vegan apple tarte tatin </a:t>
            </a:r>
            <a:br>
              <a:rPr lang="en-US" dirty="0"/>
            </a:br>
            <a:r>
              <a:rPr lang="en-US" dirty="0"/>
              <a:t>(You're welcome Mark!)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The logo for Tatin, a package manager for tastefully packaged APL code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BFEF65-93B0-A397-E482-F014F51D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Tatin?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71D57D1D-E239-EC5A-6DB0-A679F701D0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Content Placeholder 21">
            <a:extLst>
              <a:ext uri="{FF2B5EF4-FFF2-40B4-BE49-F238E27FC236}">
                <a16:creationId xmlns:a16="http://schemas.microsoft.com/office/drawing/2014/main" id="{23E10B83-666D-91CE-F7E7-0E76F5A6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99" y="1184770"/>
            <a:ext cx="1790890" cy="17908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5FC9F3-D8C5-14BB-71FA-C1F718A796D9}"/>
              </a:ext>
            </a:extLst>
          </p:cNvPr>
          <p:cNvSpPr txBox="1"/>
          <p:nvPr/>
        </p:nvSpPr>
        <p:spPr>
          <a:xfrm>
            <a:off x="-1112520" y="2918460"/>
            <a:ext cx="197358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0837454-FB7C-B888-623E-C4ED57D9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0" y="3005784"/>
            <a:ext cx="1501181" cy="15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E7CD58-5314-2EA3-D3F7-A3982210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Models</a:t>
            </a:r>
            <a:r>
              <a:rPr lang="en-US" dirty="0"/>
              <a:t> – return information about available LLMs</a:t>
            </a:r>
          </a:p>
          <a:p>
            <a:r>
              <a:rPr lang="en-US" dirty="0">
                <a:latin typeface="APL385 Unicode" panose="020B0709000202000203" pitchFamily="49" charset="0"/>
              </a:rPr>
              <a:t>Moderations</a:t>
            </a:r>
            <a:r>
              <a:rPr lang="en-US" dirty="0"/>
              <a:t> – measure the "harmful" potential of text</a:t>
            </a:r>
          </a:p>
          <a:p>
            <a:r>
              <a:rPr lang="en-US" dirty="0">
                <a:latin typeface="APL385 Unicode" panose="020B0709000202000203" pitchFamily="49" charset="0"/>
              </a:rPr>
              <a:t>Audio</a:t>
            </a:r>
            <a:r>
              <a:rPr lang="en-US" dirty="0"/>
              <a:t> – text to speech, transcription and translation</a:t>
            </a:r>
          </a:p>
          <a:p>
            <a:r>
              <a:rPr lang="en-US" dirty="0">
                <a:latin typeface="APL385 Unicode" panose="020B0709000202000203" pitchFamily="49" charset="0"/>
              </a:rPr>
              <a:t>Image</a:t>
            </a:r>
            <a:r>
              <a:rPr lang="en-US" dirty="0"/>
              <a:t> – create and modify images based on prompts</a:t>
            </a:r>
          </a:p>
          <a:p>
            <a:r>
              <a:rPr lang="en-US" dirty="0">
                <a:latin typeface="APL385 Unicode" panose="020B0709000202000203" pitchFamily="49" charset="0"/>
              </a:rPr>
              <a:t>Chat</a:t>
            </a:r>
            <a:r>
              <a:rPr lang="en-US" dirty="0"/>
              <a:t> – have a conversation with an OpenAI assistant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7CEB1-F513-150E-4680-438F5A6A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OpenAI</a:t>
            </a:r>
            <a:r>
              <a:rPr lang="en-US" dirty="0"/>
              <a:t> Endpoints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B2002-67C0-F4F2-45E2-00BF6556D2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76CCEB-4890-46AD-D388-9F7A2A99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Returns information about available OpenAI models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m←OpenAI.Models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≢</a:t>
            </a:r>
            <a:r>
              <a:rPr lang="en-US" dirty="0" err="1">
                <a:latin typeface="APL385 Unicode" panose="020B0709000202000203" pitchFamily="49" charset="0"/>
              </a:rPr>
              <a:t>m.Data.data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31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6 2 ⍴ m.Data.data.id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tts-1-1106              dall-e-2              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gpt-4-1106-preview      tts-1                 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tts-1-hd-1106           tts-1-hd              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dall-e-3                whisper-1             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text-embedding-3-large  text-embedding-3-small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text-embedding-ada-002  gpt-4-turbo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BA9E6-E45C-0146-5F3B-7E4AC80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OpenAI.Models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81E3A-7757-7E57-E0E4-AED77E6810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76CCEB-4890-46AD-D388-9F7A2A99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Moderation</a:t>
            </a:r>
            <a:r>
              <a:rPr lang="en-US" dirty="0"/>
              <a:t> - Returns evaluation of "potentially harmful" text </a:t>
            </a:r>
          </a:p>
          <a:p>
            <a:r>
              <a:rPr lang="en-US" dirty="0"/>
              <a:t>Demo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BA9E6-E45C-0146-5F3B-7E4AC80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L385 Unicode" panose="020B0709000202000203" pitchFamily="49" charset="0"/>
              </a:rPr>
              <a:t>OpenAI.Moderations</a:t>
            </a:r>
            <a:r>
              <a:rPr lang="en-US" dirty="0">
                <a:latin typeface="APL385 Unicode" panose="020B0709000202000203" pitchFamily="49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81E3A-7757-7E57-E0E4-AED77E6810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4020F-7697-6B89-080F-349DE623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Speech</a:t>
            </a:r>
            <a:r>
              <a:rPr lang="en-US" dirty="0"/>
              <a:t> – text to audio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Transcription</a:t>
            </a:r>
            <a:r>
              <a:rPr lang="en-US" dirty="0"/>
              <a:t> – audio to native text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Translation</a:t>
            </a:r>
            <a:r>
              <a:rPr lang="en-US" dirty="0"/>
              <a:t> – audio to English text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054DA-C453-94FE-333B-0F0EB0DD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L385 Unicode" panose="020B0709000202000203" pitchFamily="49" charset="0"/>
              </a:rPr>
              <a:t>OpenAI.Audio</a:t>
            </a:r>
            <a:r>
              <a:rPr lang="en-US" dirty="0">
                <a:latin typeface="APL385 Unicode" panose="020B0709000202000203" pitchFamily="49" charset="0"/>
              </a:rPr>
              <a:t>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FED7-F89B-34C7-6DBB-0FDF85518E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4020F-7697-6B89-080F-349DE623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Translate text to speech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s←OpenAI.Audio.Speech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myText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s.OutFile</a:t>
            </a:r>
            <a:r>
              <a:rPr lang="en-US" sz="2000" dirty="0">
                <a:latin typeface="APL385 Unicode" panose="020B0709000202000203" pitchFamily="49" charset="0"/>
              </a:rPr>
              <a:t>←'/Dyalog24/</a:t>
            </a:r>
            <a:r>
              <a:rPr lang="en-US" sz="2000" dirty="0" err="1">
                <a:latin typeface="APL385 Unicode" panose="020B0709000202000203" pitchFamily="49" charset="0"/>
              </a:rPr>
              <a:t>NewPackages</a:t>
            </a:r>
            <a:r>
              <a:rPr lang="en-US" sz="2000" dirty="0">
                <a:latin typeface="APL385 Unicode" panose="020B0709000202000203" pitchFamily="49" charset="0"/>
              </a:rPr>
              <a:t>/speech'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s.Run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[</a:t>
            </a:r>
            <a:r>
              <a:rPr lang="en-US" sz="2000" dirty="0" err="1">
                <a:latin typeface="APL385 Unicode" panose="020B0709000202000203" pitchFamily="49" charset="0"/>
              </a:rPr>
              <a:t>rc</a:t>
            </a:r>
            <a:r>
              <a:rPr lang="en-US" sz="2000" dirty="0">
                <a:latin typeface="APL385 Unicode" panose="020B0709000202000203" pitchFamily="49" charset="0"/>
              </a:rPr>
              <a:t>: 0 | msg:  | HTTP Status: 200 "OK" | 740160 bytes written to c:/Dyalog24/NewPackages/speech.mp3]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054DA-C453-94FE-333B-0F0EB0DD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L385 Unicode" panose="020B0709000202000203" pitchFamily="49" charset="0"/>
              </a:rPr>
              <a:t>OpenAI.Audio.Speech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FED7-F89B-34C7-6DBB-0FDF85518E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yText">
            <a:extLst>
              <a:ext uri="{FF2B5EF4-FFF2-40B4-BE49-F238E27FC236}">
                <a16:creationId xmlns:a16="http://schemas.microsoft.com/office/drawing/2014/main" id="{29776E18-9B35-FC20-B40C-A56DD63A2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2153705"/>
            <a:ext cx="8431499" cy="235326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7" name="speech">
            <a:hlinkClick r:id="" action="ppaction://media"/>
            <a:extLst>
              <a:ext uri="{FF2B5EF4-FFF2-40B4-BE49-F238E27FC236}">
                <a16:creationId xmlns:a16="http://schemas.microsoft.com/office/drawing/2014/main" id="{34A73DAE-DFDA-ECD1-8BB0-475BA986D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3390900"/>
            <a:ext cx="487363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6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7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C114F-6676-8929-D00D-E7B2F938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Transcribes audio speech to native text</a:t>
            </a:r>
          </a:p>
          <a:p>
            <a:pPr marL="0" indent="0">
              <a:buNone/>
            </a:pPr>
            <a:r>
              <a:rPr lang="en-US" sz="2000" dirty="0"/>
              <a:t>"Welcome to Dyalog24. We hope you have fun and learn something new."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ts←OpenAI.Audio.Transcription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inFile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outFile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ts.Run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793C2-581A-186F-4F2C-DC9FC4DA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613052" cy="685535"/>
          </a:xfrm>
        </p:spPr>
        <p:txBody>
          <a:bodyPr/>
          <a:lstStyle/>
          <a:p>
            <a:r>
              <a:rPr lang="en-US" sz="3200" dirty="0">
                <a:latin typeface="APL385 Unicode" panose="020B0709000202000203" pitchFamily="49" charset="0"/>
              </a:rPr>
              <a:t>OpenAI.Audio.Transcription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E2771-4FF9-251C-9713-76BA6ECDEE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C114F-6676-8929-D00D-E7B2F938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Transcribes audio speech to native text</a:t>
            </a:r>
          </a:p>
          <a:p>
            <a:pPr marL="0" indent="0">
              <a:buNone/>
            </a:pPr>
            <a:r>
              <a:rPr lang="en-US" sz="2000" dirty="0"/>
              <a:t>"Welcome to Dyalog24. We hope you have fun and learn something new."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793C2-581A-186F-4F2C-DC9FC4DA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613052" cy="685535"/>
          </a:xfrm>
        </p:spPr>
        <p:txBody>
          <a:bodyPr/>
          <a:lstStyle/>
          <a:p>
            <a:r>
              <a:rPr lang="en-US" sz="3200" dirty="0">
                <a:latin typeface="APL385 Unicode" panose="020B0709000202000203" pitchFamily="49" charset="0"/>
              </a:rPr>
              <a:t>OpenAI.Audio.Transcription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E2771-4FF9-251C-9713-76BA6ECDEE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nish">
            <a:extLst>
              <a:ext uri="{FF2B5EF4-FFF2-40B4-BE49-F238E27FC236}">
                <a16:creationId xmlns:a16="http://schemas.microsoft.com/office/drawing/2014/main" id="{176B607B-4E02-A143-D492-5DCCD75806CC}"/>
              </a:ext>
            </a:extLst>
          </p:cNvPr>
          <p:cNvSpPr txBox="1"/>
          <p:nvPr/>
        </p:nvSpPr>
        <p:spPr>
          <a:xfrm>
            <a:off x="975459" y="2175931"/>
            <a:ext cx="77484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Danish: "Velkommen til Dialog24. Vi håber I får det sjovt at lære noget nyt."</a:t>
            </a:r>
            <a:endParaRPr lang="en-US" sz="2000" dirty="0"/>
          </a:p>
        </p:txBody>
      </p:sp>
      <p:sp>
        <p:nvSpPr>
          <p:cNvPr id="6" name="Italian">
            <a:extLst>
              <a:ext uri="{FF2B5EF4-FFF2-40B4-BE49-F238E27FC236}">
                <a16:creationId xmlns:a16="http://schemas.microsoft.com/office/drawing/2014/main" id="{D36E74C7-A107-E1FE-C59B-AB4C0EE45F18}"/>
              </a:ext>
            </a:extLst>
          </p:cNvPr>
          <p:cNvSpPr txBox="1"/>
          <p:nvPr/>
        </p:nvSpPr>
        <p:spPr>
          <a:xfrm>
            <a:off x="971972" y="3813516"/>
            <a:ext cx="77484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Italian: "</a:t>
            </a:r>
            <a:r>
              <a:rPr lang="it-IT" sz="2000" b="0" dirty="0">
                <a:effectLst/>
              </a:rPr>
              <a:t>Benvenuti a Dialog24, vi auguriamo di divertirvi ed imparare qualcosa di nuovo!</a:t>
            </a:r>
            <a:r>
              <a:rPr lang="en-US" sz="2000" b="0" dirty="0">
                <a:effectLst/>
              </a:rPr>
              <a:t>"</a:t>
            </a:r>
            <a:endParaRPr lang="it-IT" sz="2000" b="0" dirty="0">
              <a:effectLst/>
            </a:endParaRPr>
          </a:p>
        </p:txBody>
      </p:sp>
      <p:sp>
        <p:nvSpPr>
          <p:cNvPr id="7" name="German">
            <a:extLst>
              <a:ext uri="{FF2B5EF4-FFF2-40B4-BE49-F238E27FC236}">
                <a16:creationId xmlns:a16="http://schemas.microsoft.com/office/drawing/2014/main" id="{2C31972F-ED16-FB98-BE57-888A3FC7C7F9}"/>
              </a:ext>
            </a:extLst>
          </p:cNvPr>
          <p:cNvSpPr txBox="1"/>
          <p:nvPr/>
        </p:nvSpPr>
        <p:spPr>
          <a:xfrm>
            <a:off x="971972" y="2996122"/>
            <a:ext cx="77484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German: </a:t>
            </a:r>
            <a:r>
              <a:rPr lang="de-DE" sz="2000" dirty="0"/>
              <a:t>"Willkommen zu Dialog24. Wir hoffen, dass Sie Spaß haben und etwas Neues lernen werden."</a:t>
            </a:r>
            <a:endParaRPr lang="it-IT" sz="20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C114F-6676-8929-D00D-E7B2F938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Transcribes audio speech to English text</a:t>
            </a:r>
          </a:p>
          <a:p>
            <a:pPr marL="0" indent="0">
              <a:buNone/>
            </a:pPr>
            <a:r>
              <a:rPr lang="en-US" sz="2000" dirty="0"/>
              <a:t>"Welcome to Dyalog24. We hope you have fun and learn something new."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tl←OpenAI.Audio.Translation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inFile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outFile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 err="1">
                <a:latin typeface="APL385 Unicode" panose="020B0709000202000203" pitchFamily="49" charset="0"/>
              </a:rPr>
              <a:t>tl.Run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793C2-581A-186F-4F2C-DC9FC4DA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613052" cy="685535"/>
          </a:xfrm>
        </p:spPr>
        <p:txBody>
          <a:bodyPr/>
          <a:lstStyle/>
          <a:p>
            <a:r>
              <a:rPr lang="en-US" sz="3200" dirty="0" err="1">
                <a:latin typeface="APL385 Unicode" panose="020B0709000202000203" pitchFamily="49" charset="0"/>
              </a:rPr>
              <a:t>OpenAI.Audio.Translation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E2771-4FF9-251C-9713-76BA6ECDEE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C114F-6676-8929-D00D-E7B2F938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Transcribes audio speech to English text</a:t>
            </a:r>
          </a:p>
          <a:p>
            <a:pPr marL="0" indent="0">
              <a:buNone/>
            </a:pPr>
            <a:r>
              <a:rPr lang="en-US" sz="2000" dirty="0"/>
              <a:t>"Welcome to Dyalog24. We hope you have fun and learn something new."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793C2-581A-186F-4F2C-DC9FC4DA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613052" cy="685535"/>
          </a:xfrm>
        </p:spPr>
        <p:txBody>
          <a:bodyPr/>
          <a:lstStyle/>
          <a:p>
            <a:r>
              <a:rPr lang="en-US" sz="3200" dirty="0" err="1">
                <a:latin typeface="APL385 Unicode" panose="020B0709000202000203" pitchFamily="49" charset="0"/>
              </a:rPr>
              <a:t>OpenAI.Audio.Translation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E2771-4FF9-251C-9713-76BA6ECDEE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nish">
            <a:extLst>
              <a:ext uri="{FF2B5EF4-FFF2-40B4-BE49-F238E27FC236}">
                <a16:creationId xmlns:a16="http://schemas.microsoft.com/office/drawing/2014/main" id="{176B607B-4E02-A143-D492-5DCCD75806CC}"/>
              </a:ext>
            </a:extLst>
          </p:cNvPr>
          <p:cNvSpPr txBox="1"/>
          <p:nvPr/>
        </p:nvSpPr>
        <p:spPr>
          <a:xfrm>
            <a:off x="975459" y="2175931"/>
            <a:ext cx="77484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Danish: "</a:t>
            </a:r>
            <a:r>
              <a:rPr lang="en-US" sz="2000" dirty="0"/>
              <a:t>Welcome to Dialog24. We hope you have fun and learn something new.</a:t>
            </a:r>
            <a:r>
              <a:rPr lang="da-DK" sz="2000" dirty="0"/>
              <a:t>"</a:t>
            </a:r>
            <a:endParaRPr lang="en-US" sz="2000" dirty="0"/>
          </a:p>
        </p:txBody>
      </p:sp>
      <p:sp>
        <p:nvSpPr>
          <p:cNvPr id="6" name="Italian">
            <a:extLst>
              <a:ext uri="{FF2B5EF4-FFF2-40B4-BE49-F238E27FC236}">
                <a16:creationId xmlns:a16="http://schemas.microsoft.com/office/drawing/2014/main" id="{D36E74C7-A107-E1FE-C59B-AB4C0EE45F18}"/>
              </a:ext>
            </a:extLst>
          </p:cNvPr>
          <p:cNvSpPr txBox="1"/>
          <p:nvPr/>
        </p:nvSpPr>
        <p:spPr>
          <a:xfrm>
            <a:off x="971972" y="3813516"/>
            <a:ext cx="77484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Italian: "</a:t>
            </a:r>
            <a:r>
              <a:rPr lang="en-US" sz="2000" dirty="0"/>
              <a:t>Welcome to Dialog24! We wish you to have fun and learn something new!</a:t>
            </a:r>
            <a:r>
              <a:rPr lang="en-US" sz="2000" b="0" dirty="0">
                <a:effectLst/>
              </a:rPr>
              <a:t>"</a:t>
            </a:r>
            <a:endParaRPr lang="it-IT" sz="2000" b="0" dirty="0">
              <a:effectLst/>
            </a:endParaRPr>
          </a:p>
        </p:txBody>
      </p:sp>
      <p:sp>
        <p:nvSpPr>
          <p:cNvPr id="7" name="German">
            <a:extLst>
              <a:ext uri="{FF2B5EF4-FFF2-40B4-BE49-F238E27FC236}">
                <a16:creationId xmlns:a16="http://schemas.microsoft.com/office/drawing/2014/main" id="{2C31972F-ED16-FB98-BE57-888A3FC7C7F9}"/>
              </a:ext>
            </a:extLst>
          </p:cNvPr>
          <p:cNvSpPr txBox="1"/>
          <p:nvPr/>
        </p:nvSpPr>
        <p:spPr>
          <a:xfrm>
            <a:off x="971972" y="2996122"/>
            <a:ext cx="77484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German: </a:t>
            </a:r>
            <a:r>
              <a:rPr lang="de-DE" sz="2000" dirty="0"/>
              <a:t>"</a:t>
            </a:r>
            <a:r>
              <a:rPr lang="en-US" sz="2000" dirty="0"/>
              <a:t>Welcome to Dialog24. We hope you will have fun and learn something new.</a:t>
            </a:r>
            <a:r>
              <a:rPr lang="de-DE" sz="2000" dirty="0"/>
              <a:t>"</a:t>
            </a:r>
            <a:endParaRPr lang="it-IT" sz="20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E16EF-60D8-CC6F-E01B-236DD23E1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Create</a:t>
            </a:r>
            <a:r>
              <a:rPr lang="en-US" dirty="0"/>
              <a:t> – creates image(s) from prompt</a:t>
            </a:r>
          </a:p>
          <a:p>
            <a:r>
              <a:rPr lang="en-US" dirty="0">
                <a:latin typeface="APL385 Unicode" panose="020B0709000202000203" pitchFamily="49" charset="0"/>
              </a:rPr>
              <a:t>Edit</a:t>
            </a:r>
            <a:r>
              <a:rPr lang="en-US" dirty="0"/>
              <a:t> – edit an existing image </a:t>
            </a:r>
          </a:p>
          <a:p>
            <a:r>
              <a:rPr lang="en-US" dirty="0">
                <a:latin typeface="APL385 Unicode" panose="020B0709000202000203" pitchFamily="49" charset="0"/>
              </a:rPr>
              <a:t>Vary</a:t>
            </a:r>
            <a:r>
              <a:rPr lang="en-US" dirty="0"/>
              <a:t> – create variation(s) of an existing image</a:t>
            </a:r>
          </a:p>
          <a:p>
            <a:r>
              <a:rPr lang="en-US" dirty="0"/>
              <a:t>Demo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054B4-039C-9396-658B-7223E467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L385 Unicode" panose="020B0709000202000203" pitchFamily="49" charset="0"/>
              </a:rPr>
              <a:t>OpenAI.Image</a:t>
            </a:r>
            <a:r>
              <a:rPr lang="en-US" dirty="0">
                <a:latin typeface="APL385 Unicode" panose="020B0709000202000203" pitchFamily="49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DA96-EC09-A364-D5AB-9A7932F771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43EB10-6E3A-558D-4C07-9105A020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have used a Tatin package?</a:t>
            </a:r>
          </a:p>
          <a:p>
            <a:r>
              <a:rPr lang="en-US" dirty="0"/>
              <a:t>How many have written a Tatin package?</a:t>
            </a:r>
          </a:p>
          <a:p>
            <a:r>
              <a:rPr lang="en-US" dirty="0"/>
              <a:t>How many have some code that might make a good Tatin Package?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7238B8-87A4-FC60-856E-AFB23843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Survey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AC215E-73A7-D2EE-59DB-2E9D50E341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E16EF-60D8-CC6F-E01B-236DD23E1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Completion</a:t>
            </a:r>
            <a:r>
              <a:rPr lang="en-US" dirty="0"/>
              <a:t> – have a chat with an assistant</a:t>
            </a:r>
          </a:p>
          <a:p>
            <a:r>
              <a:rPr lang="en-US" dirty="0"/>
              <a:t>Demo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054B4-039C-9396-658B-7223E467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L385 Unicode" panose="020B0709000202000203" pitchFamily="49" charset="0"/>
              </a:rPr>
              <a:t>OpenAI.Chat</a:t>
            </a:r>
            <a:r>
              <a:rPr lang="en-US" dirty="0">
                <a:latin typeface="APL385 Unicode" panose="020B0709000202000203" pitchFamily="49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DA96-EC09-A364-D5AB-9A7932F771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25B959-5C1E-1AEF-9273-D5247A7B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Dyalog will release additional Tatin packages as we identify good candidates</a:t>
            </a:r>
          </a:p>
          <a:p>
            <a:r>
              <a:rPr lang="en-US" dirty="0"/>
              <a:t>Please share your priorities!</a:t>
            </a:r>
          </a:p>
          <a:p>
            <a:r>
              <a:rPr lang="en-US" dirty="0"/>
              <a:t>Please share your own utilities as Tatin packages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A8261-5E59-E7D7-295F-4590C53F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future… Tatin-wise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29112-F1DA-103D-9DD3-9515958D41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25B959-5C1E-1AEF-9273-D5247A7B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OpenAI</a:t>
            </a:r>
            <a:r>
              <a:rPr lang="en-US" dirty="0"/>
              <a:t> is at version 0.1 and very much experimental</a:t>
            </a:r>
            <a:endParaRPr lang="en-US" dirty="0">
              <a:latin typeface="APL385 Unicode" panose="020B0709000202000203" pitchFamily="49" charset="0"/>
            </a:endParaRPr>
          </a:p>
          <a:p>
            <a:pPr lvl="1"/>
            <a:r>
              <a:rPr lang="en-US" dirty="0"/>
              <a:t>Please provide feedback</a:t>
            </a:r>
          </a:p>
          <a:p>
            <a:r>
              <a:rPr lang="en-US" dirty="0"/>
              <a:t>We will try to keep up as OpenAI evolves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A8261-5E59-E7D7-295F-4590C53F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future… OpenAI-wise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29112-F1DA-103D-9DD3-9515958D41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F0A99C-D98B-8856-185B-214FCB66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dirty="0"/>
              <a:t>???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2DE84-DA45-1044-567D-F81D6F03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0A76C-0AF8-75BC-6CD9-8C66F663EB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DE91F1-0328-A525-72E2-0AEA6434F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6" y="1031572"/>
            <a:ext cx="8003177" cy="36150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842892-C975-D595-4369-9553CCC2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https://tatin.dev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BE226-82D4-ED40-C2C2-BE31440F7A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4BD46E-CB4D-C9D0-F20C-C39EF8F46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696107"/>
              </p:ext>
            </p:extLst>
          </p:nvPr>
        </p:nvGraphicFramePr>
        <p:xfrm>
          <a:off x="1463039" y="1830070"/>
          <a:ext cx="58260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018">
                  <a:extLst>
                    <a:ext uri="{9D8B030D-6E8A-4147-A177-3AD203B41FA5}">
                      <a16:colId xmlns:a16="http://schemas.microsoft.com/office/drawing/2014/main" val="1596491727"/>
                    </a:ext>
                  </a:extLst>
                </a:gridCol>
                <a:gridCol w="2913018">
                  <a:extLst>
                    <a:ext uri="{9D8B030D-6E8A-4147-A177-3AD203B41FA5}">
                      <a16:colId xmlns:a16="http://schemas.microsoft.com/office/drawing/2014/main" val="3522892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Packages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9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APLTeam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9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Davin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(3 new in 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6781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4842892-C975-D595-4369-9553CCC2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Tatin Packages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BE226-82D4-ED40-C2C2-BE31440F7A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33DA5-521F-58A7-0191-831D8AB31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sharing quality utility libraries for decades.</a:t>
            </a:r>
          </a:p>
          <a:p>
            <a:r>
              <a:rPr lang="en-US" dirty="0"/>
              <a:t>For developing and hosting Tatin</a:t>
            </a:r>
          </a:p>
          <a:p>
            <a:r>
              <a:rPr lang="en-US" dirty="0"/>
              <a:t>For everything else you've done for the APL community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9D33B-C7F5-2122-172F-6D34A840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Kai!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65CC-5F7E-6DED-59F6-2CFAFE8C4B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blue and orange lines">
            <a:extLst>
              <a:ext uri="{FF2B5EF4-FFF2-40B4-BE49-F238E27FC236}">
                <a16:creationId xmlns:a16="http://schemas.microsoft.com/office/drawing/2014/main" id="{4D2334B1-A679-28FB-4DF6-39FB3F018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1121418" y="267657"/>
            <a:ext cx="6507968" cy="45211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842892-C975-D595-4369-9553CCC2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150% Growth…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BE226-82D4-ED40-C2C2-BE31440F7A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BE226-82D4-ED40-C2C2-BE31440F7A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graph with numbers and lines">
            <a:extLst>
              <a:ext uri="{FF2B5EF4-FFF2-40B4-BE49-F238E27FC236}">
                <a16:creationId xmlns:a16="http://schemas.microsoft.com/office/drawing/2014/main" id="{911CCAC8-9644-6827-94F8-5D2C4F9C4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"/>
          <a:stretch/>
        </p:blipFill>
        <p:spPr>
          <a:xfrm>
            <a:off x="1124712" y="265176"/>
            <a:ext cx="6155983" cy="4517136"/>
          </a:xfrm>
        </p:spPr>
      </p:pic>
    </p:spTree>
    <p:extLst>
      <p:ext uri="{BB962C8B-B14F-4D97-AF65-F5344CB8AC3E}">
        <p14:creationId xmlns:p14="http://schemas.microsoft.com/office/powerpoint/2010/main" val="248057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FB7C3-9A1D-64F3-102F-4BF5FC0F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NuGet – makes it easier to use .NET packages from APL</a:t>
            </a:r>
          </a:p>
          <a:p>
            <a:r>
              <a:rPr lang="en-US" dirty="0"/>
              <a:t>APLProcess – spawn a new APL interpreter in another process</a:t>
            </a:r>
          </a:p>
          <a:p>
            <a:r>
              <a:rPr lang="en-US" dirty="0"/>
              <a:t>OpenAI – Implements an interface to the OpenAI API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42892-C975-D595-4369-9553CCC2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Dyalog Packages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BE226-82D4-ED40-C2C2-BE31440F7A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</TotalTime>
  <Words>1117</Words>
  <Application>Microsoft Office PowerPoint</Application>
  <PresentationFormat>On-screen Show (16:9)</PresentationFormat>
  <Paragraphs>134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Consolas</vt:lpstr>
      <vt:lpstr>Arial</vt:lpstr>
      <vt:lpstr>Calibri</vt:lpstr>
      <vt:lpstr>Wingdings 2</vt:lpstr>
      <vt:lpstr>Wingdings</vt:lpstr>
      <vt:lpstr>Sarabun</vt:lpstr>
      <vt:lpstr>APL385 Unicode</vt:lpstr>
      <vt:lpstr>Courier New</vt:lpstr>
      <vt:lpstr>Office Theme</vt:lpstr>
      <vt:lpstr>New Tatin Packages</vt:lpstr>
      <vt:lpstr>What is a Tatin?</vt:lpstr>
      <vt:lpstr>Quick Survey</vt:lpstr>
      <vt:lpstr>https://tatin.dev</vt:lpstr>
      <vt:lpstr>Current Tatin Packages</vt:lpstr>
      <vt:lpstr>Thank you Kai!</vt:lpstr>
      <vt:lpstr>At 150% Growth…</vt:lpstr>
      <vt:lpstr>PowerPoint Presentation</vt:lpstr>
      <vt:lpstr>New Dyalog Packages</vt:lpstr>
      <vt:lpstr>NuGet</vt:lpstr>
      <vt:lpstr>NuGet</vt:lpstr>
      <vt:lpstr>NuGet</vt:lpstr>
      <vt:lpstr>NuGet</vt:lpstr>
      <vt:lpstr>APLProcess</vt:lpstr>
      <vt:lpstr>APLProcess RPC Sample</vt:lpstr>
      <vt:lpstr>APLProcess Uses</vt:lpstr>
      <vt:lpstr>https://dyalog.github.io/APLProcess</vt:lpstr>
      <vt:lpstr>OpenAI</vt:lpstr>
      <vt:lpstr>https://dyalog.github.io/OpenAI</vt:lpstr>
      <vt:lpstr>OpenAI Endpoints</vt:lpstr>
      <vt:lpstr>OpenAI.Models</vt:lpstr>
      <vt:lpstr>OpenAI.Moderations.</vt:lpstr>
      <vt:lpstr>OpenAI.Audio.</vt:lpstr>
      <vt:lpstr>OpenAI.Audio.Speech</vt:lpstr>
      <vt:lpstr>OpenAI.Audio.Transcription</vt:lpstr>
      <vt:lpstr>OpenAI.Audio.Transcription</vt:lpstr>
      <vt:lpstr>OpenAI.Audio.Translation</vt:lpstr>
      <vt:lpstr>OpenAI.Audio.Translation</vt:lpstr>
      <vt:lpstr>OpenAI.Image.</vt:lpstr>
      <vt:lpstr>OpenAI.Chat.</vt:lpstr>
      <vt:lpstr>Into the future… Tatin-wise</vt:lpstr>
      <vt:lpstr>Into the future… OpenAI-wise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244</cp:revision>
  <dcterms:created xsi:type="dcterms:W3CDTF">2019-07-25T11:46:05Z</dcterms:created>
  <dcterms:modified xsi:type="dcterms:W3CDTF">2024-09-17T12:37:01Z</dcterms:modified>
</cp:coreProperties>
</file>