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72" r:id="rId5"/>
  </p:sldMasterIdLst>
  <p:notesMasterIdLst>
    <p:notesMasterId r:id="rId30"/>
  </p:notesMasterIdLst>
  <p:sldIdLst>
    <p:sldId id="257" r:id="rId6"/>
    <p:sldId id="2488" r:id="rId7"/>
    <p:sldId id="2502" r:id="rId8"/>
    <p:sldId id="2489" r:id="rId9"/>
    <p:sldId id="2490" r:id="rId10"/>
    <p:sldId id="2481" r:id="rId11"/>
    <p:sldId id="2491" r:id="rId12"/>
    <p:sldId id="2492" r:id="rId13"/>
    <p:sldId id="2493" r:id="rId14"/>
    <p:sldId id="2495" r:id="rId15"/>
    <p:sldId id="2517" r:id="rId16"/>
    <p:sldId id="2503" r:id="rId17"/>
    <p:sldId id="2477" r:id="rId18"/>
    <p:sldId id="2499" r:id="rId19"/>
    <p:sldId id="2506" r:id="rId20"/>
    <p:sldId id="2498" r:id="rId21"/>
    <p:sldId id="2497" r:id="rId22"/>
    <p:sldId id="2504" r:id="rId23"/>
    <p:sldId id="2496" r:id="rId24"/>
    <p:sldId id="2500" r:id="rId25"/>
    <p:sldId id="2507" r:id="rId26"/>
    <p:sldId id="2509" r:id="rId27"/>
    <p:sldId id="2508" r:id="rId28"/>
    <p:sldId id="2510" r:id="rId29"/>
  </p:sldIdLst>
  <p:sldSz cx="12192000" cy="6858000"/>
  <p:notesSz cx="6858000" cy="9144000"/>
  <p:embeddedFontLst>
    <p:embeddedFont>
      <p:font typeface="APL385 Unicode" panose="020B0709000202000203" pitchFamily="49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Montserrat" panose="00000500000000000000" pitchFamily="2" charset="0"/>
      <p:regular r:id="rId38"/>
      <p:bold r:id="rId39"/>
      <p:italic r:id="rId40"/>
      <p:boldItalic r:id="rId41"/>
    </p:embeddedFont>
    <p:embeddedFont>
      <p:font typeface="Poppins Medium" panose="00000600000000000000" pitchFamily="2" charset="0"/>
      <p:regular r:id="rId42"/>
      <p:italic r:id="rId43"/>
    </p:embeddedFont>
    <p:embeddedFont>
      <p:font typeface="Roboto" panose="02000000000000000000" pitchFamily="2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930353-07F8-40B3-8532-850B6F7E395D}" v="174" dt="2022-10-01T23:36:58.6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10"/>
    <p:restoredTop sz="86210"/>
  </p:normalViewPr>
  <p:slideViewPr>
    <p:cSldViewPr snapToGrid="0" snapToObjects="1">
      <p:cViewPr varScale="1">
        <p:scale>
          <a:sx n="93" d="100"/>
          <a:sy n="93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6.fntdata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Wolfson" userId="31fe8587497051ab" providerId="LiveId" clId="{04930353-07F8-40B3-8532-850B6F7E395D}"/>
    <pc:docChg chg="undo redo custSel addSld delSld modSld sldOrd">
      <pc:chgData name="Mark Wolfson" userId="31fe8587497051ab" providerId="LiveId" clId="{04930353-07F8-40B3-8532-850B6F7E395D}" dt="2022-10-09T20:16:27.806" v="5413" actId="2696"/>
      <pc:docMkLst>
        <pc:docMk/>
      </pc:docMkLst>
      <pc:sldChg chg="addSp delSp modSp mod setBg addAnim delAnim">
        <pc:chgData name="Mark Wolfson" userId="31fe8587497051ab" providerId="LiveId" clId="{04930353-07F8-40B3-8532-850B6F7E395D}" dt="2022-09-29T12:57:38.500" v="3897" actId="1076"/>
        <pc:sldMkLst>
          <pc:docMk/>
          <pc:sldMk cId="4043737824" sldId="257"/>
        </pc:sldMkLst>
        <pc:spChg chg="mod ord">
          <ac:chgData name="Mark Wolfson" userId="31fe8587497051ab" providerId="LiveId" clId="{04930353-07F8-40B3-8532-850B6F7E395D}" dt="2022-09-25T13:13:15.014" v="98"/>
          <ac:spMkLst>
            <pc:docMk/>
            <pc:sldMk cId="4043737824" sldId="257"/>
            <ac:spMk id="2" creationId="{78FD68DA-43BA-4508-8DE2-BA9BB7B2FA5B}"/>
          </ac:spMkLst>
        </pc:spChg>
        <pc:spChg chg="del mod">
          <ac:chgData name="Mark Wolfson" userId="31fe8587497051ab" providerId="LiveId" clId="{04930353-07F8-40B3-8532-850B6F7E395D}" dt="2022-09-25T13:08:55.667" v="70" actId="478"/>
          <ac:spMkLst>
            <pc:docMk/>
            <pc:sldMk cId="4043737824" sldId="257"/>
            <ac:spMk id="3" creationId="{A8E9CFF2-3777-4FF4-A759-8491175B0B7C}"/>
          </ac:spMkLst>
        </pc:spChg>
        <pc:spChg chg="add mod">
          <ac:chgData name="Mark Wolfson" userId="31fe8587497051ab" providerId="LiveId" clId="{04930353-07F8-40B3-8532-850B6F7E395D}" dt="2022-09-29T12:57:38.500" v="3897" actId="1076"/>
          <ac:spMkLst>
            <pc:docMk/>
            <pc:sldMk cId="4043737824" sldId="257"/>
            <ac:spMk id="7" creationId="{04BCE01B-F469-E2FE-A621-B1036B187C2E}"/>
          </ac:spMkLst>
        </pc:spChg>
        <pc:spChg chg="add del">
          <ac:chgData name="Mark Wolfson" userId="31fe8587497051ab" providerId="LiveId" clId="{04930353-07F8-40B3-8532-850B6F7E395D}" dt="2022-09-25T13:11:48.761" v="95" actId="26606"/>
          <ac:spMkLst>
            <pc:docMk/>
            <pc:sldMk cId="4043737824" sldId="257"/>
            <ac:spMk id="13" creationId="{88294908-8B00-4F58-BBBA-20F71A40AA9E}"/>
          </ac:spMkLst>
        </pc:spChg>
        <pc:spChg chg="add del">
          <ac:chgData name="Mark Wolfson" userId="31fe8587497051ab" providerId="LiveId" clId="{04930353-07F8-40B3-8532-850B6F7E395D}" dt="2022-09-25T13:11:48.761" v="95" actId="26606"/>
          <ac:spMkLst>
            <pc:docMk/>
            <pc:sldMk cId="4043737824" sldId="257"/>
            <ac:spMk id="15" creationId="{4364C879-1404-4203-8E9D-CC5DE0A621A2}"/>
          </ac:spMkLst>
        </pc:spChg>
        <pc:spChg chg="add del">
          <ac:chgData name="Mark Wolfson" userId="31fe8587497051ab" providerId="LiveId" clId="{04930353-07F8-40B3-8532-850B6F7E395D}" dt="2022-09-25T13:11:48.761" v="95" actId="26606"/>
          <ac:spMkLst>
            <pc:docMk/>
            <pc:sldMk cId="4043737824" sldId="257"/>
            <ac:spMk id="17" creationId="{84617302-4B0D-4351-A6BB-6F0930D943AC}"/>
          </ac:spMkLst>
        </pc:spChg>
        <pc:spChg chg="add del">
          <ac:chgData name="Mark Wolfson" userId="31fe8587497051ab" providerId="LiveId" clId="{04930353-07F8-40B3-8532-850B6F7E395D}" dt="2022-09-25T13:11:48.761" v="95" actId="26606"/>
          <ac:spMkLst>
            <pc:docMk/>
            <pc:sldMk cId="4043737824" sldId="257"/>
            <ac:spMk id="19" creationId="{DA2C7802-C2E0-4218-8F89-8DD7CCD2CD1C}"/>
          </ac:spMkLst>
        </pc:spChg>
        <pc:spChg chg="add del">
          <ac:chgData name="Mark Wolfson" userId="31fe8587497051ab" providerId="LiveId" clId="{04930353-07F8-40B3-8532-850B6F7E395D}" dt="2022-09-25T13:11:48.761" v="95" actId="26606"/>
          <ac:spMkLst>
            <pc:docMk/>
            <pc:sldMk cId="4043737824" sldId="257"/>
            <ac:spMk id="21" creationId="{A6D7111A-21E5-4EE9-8A78-10E5530F0116}"/>
          </ac:spMkLst>
        </pc:spChg>
        <pc:spChg chg="add del">
          <ac:chgData name="Mark Wolfson" userId="31fe8587497051ab" providerId="LiveId" clId="{04930353-07F8-40B3-8532-850B6F7E395D}" dt="2022-09-25T13:11:48.761" v="95" actId="26606"/>
          <ac:spMkLst>
            <pc:docMk/>
            <pc:sldMk cId="4043737824" sldId="257"/>
            <ac:spMk id="23" creationId="{A3969E80-A77B-49FC-9122-D89AFD5EE118}"/>
          </ac:spMkLst>
        </pc:spChg>
        <pc:spChg chg="add del">
          <ac:chgData name="Mark Wolfson" userId="31fe8587497051ab" providerId="LiveId" clId="{04930353-07F8-40B3-8532-850B6F7E395D}" dt="2022-09-25T13:11:48.761" v="95" actId="26606"/>
          <ac:spMkLst>
            <pc:docMk/>
            <pc:sldMk cId="4043737824" sldId="257"/>
            <ac:spMk id="25" creationId="{1849CA57-76BD-4CF2-80BA-D7A46A01B7B1}"/>
          </ac:spMkLst>
        </pc:spChg>
        <pc:spChg chg="add del">
          <ac:chgData name="Mark Wolfson" userId="31fe8587497051ab" providerId="LiveId" clId="{04930353-07F8-40B3-8532-850B6F7E395D}" dt="2022-09-25T13:11:48.761" v="95" actId="26606"/>
          <ac:spMkLst>
            <pc:docMk/>
            <pc:sldMk cId="4043737824" sldId="257"/>
            <ac:spMk id="27" creationId="{35E9085E-E730-4768-83D4-6CB7E9897153}"/>
          </ac:spMkLst>
        </pc:spChg>
        <pc:spChg chg="add del">
          <ac:chgData name="Mark Wolfson" userId="31fe8587497051ab" providerId="LiveId" clId="{04930353-07F8-40B3-8532-850B6F7E395D}" dt="2022-09-25T13:11:48.761" v="95" actId="26606"/>
          <ac:spMkLst>
            <pc:docMk/>
            <pc:sldMk cId="4043737824" sldId="257"/>
            <ac:spMk id="29" creationId="{973272FE-A474-4CAE-8CA2-BCC8B476C3F4}"/>
          </ac:spMkLst>
        </pc:spChg>
        <pc:spChg chg="add del">
          <ac:chgData name="Mark Wolfson" userId="31fe8587497051ab" providerId="LiveId" clId="{04930353-07F8-40B3-8532-850B6F7E395D}" dt="2022-09-25T13:11:48.761" v="95" actId="26606"/>
          <ac:spMkLst>
            <pc:docMk/>
            <pc:sldMk cId="4043737824" sldId="257"/>
            <ac:spMk id="31" creationId="{E07981EA-05A6-437C-88D7-B377B92B031D}"/>
          </ac:spMkLst>
        </pc:spChg>
        <pc:spChg chg="add del">
          <ac:chgData name="Mark Wolfson" userId="31fe8587497051ab" providerId="LiveId" clId="{04930353-07F8-40B3-8532-850B6F7E395D}" dt="2022-09-25T13:11:48.761" v="95" actId="26606"/>
          <ac:spMkLst>
            <pc:docMk/>
            <pc:sldMk cId="4043737824" sldId="257"/>
            <ac:spMk id="33" creationId="{15E3C750-986E-4769-B1AE-49289FBEE757}"/>
          </ac:spMkLst>
        </pc:spChg>
        <pc:spChg chg="add">
          <ac:chgData name="Mark Wolfson" userId="31fe8587497051ab" providerId="LiveId" clId="{04930353-07F8-40B3-8532-850B6F7E395D}" dt="2022-09-25T13:11:48.768" v="96" actId="26606"/>
          <ac:spMkLst>
            <pc:docMk/>
            <pc:sldMk cId="4043737824" sldId="257"/>
            <ac:spMk id="35" creationId="{6F5A5072-7B47-4D32-B52A-4EBBF590B8A5}"/>
          </ac:spMkLst>
        </pc:spChg>
        <pc:spChg chg="add">
          <ac:chgData name="Mark Wolfson" userId="31fe8587497051ab" providerId="LiveId" clId="{04930353-07F8-40B3-8532-850B6F7E395D}" dt="2022-09-25T13:11:48.768" v="96" actId="26606"/>
          <ac:spMkLst>
            <pc:docMk/>
            <pc:sldMk cId="4043737824" sldId="257"/>
            <ac:spMk id="36" creationId="{9715DAF0-AE1B-46C9-8A6B-DB2AA05AB91D}"/>
          </ac:spMkLst>
        </pc:spChg>
        <pc:spChg chg="add">
          <ac:chgData name="Mark Wolfson" userId="31fe8587497051ab" providerId="LiveId" clId="{04930353-07F8-40B3-8532-850B6F7E395D}" dt="2022-09-25T13:11:48.768" v="96" actId="26606"/>
          <ac:spMkLst>
            <pc:docMk/>
            <pc:sldMk cId="4043737824" sldId="257"/>
            <ac:spMk id="37" creationId="{6016219D-510E-4184-9090-6D5578A87BD1}"/>
          </ac:spMkLst>
        </pc:spChg>
        <pc:spChg chg="add">
          <ac:chgData name="Mark Wolfson" userId="31fe8587497051ab" providerId="LiveId" clId="{04930353-07F8-40B3-8532-850B6F7E395D}" dt="2022-09-25T13:11:48.768" v="96" actId="26606"/>
          <ac:spMkLst>
            <pc:docMk/>
            <pc:sldMk cId="4043737824" sldId="257"/>
            <ac:spMk id="38" creationId="{AFF4A713-7B75-4B21-90D7-5AB19547C728}"/>
          </ac:spMkLst>
        </pc:spChg>
        <pc:spChg chg="add">
          <ac:chgData name="Mark Wolfson" userId="31fe8587497051ab" providerId="LiveId" clId="{04930353-07F8-40B3-8532-850B6F7E395D}" dt="2022-09-25T13:11:48.768" v="96" actId="26606"/>
          <ac:spMkLst>
            <pc:docMk/>
            <pc:sldMk cId="4043737824" sldId="257"/>
            <ac:spMk id="39" creationId="{DC631C0B-6DA6-4E57-8231-CE32B3434A7E}"/>
          </ac:spMkLst>
        </pc:spChg>
        <pc:spChg chg="add">
          <ac:chgData name="Mark Wolfson" userId="31fe8587497051ab" providerId="LiveId" clId="{04930353-07F8-40B3-8532-850B6F7E395D}" dt="2022-09-25T13:11:48.768" v="96" actId="26606"/>
          <ac:spMkLst>
            <pc:docMk/>
            <pc:sldMk cId="4043737824" sldId="257"/>
            <ac:spMk id="40" creationId="{C29501E6-A978-4A61-9689-9085AF97A53A}"/>
          </ac:spMkLst>
        </pc:spChg>
        <pc:picChg chg="del">
          <ac:chgData name="Mark Wolfson" userId="31fe8587497051ab" providerId="LiveId" clId="{04930353-07F8-40B3-8532-850B6F7E395D}" dt="2022-09-25T13:07:13.526" v="0" actId="478"/>
          <ac:picMkLst>
            <pc:docMk/>
            <pc:sldMk cId="4043737824" sldId="257"/>
            <ac:picMk id="5" creationId="{282CF6DD-7FE8-4063-9551-1B7BBCE92ABE}"/>
          </ac:picMkLst>
        </pc:picChg>
        <pc:picChg chg="del mod">
          <ac:chgData name="Mark Wolfson" userId="31fe8587497051ab" providerId="LiveId" clId="{04930353-07F8-40B3-8532-850B6F7E395D}" dt="2022-09-25T13:10:23.661" v="89" actId="478"/>
          <ac:picMkLst>
            <pc:docMk/>
            <pc:sldMk cId="4043737824" sldId="257"/>
            <ac:picMk id="6" creationId="{94491839-24B1-472E-A6AF-FC2E11B25976}"/>
          </ac:picMkLst>
        </pc:picChg>
        <pc:picChg chg="add mod">
          <ac:chgData name="Mark Wolfson" userId="31fe8587497051ab" providerId="LiveId" clId="{04930353-07F8-40B3-8532-850B6F7E395D}" dt="2022-09-25T13:10:30.430" v="91" actId="1076"/>
          <ac:picMkLst>
            <pc:docMk/>
            <pc:sldMk cId="4043737824" sldId="257"/>
            <ac:picMk id="8" creationId="{49CB2533-1765-A032-54AD-210BA2263647}"/>
          </ac:picMkLst>
        </pc:picChg>
        <pc:picChg chg="del">
          <ac:chgData name="Mark Wolfson" userId="31fe8587497051ab" providerId="LiveId" clId="{04930353-07F8-40B3-8532-850B6F7E395D}" dt="2022-09-25T13:10:02.353" v="87" actId="478"/>
          <ac:picMkLst>
            <pc:docMk/>
            <pc:sldMk cId="4043737824" sldId="257"/>
            <ac:picMk id="9" creationId="{E11F3795-85F6-4D1A-9401-A34D9C7D6E25}"/>
          </ac:picMkLst>
        </pc:picChg>
      </pc:sldChg>
      <pc:sldChg chg="modSp del mod">
        <pc:chgData name="Mark Wolfson" userId="31fe8587497051ab" providerId="LiveId" clId="{04930353-07F8-40B3-8532-850B6F7E395D}" dt="2022-10-01T22:31:42.207" v="5235" actId="47"/>
        <pc:sldMkLst>
          <pc:docMk/>
          <pc:sldMk cId="191714609" sldId="258"/>
        </pc:sldMkLst>
        <pc:spChg chg="mod">
          <ac:chgData name="Mark Wolfson" userId="31fe8587497051ab" providerId="LiveId" clId="{04930353-07F8-40B3-8532-850B6F7E395D}" dt="2022-09-25T14:39:51.325" v="1169" actId="20577"/>
          <ac:spMkLst>
            <pc:docMk/>
            <pc:sldMk cId="191714609" sldId="258"/>
            <ac:spMk id="2" creationId="{9AB2EA78-AEB3-469B-9025-3B17201A457B}"/>
          </ac:spMkLst>
        </pc:spChg>
      </pc:sldChg>
      <pc:sldChg chg="del">
        <pc:chgData name="Mark Wolfson" userId="31fe8587497051ab" providerId="LiveId" clId="{04930353-07F8-40B3-8532-850B6F7E395D}" dt="2022-10-01T22:31:49.674" v="5238" actId="47"/>
        <pc:sldMkLst>
          <pc:docMk/>
          <pc:sldMk cId="896443842" sldId="259"/>
        </pc:sldMkLst>
      </pc:sldChg>
      <pc:sldChg chg="addSp delSp modSp del mod">
        <pc:chgData name="Mark Wolfson" userId="31fe8587497051ab" providerId="LiveId" clId="{04930353-07F8-40B3-8532-850B6F7E395D}" dt="2022-10-01T22:31:12.224" v="5229" actId="47"/>
        <pc:sldMkLst>
          <pc:docMk/>
          <pc:sldMk cId="411199990" sldId="260"/>
        </pc:sldMkLst>
        <pc:spChg chg="mod">
          <ac:chgData name="Mark Wolfson" userId="31fe8587497051ab" providerId="LiveId" clId="{04930353-07F8-40B3-8532-850B6F7E395D}" dt="2022-09-25T13:14:25.170" v="108" actId="26606"/>
          <ac:spMkLst>
            <pc:docMk/>
            <pc:sldMk cId="411199990" sldId="260"/>
            <ac:spMk id="2" creationId="{26BFA0B9-4FDC-407F-AB68-1B969C10EF7D}"/>
          </ac:spMkLst>
        </pc:spChg>
        <pc:spChg chg="add del mod">
          <ac:chgData name="Mark Wolfson" userId="31fe8587497051ab" providerId="LiveId" clId="{04930353-07F8-40B3-8532-850B6F7E395D}" dt="2022-09-25T13:15:30.292" v="111" actId="478"/>
          <ac:spMkLst>
            <pc:docMk/>
            <pc:sldMk cId="411199990" sldId="260"/>
            <ac:spMk id="4" creationId="{0D4C89F9-9ECE-76AA-C896-317697812456}"/>
          </ac:spMkLst>
        </pc:spChg>
        <pc:spChg chg="add del mod">
          <ac:chgData name="Mark Wolfson" userId="31fe8587497051ab" providerId="LiveId" clId="{04930353-07F8-40B3-8532-850B6F7E395D}" dt="2022-09-25T13:15:30.292" v="111" actId="478"/>
          <ac:spMkLst>
            <pc:docMk/>
            <pc:sldMk cId="411199990" sldId="260"/>
            <ac:spMk id="6" creationId="{61D147A4-E4A2-4BC8-84DA-337F058CBE65}"/>
          </ac:spMkLst>
        </pc:spChg>
        <pc:spChg chg="del">
          <ac:chgData name="Mark Wolfson" userId="31fe8587497051ab" providerId="LiveId" clId="{04930353-07F8-40B3-8532-850B6F7E395D}" dt="2022-09-25T13:14:25.170" v="108" actId="26606"/>
          <ac:spMkLst>
            <pc:docMk/>
            <pc:sldMk cId="411199990" sldId="260"/>
            <ac:spMk id="11" creationId="{D8386171-E87D-46AB-8718-4CE2A88748BD}"/>
          </ac:spMkLst>
        </pc:spChg>
        <pc:spChg chg="del">
          <ac:chgData name="Mark Wolfson" userId="31fe8587497051ab" providerId="LiveId" clId="{04930353-07F8-40B3-8532-850B6F7E395D}" dt="2022-09-25T13:14:25.170" v="108" actId="26606"/>
          <ac:spMkLst>
            <pc:docMk/>
            <pc:sldMk cId="411199990" sldId="260"/>
            <ac:spMk id="13" creationId="{207CB456-8849-413C-8210-B663779A32E0}"/>
          </ac:spMkLst>
        </pc:spChg>
        <pc:spChg chg="del">
          <ac:chgData name="Mark Wolfson" userId="31fe8587497051ab" providerId="LiveId" clId="{04930353-07F8-40B3-8532-850B6F7E395D}" dt="2022-09-25T13:14:25.170" v="108" actId="26606"/>
          <ac:spMkLst>
            <pc:docMk/>
            <pc:sldMk cId="411199990" sldId="260"/>
            <ac:spMk id="15" creationId="{E513936D-D1EB-4E42-A97F-942BA1F3DFA7}"/>
          </ac:spMkLst>
        </pc:spChg>
        <pc:spChg chg="add">
          <ac:chgData name="Mark Wolfson" userId="31fe8587497051ab" providerId="LiveId" clId="{04930353-07F8-40B3-8532-850B6F7E395D}" dt="2022-09-25T13:14:25.170" v="108" actId="26606"/>
          <ac:spMkLst>
            <pc:docMk/>
            <pc:sldMk cId="411199990" sldId="260"/>
            <ac:spMk id="24" creationId="{A8384FB5-9ADC-4DDC-881B-597D56F5B15D}"/>
          </ac:spMkLst>
        </pc:spChg>
        <pc:spChg chg="add">
          <ac:chgData name="Mark Wolfson" userId="31fe8587497051ab" providerId="LiveId" clId="{04930353-07F8-40B3-8532-850B6F7E395D}" dt="2022-09-25T13:14:25.170" v="108" actId="26606"/>
          <ac:spMkLst>
            <pc:docMk/>
            <pc:sldMk cId="411199990" sldId="260"/>
            <ac:spMk id="26" creationId="{91E5A9A7-95C6-4F4F-B00E-C82E07FE62EF}"/>
          </ac:spMkLst>
        </pc:spChg>
        <pc:spChg chg="add">
          <ac:chgData name="Mark Wolfson" userId="31fe8587497051ab" providerId="LiveId" clId="{04930353-07F8-40B3-8532-850B6F7E395D}" dt="2022-09-25T13:14:25.170" v="108" actId="26606"/>
          <ac:spMkLst>
            <pc:docMk/>
            <pc:sldMk cId="411199990" sldId="260"/>
            <ac:spMk id="28" creationId="{D07DD2DE-F619-49DD-B5E7-03A290FF4ED1}"/>
          </ac:spMkLst>
        </pc:spChg>
        <pc:spChg chg="add">
          <ac:chgData name="Mark Wolfson" userId="31fe8587497051ab" providerId="LiveId" clId="{04930353-07F8-40B3-8532-850B6F7E395D}" dt="2022-09-25T13:14:25.170" v="108" actId="26606"/>
          <ac:spMkLst>
            <pc:docMk/>
            <pc:sldMk cId="411199990" sldId="260"/>
            <ac:spMk id="30" creationId="{85149191-5F60-4A28-AAFF-039F96B0F3EC}"/>
          </ac:spMkLst>
        </pc:spChg>
        <pc:spChg chg="add">
          <ac:chgData name="Mark Wolfson" userId="31fe8587497051ab" providerId="LiveId" clId="{04930353-07F8-40B3-8532-850B6F7E395D}" dt="2022-09-25T13:14:25.170" v="108" actId="26606"/>
          <ac:spMkLst>
            <pc:docMk/>
            <pc:sldMk cId="411199990" sldId="260"/>
            <ac:spMk id="32" creationId="{F8260ED5-17F7-4158-B241-D51DD4CF1B7E}"/>
          </ac:spMkLst>
        </pc:spChg>
        <pc:picChg chg="add">
          <ac:chgData name="Mark Wolfson" userId="31fe8587497051ab" providerId="LiveId" clId="{04930353-07F8-40B3-8532-850B6F7E395D}" dt="2022-09-25T13:14:25.170" v="108" actId="26606"/>
          <ac:picMkLst>
            <pc:docMk/>
            <pc:sldMk cId="411199990" sldId="260"/>
            <ac:picMk id="21" creationId="{5CCD5693-35F5-125E-3585-D9CA0AB22388}"/>
          </ac:picMkLst>
        </pc:picChg>
        <pc:cxnChg chg="del">
          <ac:chgData name="Mark Wolfson" userId="31fe8587497051ab" providerId="LiveId" clId="{04930353-07F8-40B3-8532-850B6F7E395D}" dt="2022-09-25T13:14:25.170" v="108" actId="26606"/>
          <ac:cxnSpMkLst>
            <pc:docMk/>
            <pc:sldMk cId="411199990" sldId="260"/>
            <ac:cxnSpMk id="17" creationId="{AFA75EE9-0DE4-4982-A870-290AD61EAAD7}"/>
          </ac:cxnSpMkLst>
        </pc:cxnChg>
      </pc:sldChg>
      <pc:sldChg chg="del">
        <pc:chgData name="Mark Wolfson" userId="31fe8587497051ab" providerId="LiveId" clId="{04930353-07F8-40B3-8532-850B6F7E395D}" dt="2022-10-01T22:32:05.290" v="5243" actId="47"/>
        <pc:sldMkLst>
          <pc:docMk/>
          <pc:sldMk cId="778770534" sldId="261"/>
        </pc:sldMkLst>
      </pc:sldChg>
      <pc:sldChg chg="del">
        <pc:chgData name="Mark Wolfson" userId="31fe8587497051ab" providerId="LiveId" clId="{04930353-07F8-40B3-8532-850B6F7E395D}" dt="2022-10-01T22:31:53.924" v="5240" actId="47"/>
        <pc:sldMkLst>
          <pc:docMk/>
          <pc:sldMk cId="2255272383" sldId="262"/>
        </pc:sldMkLst>
      </pc:sldChg>
      <pc:sldChg chg="del">
        <pc:chgData name="Mark Wolfson" userId="31fe8587497051ab" providerId="LiveId" clId="{04930353-07F8-40B3-8532-850B6F7E395D}" dt="2022-10-01T22:31:51.857" v="5239" actId="47"/>
        <pc:sldMkLst>
          <pc:docMk/>
          <pc:sldMk cId="204806939" sldId="263"/>
        </pc:sldMkLst>
      </pc:sldChg>
      <pc:sldChg chg="del">
        <pc:chgData name="Mark Wolfson" userId="31fe8587497051ab" providerId="LiveId" clId="{04930353-07F8-40B3-8532-850B6F7E395D}" dt="2022-10-01T22:32:01.307" v="5242" actId="47"/>
        <pc:sldMkLst>
          <pc:docMk/>
          <pc:sldMk cId="2972258940" sldId="264"/>
        </pc:sldMkLst>
      </pc:sldChg>
      <pc:sldChg chg="del">
        <pc:chgData name="Mark Wolfson" userId="31fe8587497051ab" providerId="LiveId" clId="{04930353-07F8-40B3-8532-850B6F7E395D}" dt="2022-10-01T22:31:56.024" v="5241" actId="47"/>
        <pc:sldMkLst>
          <pc:docMk/>
          <pc:sldMk cId="2902739908" sldId="266"/>
        </pc:sldMkLst>
      </pc:sldChg>
      <pc:sldChg chg="del">
        <pc:chgData name="Mark Wolfson" userId="31fe8587497051ab" providerId="LiveId" clId="{04930353-07F8-40B3-8532-850B6F7E395D}" dt="2022-10-01T22:32:07.891" v="5244" actId="47"/>
        <pc:sldMkLst>
          <pc:docMk/>
          <pc:sldMk cId="100357065" sldId="269"/>
        </pc:sldMkLst>
      </pc:sldChg>
      <pc:sldChg chg="del">
        <pc:chgData name="Mark Wolfson" userId="31fe8587497051ab" providerId="LiveId" clId="{04930353-07F8-40B3-8532-850B6F7E395D}" dt="2022-10-01T22:31:47.624" v="5237" actId="47"/>
        <pc:sldMkLst>
          <pc:docMk/>
          <pc:sldMk cId="3384577082" sldId="270"/>
        </pc:sldMkLst>
      </pc:sldChg>
      <pc:sldChg chg="del">
        <pc:chgData name="Mark Wolfson" userId="31fe8587497051ab" providerId="LiveId" clId="{04930353-07F8-40B3-8532-850B6F7E395D}" dt="2022-10-01T22:32:14.141" v="5246" actId="47"/>
        <pc:sldMkLst>
          <pc:docMk/>
          <pc:sldMk cId="22329860" sldId="271"/>
        </pc:sldMkLst>
      </pc:sldChg>
      <pc:sldChg chg="del">
        <pc:chgData name="Mark Wolfson" userId="31fe8587497051ab" providerId="LiveId" clId="{04930353-07F8-40B3-8532-850B6F7E395D}" dt="2022-10-01T22:31:26.674" v="5231" actId="47"/>
        <pc:sldMkLst>
          <pc:docMk/>
          <pc:sldMk cId="2204477293" sldId="286"/>
        </pc:sldMkLst>
      </pc:sldChg>
      <pc:sldChg chg="del">
        <pc:chgData name="Mark Wolfson" userId="31fe8587497051ab" providerId="LiveId" clId="{04930353-07F8-40B3-8532-850B6F7E395D}" dt="2022-10-01T22:31:16.657" v="5230" actId="47"/>
        <pc:sldMkLst>
          <pc:docMk/>
          <pc:sldMk cId="1077674669" sldId="391"/>
        </pc:sldMkLst>
      </pc:sldChg>
      <pc:sldChg chg="addSp delSp modSp del mod ord">
        <pc:chgData name="Mark Wolfson" userId="31fe8587497051ab" providerId="LiveId" clId="{04930353-07F8-40B3-8532-850B6F7E395D}" dt="2022-09-25T13:25:02.390" v="263" actId="47"/>
        <pc:sldMkLst>
          <pc:docMk/>
          <pc:sldMk cId="1103628035" sldId="2473"/>
        </pc:sldMkLst>
        <pc:spChg chg="mod">
          <ac:chgData name="Mark Wolfson" userId="31fe8587497051ab" providerId="LiveId" clId="{04930353-07F8-40B3-8532-850B6F7E395D}" dt="2022-09-25T13:16:13.129" v="173" actId="20577"/>
          <ac:spMkLst>
            <pc:docMk/>
            <pc:sldMk cId="1103628035" sldId="2473"/>
            <ac:spMk id="11" creationId="{EEFBD4DD-134C-844D-8166-9266E563A4AC}"/>
          </ac:spMkLst>
        </pc:spChg>
        <pc:picChg chg="add mod">
          <ac:chgData name="Mark Wolfson" userId="31fe8587497051ab" providerId="LiveId" clId="{04930353-07F8-40B3-8532-850B6F7E395D}" dt="2022-09-25T13:16:31.868" v="175"/>
          <ac:picMkLst>
            <pc:docMk/>
            <pc:sldMk cId="1103628035" sldId="2473"/>
            <ac:picMk id="2" creationId="{275DA50B-41F0-7443-2DCC-A871B6D4953E}"/>
          </ac:picMkLst>
        </pc:picChg>
        <pc:picChg chg="del">
          <ac:chgData name="Mark Wolfson" userId="31fe8587497051ab" providerId="LiveId" clId="{04930353-07F8-40B3-8532-850B6F7E395D}" dt="2022-09-25T13:16:21.500" v="174" actId="478"/>
          <ac:picMkLst>
            <pc:docMk/>
            <pc:sldMk cId="1103628035" sldId="2473"/>
            <ac:picMk id="12" creationId="{B754C98F-514D-3543-BD52-9CE01CB69100}"/>
          </ac:picMkLst>
        </pc:picChg>
      </pc:sldChg>
      <pc:sldChg chg="addSp delSp modSp mod ord">
        <pc:chgData name="Mark Wolfson" userId="31fe8587497051ab" providerId="LiveId" clId="{04930353-07F8-40B3-8532-850B6F7E395D}" dt="2022-10-01T20:57:57.297" v="4978"/>
        <pc:sldMkLst>
          <pc:docMk/>
          <pc:sldMk cId="983844001" sldId="2477"/>
        </pc:sldMkLst>
        <pc:spChg chg="del mod">
          <ac:chgData name="Mark Wolfson" userId="31fe8587497051ab" providerId="LiveId" clId="{04930353-07F8-40B3-8532-850B6F7E395D}" dt="2022-10-01T20:50:32.374" v="4962" actId="478"/>
          <ac:spMkLst>
            <pc:docMk/>
            <pc:sldMk cId="983844001" sldId="2477"/>
            <ac:spMk id="3" creationId="{F259169C-FF30-5445-A09B-A9317B822CC0}"/>
          </ac:spMkLst>
        </pc:spChg>
        <pc:spChg chg="del">
          <ac:chgData name="Mark Wolfson" userId="31fe8587497051ab" providerId="LiveId" clId="{04930353-07F8-40B3-8532-850B6F7E395D}" dt="2022-10-01T20:50:26.390" v="4959" actId="478"/>
          <ac:spMkLst>
            <pc:docMk/>
            <pc:sldMk cId="983844001" sldId="2477"/>
            <ac:spMk id="7" creationId="{4A28BFAC-EC55-7B40-BD17-C6C5D7E01FC7}"/>
          </ac:spMkLst>
        </pc:spChg>
        <pc:spChg chg="del">
          <ac:chgData name="Mark Wolfson" userId="31fe8587497051ab" providerId="LiveId" clId="{04930353-07F8-40B3-8532-850B6F7E395D}" dt="2022-10-01T20:50:46.774" v="4969" actId="478"/>
          <ac:spMkLst>
            <pc:docMk/>
            <pc:sldMk cId="983844001" sldId="2477"/>
            <ac:spMk id="10" creationId="{E5AA8942-08E5-6346-873C-B26214364E53}"/>
          </ac:spMkLst>
        </pc:spChg>
        <pc:spChg chg="del">
          <ac:chgData name="Mark Wolfson" userId="31fe8587497051ab" providerId="LiveId" clId="{04930353-07F8-40B3-8532-850B6F7E395D}" dt="2022-10-01T20:50:34.391" v="4963" actId="478"/>
          <ac:spMkLst>
            <pc:docMk/>
            <pc:sldMk cId="983844001" sldId="2477"/>
            <ac:spMk id="11" creationId="{46EEEBEC-5A2F-4F46-B40D-77961FCEDE2B}"/>
          </ac:spMkLst>
        </pc:spChg>
        <pc:spChg chg="del">
          <ac:chgData name="Mark Wolfson" userId="31fe8587497051ab" providerId="LiveId" clId="{04930353-07F8-40B3-8532-850B6F7E395D}" dt="2022-10-01T20:50:50.391" v="4971" actId="478"/>
          <ac:spMkLst>
            <pc:docMk/>
            <pc:sldMk cId="983844001" sldId="2477"/>
            <ac:spMk id="15" creationId="{CE0266C4-9D67-334B-BD1C-9E9D98683D99}"/>
          </ac:spMkLst>
        </pc:spChg>
        <pc:spChg chg="del mod">
          <ac:chgData name="Mark Wolfson" userId="31fe8587497051ab" providerId="LiveId" clId="{04930353-07F8-40B3-8532-850B6F7E395D}" dt="2022-10-01T20:50:39.907" v="4966" actId="478"/>
          <ac:spMkLst>
            <pc:docMk/>
            <pc:sldMk cId="983844001" sldId="2477"/>
            <ac:spMk id="19" creationId="{35AF66A6-426C-BB43-A341-62BBAEBF81CE}"/>
          </ac:spMkLst>
        </pc:spChg>
        <pc:spChg chg="del">
          <ac:chgData name="Mark Wolfson" userId="31fe8587497051ab" providerId="LiveId" clId="{04930353-07F8-40B3-8532-850B6F7E395D}" dt="2022-10-01T20:50:42.840" v="4967" actId="478"/>
          <ac:spMkLst>
            <pc:docMk/>
            <pc:sldMk cId="983844001" sldId="2477"/>
            <ac:spMk id="22" creationId="{EBAEBD73-FAE1-1247-B68B-D74BCFEA1E36}"/>
          </ac:spMkLst>
        </pc:spChg>
        <pc:picChg chg="add del">
          <ac:chgData name="Mark Wolfson" userId="31fe8587497051ab" providerId="LiveId" clId="{04930353-07F8-40B3-8532-850B6F7E395D}" dt="2022-10-01T20:57:08.324" v="4974" actId="478"/>
          <ac:picMkLst>
            <pc:docMk/>
            <pc:sldMk cId="983844001" sldId="2477"/>
            <ac:picMk id="4" creationId="{D11A829B-6596-80CE-9A51-010546BFB9B7}"/>
          </ac:picMkLst>
        </pc:picChg>
        <pc:picChg chg="add">
          <ac:chgData name="Mark Wolfson" userId="31fe8587497051ab" providerId="LiveId" clId="{04930353-07F8-40B3-8532-850B6F7E395D}" dt="2022-10-01T20:57:11.141" v="4975" actId="22"/>
          <ac:picMkLst>
            <pc:docMk/>
            <pc:sldMk cId="983844001" sldId="2477"/>
            <ac:picMk id="6" creationId="{ECA17D6F-A726-B7D3-68B6-710988D4699F}"/>
          </ac:picMkLst>
        </pc:picChg>
        <pc:picChg chg="add mod">
          <ac:chgData name="Mark Wolfson" userId="31fe8587497051ab" providerId="LiveId" clId="{04930353-07F8-40B3-8532-850B6F7E395D}" dt="2022-10-01T20:57:24.607" v="4976"/>
          <ac:picMkLst>
            <pc:docMk/>
            <pc:sldMk cId="983844001" sldId="2477"/>
            <ac:picMk id="8" creationId="{891102EA-8E76-EEC5-2F9F-B9993FCB9505}"/>
          </ac:picMkLst>
        </pc:picChg>
        <pc:picChg chg="del">
          <ac:chgData name="Mark Wolfson" userId="31fe8587497051ab" providerId="LiveId" clId="{04930353-07F8-40B3-8532-850B6F7E395D}" dt="2022-10-01T20:50:52.624" v="4972" actId="478"/>
          <ac:picMkLst>
            <pc:docMk/>
            <pc:sldMk cId="983844001" sldId="2477"/>
            <ac:picMk id="24" creationId="{FC467325-61D8-F444-AB6B-CBB9DBEC195A}"/>
          </ac:picMkLst>
        </pc:picChg>
        <pc:cxnChg chg="del mod">
          <ac:chgData name="Mark Wolfson" userId="31fe8587497051ab" providerId="LiveId" clId="{04930353-07F8-40B3-8532-850B6F7E395D}" dt="2022-10-01T20:50:28.807" v="4960" actId="478"/>
          <ac:cxnSpMkLst>
            <pc:docMk/>
            <pc:sldMk cId="983844001" sldId="2477"/>
            <ac:cxnSpMk id="9" creationId="{A641F06F-5380-5245-B324-9E3D5D2C2ACE}"/>
          </ac:cxnSpMkLst>
        </pc:cxnChg>
        <pc:cxnChg chg="del mod">
          <ac:chgData name="Mark Wolfson" userId="31fe8587497051ab" providerId="LiveId" clId="{04930353-07F8-40B3-8532-850B6F7E395D}" dt="2022-10-01T20:50:35.591" v="4964" actId="478"/>
          <ac:cxnSpMkLst>
            <pc:docMk/>
            <pc:sldMk cId="983844001" sldId="2477"/>
            <ac:cxnSpMk id="13" creationId="{0E869E02-DCAD-1B45-927C-AC165782659F}"/>
          </ac:cxnSpMkLst>
        </pc:cxnChg>
        <pc:cxnChg chg="del">
          <ac:chgData name="Mark Wolfson" userId="31fe8587497051ab" providerId="LiveId" clId="{04930353-07F8-40B3-8532-850B6F7E395D}" dt="2022-10-01T20:50:44.307" v="4968" actId="478"/>
          <ac:cxnSpMkLst>
            <pc:docMk/>
            <pc:sldMk cId="983844001" sldId="2477"/>
            <ac:cxnSpMk id="14" creationId="{7FEDA604-ED18-5D4C-ADEC-27B8A202CF82}"/>
          </ac:cxnSpMkLst>
        </pc:cxnChg>
        <pc:cxnChg chg="del mod">
          <ac:chgData name="Mark Wolfson" userId="31fe8587497051ab" providerId="LiveId" clId="{04930353-07F8-40B3-8532-850B6F7E395D}" dt="2022-10-01T20:50:48.690" v="4970" actId="478"/>
          <ac:cxnSpMkLst>
            <pc:docMk/>
            <pc:sldMk cId="983844001" sldId="2477"/>
            <ac:cxnSpMk id="20" creationId="{67471481-DB34-BA41-9297-9152E0DE4EED}"/>
          </ac:cxnSpMkLst>
        </pc:cxnChg>
      </pc:sldChg>
      <pc:sldChg chg="del">
        <pc:chgData name="Mark Wolfson" userId="31fe8587497051ab" providerId="LiveId" clId="{04930353-07F8-40B3-8532-850B6F7E395D}" dt="2022-10-01T22:31:33.657" v="5233" actId="47"/>
        <pc:sldMkLst>
          <pc:docMk/>
          <pc:sldMk cId="2435357664" sldId="2480"/>
        </pc:sldMkLst>
      </pc:sldChg>
      <pc:sldChg chg="addSp delSp modSp mod ord">
        <pc:chgData name="Mark Wolfson" userId="31fe8587497051ab" providerId="LiveId" clId="{04930353-07F8-40B3-8532-850B6F7E395D}" dt="2022-10-02T00:08:48.174" v="5267"/>
        <pc:sldMkLst>
          <pc:docMk/>
          <pc:sldMk cId="1046771354" sldId="2481"/>
        </pc:sldMkLst>
        <pc:spChg chg="del">
          <ac:chgData name="Mark Wolfson" userId="31fe8587497051ab" providerId="LiveId" clId="{04930353-07F8-40B3-8532-850B6F7E395D}" dt="2022-10-01T19:51:18.742" v="4791" actId="478"/>
          <ac:spMkLst>
            <pc:docMk/>
            <pc:sldMk cId="1046771354" sldId="2481"/>
            <ac:spMk id="3" creationId="{F259169C-FF30-5445-A09B-A9317B822CC0}"/>
          </ac:spMkLst>
        </pc:spChg>
        <pc:spChg chg="del mod">
          <ac:chgData name="Mark Wolfson" userId="31fe8587497051ab" providerId="LiveId" clId="{04930353-07F8-40B3-8532-850B6F7E395D}" dt="2022-10-01T19:51:12.957" v="4788" actId="478"/>
          <ac:spMkLst>
            <pc:docMk/>
            <pc:sldMk cId="1046771354" sldId="2481"/>
            <ac:spMk id="7" creationId="{4A28BFAC-EC55-7B40-BD17-C6C5D7E01FC7}"/>
          </ac:spMkLst>
        </pc:spChg>
        <pc:spChg chg="del mod">
          <ac:chgData name="Mark Wolfson" userId="31fe8587497051ab" providerId="LiveId" clId="{04930353-07F8-40B3-8532-850B6F7E395D}" dt="2022-10-01T19:51:16.924" v="4790" actId="478"/>
          <ac:spMkLst>
            <pc:docMk/>
            <pc:sldMk cId="1046771354" sldId="2481"/>
            <ac:spMk id="11" creationId="{46EEEBEC-5A2F-4F46-B40D-77961FCEDE2B}"/>
          </ac:spMkLst>
        </pc:spChg>
        <pc:spChg chg="add mod">
          <ac:chgData name="Mark Wolfson" userId="31fe8587497051ab" providerId="LiveId" clId="{04930353-07F8-40B3-8532-850B6F7E395D}" dt="2022-10-02T00:08:39.681" v="5264"/>
          <ac:spMkLst>
            <pc:docMk/>
            <pc:sldMk cId="1046771354" sldId="2481"/>
            <ac:spMk id="14" creationId="{DCE4ECB4-E0DE-3D9E-2660-685AD1A21DA9}"/>
          </ac:spMkLst>
        </pc:spChg>
        <pc:spChg chg="add mod">
          <ac:chgData name="Mark Wolfson" userId="31fe8587497051ab" providerId="LiveId" clId="{04930353-07F8-40B3-8532-850B6F7E395D}" dt="2022-10-02T00:08:42.557" v="5265"/>
          <ac:spMkLst>
            <pc:docMk/>
            <pc:sldMk cId="1046771354" sldId="2481"/>
            <ac:spMk id="15" creationId="{DAE3A180-8ACD-6F53-6AF9-6897C874C644}"/>
          </ac:spMkLst>
        </pc:spChg>
        <pc:spChg chg="add mod">
          <ac:chgData name="Mark Wolfson" userId="31fe8587497051ab" providerId="LiveId" clId="{04930353-07F8-40B3-8532-850B6F7E395D}" dt="2022-10-02T00:08:44.941" v="5266"/>
          <ac:spMkLst>
            <pc:docMk/>
            <pc:sldMk cId="1046771354" sldId="2481"/>
            <ac:spMk id="16" creationId="{01DB5E69-FFE4-2C1C-AA65-371B24F4C87E}"/>
          </ac:spMkLst>
        </pc:spChg>
        <pc:spChg chg="add mod">
          <ac:chgData name="Mark Wolfson" userId="31fe8587497051ab" providerId="LiveId" clId="{04930353-07F8-40B3-8532-850B6F7E395D}" dt="2022-10-02T00:08:48.174" v="5267"/>
          <ac:spMkLst>
            <pc:docMk/>
            <pc:sldMk cId="1046771354" sldId="2481"/>
            <ac:spMk id="17" creationId="{76239F15-31E7-6F83-CFE4-4C850092BF75}"/>
          </ac:spMkLst>
        </pc:spChg>
        <pc:spChg chg="del mod">
          <ac:chgData name="Mark Wolfson" userId="31fe8587497051ab" providerId="LiveId" clId="{04930353-07F8-40B3-8532-850B6F7E395D}" dt="2022-10-01T19:52:34.241" v="4797" actId="478"/>
          <ac:spMkLst>
            <pc:docMk/>
            <pc:sldMk cId="1046771354" sldId="2481"/>
            <ac:spMk id="18" creationId="{E203BFF9-15D5-8942-96D4-4C9ECA766420}"/>
          </ac:spMkLst>
        </pc:spChg>
        <pc:spChg chg="del mod">
          <ac:chgData name="Mark Wolfson" userId="31fe8587497051ab" providerId="LiveId" clId="{04930353-07F8-40B3-8532-850B6F7E395D}" dt="2022-10-01T19:40:57.541" v="4735" actId="478"/>
          <ac:spMkLst>
            <pc:docMk/>
            <pc:sldMk cId="1046771354" sldId="2481"/>
            <ac:spMk id="19" creationId="{35AF66A6-426C-BB43-A341-62BBAEBF81CE}"/>
          </ac:spMkLst>
        </pc:spChg>
        <pc:spChg chg="add mod">
          <ac:chgData name="Mark Wolfson" userId="31fe8587497051ab" providerId="LiveId" clId="{04930353-07F8-40B3-8532-850B6F7E395D}" dt="2022-10-01T19:49:22.886" v="4778" actId="1076"/>
          <ac:spMkLst>
            <pc:docMk/>
            <pc:sldMk cId="1046771354" sldId="2481"/>
            <ac:spMk id="27" creationId="{2D6F3645-16A9-93EF-EE79-E86FD24F1594}"/>
          </ac:spMkLst>
        </pc:spChg>
        <pc:spChg chg="add mod">
          <ac:chgData name="Mark Wolfson" userId="31fe8587497051ab" providerId="LiveId" clId="{04930353-07F8-40B3-8532-850B6F7E395D}" dt="2022-10-01T19:49:28.343" v="4779" actId="1076"/>
          <ac:spMkLst>
            <pc:docMk/>
            <pc:sldMk cId="1046771354" sldId="2481"/>
            <ac:spMk id="28" creationId="{C2024C5F-B48D-1533-6D23-F0CF632F86CE}"/>
          </ac:spMkLst>
        </pc:spChg>
        <pc:spChg chg="add mod">
          <ac:chgData name="Mark Wolfson" userId="31fe8587497051ab" providerId="LiveId" clId="{04930353-07F8-40B3-8532-850B6F7E395D}" dt="2022-10-01T19:49:56.342" v="4786" actId="1076"/>
          <ac:spMkLst>
            <pc:docMk/>
            <pc:sldMk cId="1046771354" sldId="2481"/>
            <ac:spMk id="29" creationId="{058649D8-BA9E-9241-6C2A-2D2202591663}"/>
          </ac:spMkLst>
        </pc:spChg>
        <pc:spChg chg="add mod">
          <ac:chgData name="Mark Wolfson" userId="31fe8587497051ab" providerId="LiveId" clId="{04930353-07F8-40B3-8532-850B6F7E395D}" dt="2022-10-01T19:49:43.341" v="4783" actId="1076"/>
          <ac:spMkLst>
            <pc:docMk/>
            <pc:sldMk cId="1046771354" sldId="2481"/>
            <ac:spMk id="30" creationId="{00FFF802-8552-7EEA-D3CA-34C6B016130A}"/>
          </ac:spMkLst>
        </pc:spChg>
        <pc:spChg chg="mod">
          <ac:chgData name="Mark Wolfson" userId="31fe8587497051ab" providerId="LiveId" clId="{04930353-07F8-40B3-8532-850B6F7E395D}" dt="2022-10-01T19:44:57.778" v="4745" actId="1076"/>
          <ac:spMkLst>
            <pc:docMk/>
            <pc:sldMk cId="1046771354" sldId="2481"/>
            <ac:spMk id="31" creationId="{CB69B53A-5613-B64C-8C12-EA4E355F6AA1}"/>
          </ac:spMkLst>
        </pc:spChg>
        <pc:spChg chg="mod">
          <ac:chgData name="Mark Wolfson" userId="31fe8587497051ab" providerId="LiveId" clId="{04930353-07F8-40B3-8532-850B6F7E395D}" dt="2022-10-01T19:45:02.669" v="4746" actId="1076"/>
          <ac:spMkLst>
            <pc:docMk/>
            <pc:sldMk cId="1046771354" sldId="2481"/>
            <ac:spMk id="32" creationId="{E9F453D2-6E00-0842-BC84-30F2E4263501}"/>
          </ac:spMkLst>
        </pc:spChg>
        <pc:spChg chg="mod">
          <ac:chgData name="Mark Wolfson" userId="31fe8587497051ab" providerId="LiveId" clId="{04930353-07F8-40B3-8532-850B6F7E395D}" dt="2022-10-01T19:44:54.238" v="4744" actId="1076"/>
          <ac:spMkLst>
            <pc:docMk/>
            <pc:sldMk cId="1046771354" sldId="2481"/>
            <ac:spMk id="33" creationId="{E3F821A7-9A28-CD4F-8EFB-0D60541ACAB3}"/>
          </ac:spMkLst>
        </pc:spChg>
        <pc:spChg chg="mod">
          <ac:chgData name="Mark Wolfson" userId="31fe8587497051ab" providerId="LiveId" clId="{04930353-07F8-40B3-8532-850B6F7E395D}" dt="2022-10-01T19:43:51.960" v="4737" actId="14100"/>
          <ac:spMkLst>
            <pc:docMk/>
            <pc:sldMk cId="1046771354" sldId="2481"/>
            <ac:spMk id="34" creationId="{A912C842-B150-F94E-8BFF-AF9161821791}"/>
          </ac:spMkLst>
        </pc:spChg>
        <pc:spChg chg="add mod">
          <ac:chgData name="Mark Wolfson" userId="31fe8587497051ab" providerId="LiveId" clId="{04930353-07F8-40B3-8532-850B6F7E395D}" dt="2022-10-01T20:24:33.804" v="4901" actId="403"/>
          <ac:spMkLst>
            <pc:docMk/>
            <pc:sldMk cId="1046771354" sldId="2481"/>
            <ac:spMk id="35" creationId="{417D5162-4BEA-4B0F-C0B1-01B5996A3792}"/>
          </ac:spMkLst>
        </pc:spChg>
        <pc:spChg chg="add del mod">
          <ac:chgData name="Mark Wolfson" userId="31fe8587497051ab" providerId="LiveId" clId="{04930353-07F8-40B3-8532-850B6F7E395D}" dt="2022-10-01T20:22:28.883" v="4856" actId="767"/>
          <ac:spMkLst>
            <pc:docMk/>
            <pc:sldMk cId="1046771354" sldId="2481"/>
            <ac:spMk id="88" creationId="{7757079A-E79B-7080-FE8D-808C31B61EF7}"/>
          </ac:spMkLst>
        </pc:spChg>
        <pc:spChg chg="add del">
          <ac:chgData name="Mark Wolfson" userId="31fe8587497051ab" providerId="LiveId" clId="{04930353-07F8-40B3-8532-850B6F7E395D}" dt="2022-10-01T20:22:56.006" v="4858" actId="478"/>
          <ac:spMkLst>
            <pc:docMk/>
            <pc:sldMk cId="1046771354" sldId="2481"/>
            <ac:spMk id="89" creationId="{45C7F31E-A451-E120-F970-7F3ED2402768}"/>
          </ac:spMkLst>
        </pc:spChg>
        <pc:spChg chg="add mod">
          <ac:chgData name="Mark Wolfson" userId="31fe8587497051ab" providerId="LiveId" clId="{04930353-07F8-40B3-8532-850B6F7E395D}" dt="2022-10-01T20:24:10.438" v="4881" actId="255"/>
          <ac:spMkLst>
            <pc:docMk/>
            <pc:sldMk cId="1046771354" sldId="2481"/>
            <ac:spMk id="90" creationId="{6BA84545-35EB-9A52-0935-BDE32DB5E665}"/>
          </ac:spMkLst>
        </pc:spChg>
        <pc:spChg chg="add mod">
          <ac:chgData name="Mark Wolfson" userId="31fe8587497051ab" providerId="LiveId" clId="{04930353-07F8-40B3-8532-850B6F7E395D}" dt="2022-10-01T20:26:13.430" v="4908" actId="207"/>
          <ac:spMkLst>
            <pc:docMk/>
            <pc:sldMk cId="1046771354" sldId="2481"/>
            <ac:spMk id="93" creationId="{FD8B5615-3340-0700-12AD-5E497F770DB2}"/>
          </ac:spMkLst>
        </pc:spChg>
        <pc:picChg chg="del">
          <ac:chgData name="Mark Wolfson" userId="31fe8587497051ab" providerId="LiveId" clId="{04930353-07F8-40B3-8532-850B6F7E395D}" dt="2022-10-01T20:19:04.024" v="4843" actId="478"/>
          <ac:picMkLst>
            <pc:docMk/>
            <pc:sldMk cId="1046771354" sldId="2481"/>
            <ac:picMk id="20" creationId="{CDB800A2-9501-4C45-BEF0-8B7378FAE39E}"/>
          </ac:picMkLst>
        </pc:picChg>
        <pc:picChg chg="add mod">
          <ac:chgData name="Mark Wolfson" userId="31fe8587497051ab" providerId="LiveId" clId="{04930353-07F8-40B3-8532-850B6F7E395D}" dt="2022-10-01T20:19:27.767" v="4845" actId="1076"/>
          <ac:picMkLst>
            <pc:docMk/>
            <pc:sldMk cId="1046771354" sldId="2481"/>
            <ac:picMk id="77" creationId="{DD506E29-9332-FE69-872E-7470088A5150}"/>
          </ac:picMkLst>
        </pc:picChg>
        <pc:cxnChg chg="del mod">
          <ac:chgData name="Mark Wolfson" userId="31fe8587497051ab" providerId="LiveId" clId="{04930353-07F8-40B3-8532-850B6F7E395D}" dt="2022-10-01T19:51:21.341" v="4793" actId="478"/>
          <ac:cxnSpMkLst>
            <pc:docMk/>
            <pc:sldMk cId="1046771354" sldId="2481"/>
            <ac:cxnSpMk id="9" creationId="{A641F06F-5380-5245-B324-9E3D5D2C2ACE}"/>
          </ac:cxnSpMkLst>
        </pc:cxnChg>
        <pc:cxnChg chg="del mod">
          <ac:chgData name="Mark Wolfson" userId="31fe8587497051ab" providerId="LiveId" clId="{04930353-07F8-40B3-8532-850B6F7E395D}" dt="2022-10-01T19:51:20.191" v="4792" actId="478"/>
          <ac:cxnSpMkLst>
            <pc:docMk/>
            <pc:sldMk cId="1046771354" sldId="2481"/>
            <ac:cxnSpMk id="13" creationId="{0E869E02-DCAD-1B45-927C-AC165782659F}"/>
          </ac:cxnSpMkLst>
        </pc:cxnChg>
        <pc:cxnChg chg="add del mod">
          <ac:chgData name="Mark Wolfson" userId="31fe8587497051ab" providerId="LiveId" clId="{04930353-07F8-40B3-8532-850B6F7E395D}" dt="2022-10-01T19:49:18.691" v="4777" actId="478"/>
          <ac:cxnSpMkLst>
            <pc:docMk/>
            <pc:sldMk cId="1046771354" sldId="2481"/>
            <ac:cxnSpMk id="22" creationId="{DCD983FF-869C-570A-4ED9-59AD0D6211F9}"/>
          </ac:cxnSpMkLst>
        </pc:cxnChg>
        <pc:cxnChg chg="add del mod">
          <ac:chgData name="Mark Wolfson" userId="31fe8587497051ab" providerId="LiveId" clId="{04930353-07F8-40B3-8532-850B6F7E395D}" dt="2022-10-01T19:49:16.858" v="4776" actId="478"/>
          <ac:cxnSpMkLst>
            <pc:docMk/>
            <pc:sldMk cId="1046771354" sldId="2481"/>
            <ac:cxnSpMk id="24" creationId="{84783927-D785-FD56-8090-0444E5FFD1B0}"/>
          </ac:cxnSpMkLst>
        </pc:cxnChg>
        <pc:cxnChg chg="add mod">
          <ac:chgData name="Mark Wolfson" userId="31fe8587497051ab" providerId="LiveId" clId="{04930353-07F8-40B3-8532-850B6F7E395D}" dt="2022-10-01T20:24:50.682" v="4902" actId="14100"/>
          <ac:cxnSpMkLst>
            <pc:docMk/>
            <pc:sldMk cId="1046771354" sldId="2481"/>
            <ac:cxnSpMk id="37" creationId="{6A9D8001-EFF7-0EC6-6415-AA29B69ACCBA}"/>
          </ac:cxnSpMkLst>
        </pc:cxnChg>
        <pc:cxnChg chg="del mod">
          <ac:chgData name="Mark Wolfson" userId="31fe8587497051ab" providerId="LiveId" clId="{04930353-07F8-40B3-8532-850B6F7E395D}" dt="2022-10-01T19:38:22.391" v="4686" actId="478"/>
          <ac:cxnSpMkLst>
            <pc:docMk/>
            <pc:sldMk cId="1046771354" sldId="2481"/>
            <ac:cxnSpMk id="38" creationId="{13917F34-3342-784E-B89E-857BA5F27465}"/>
          </ac:cxnSpMkLst>
        </pc:cxnChg>
        <pc:cxnChg chg="add mod">
          <ac:chgData name="Mark Wolfson" userId="31fe8587497051ab" providerId="LiveId" clId="{04930353-07F8-40B3-8532-850B6F7E395D}" dt="2022-10-01T20:24:53.744" v="4903" actId="14100"/>
          <ac:cxnSpMkLst>
            <pc:docMk/>
            <pc:sldMk cId="1046771354" sldId="2481"/>
            <ac:cxnSpMk id="40" creationId="{96A087B5-C25A-E5B0-B205-0063A47B748C}"/>
          </ac:cxnSpMkLst>
        </pc:cxnChg>
        <pc:cxnChg chg="add mod">
          <ac:chgData name="Mark Wolfson" userId="31fe8587497051ab" providerId="LiveId" clId="{04930353-07F8-40B3-8532-850B6F7E395D}" dt="2022-10-01T20:13:18.577" v="4813" actId="14100"/>
          <ac:cxnSpMkLst>
            <pc:docMk/>
            <pc:sldMk cId="1046771354" sldId="2481"/>
            <ac:cxnSpMk id="42" creationId="{FA1EC971-F76F-EB27-0733-B0A516F3E424}"/>
          </ac:cxnSpMkLst>
        </pc:cxnChg>
        <pc:cxnChg chg="add del mod">
          <ac:chgData name="Mark Wolfson" userId="31fe8587497051ab" providerId="LiveId" clId="{04930353-07F8-40B3-8532-850B6F7E395D}" dt="2022-10-01T20:12:57.758" v="4811" actId="478"/>
          <ac:cxnSpMkLst>
            <pc:docMk/>
            <pc:sldMk cId="1046771354" sldId="2481"/>
            <ac:cxnSpMk id="45" creationId="{3EE771AD-00EC-1F18-7A74-C5A6FAC7ABF5}"/>
          </ac:cxnSpMkLst>
        </pc:cxnChg>
        <pc:cxnChg chg="del mod">
          <ac:chgData name="Mark Wolfson" userId="31fe8587497051ab" providerId="LiveId" clId="{04930353-07F8-40B3-8532-850B6F7E395D}" dt="2022-10-01T19:39:39.907" v="4714" actId="478"/>
          <ac:cxnSpMkLst>
            <pc:docMk/>
            <pc:sldMk cId="1046771354" sldId="2481"/>
            <ac:cxnSpMk id="50" creationId="{12F88A47-7D7A-AA49-847D-3D08A09D996D}"/>
          </ac:cxnSpMkLst>
        </pc:cxnChg>
        <pc:cxnChg chg="add del mod">
          <ac:chgData name="Mark Wolfson" userId="31fe8587497051ab" providerId="LiveId" clId="{04930353-07F8-40B3-8532-850B6F7E395D}" dt="2022-10-01T20:17:42.424" v="4835" actId="478"/>
          <ac:cxnSpMkLst>
            <pc:docMk/>
            <pc:sldMk cId="1046771354" sldId="2481"/>
            <ac:cxnSpMk id="52" creationId="{12B32F1F-4B91-7748-3201-A5CD3648CAA8}"/>
          </ac:cxnSpMkLst>
        </pc:cxnChg>
        <pc:cxnChg chg="del mod">
          <ac:chgData name="Mark Wolfson" userId="31fe8587497051ab" providerId="LiveId" clId="{04930353-07F8-40B3-8532-850B6F7E395D}" dt="2022-10-01T19:38:19.090" v="4685" actId="478"/>
          <ac:cxnSpMkLst>
            <pc:docMk/>
            <pc:sldMk cId="1046771354" sldId="2481"/>
            <ac:cxnSpMk id="55" creationId="{C756C27B-A011-DB4A-9402-658C5F7EE49D}"/>
          </ac:cxnSpMkLst>
        </pc:cxnChg>
        <pc:cxnChg chg="del mod">
          <ac:chgData name="Mark Wolfson" userId="31fe8587497051ab" providerId="LiveId" clId="{04930353-07F8-40B3-8532-850B6F7E395D}" dt="2022-10-01T19:38:17.974" v="4684" actId="478"/>
          <ac:cxnSpMkLst>
            <pc:docMk/>
            <pc:sldMk cId="1046771354" sldId="2481"/>
            <ac:cxnSpMk id="58" creationId="{B14C7B66-FBCD-9C45-9E55-DF0973CE91F2}"/>
          </ac:cxnSpMkLst>
        </pc:cxnChg>
        <pc:cxnChg chg="del mod">
          <ac:chgData name="Mark Wolfson" userId="31fe8587497051ab" providerId="LiveId" clId="{04930353-07F8-40B3-8532-850B6F7E395D}" dt="2022-10-01T19:38:15.941" v="4683" actId="478"/>
          <ac:cxnSpMkLst>
            <pc:docMk/>
            <pc:sldMk cId="1046771354" sldId="2481"/>
            <ac:cxnSpMk id="67" creationId="{19AE3F02-5F6E-4646-BCEC-60ADFB860114}"/>
          </ac:cxnSpMkLst>
        </pc:cxnChg>
        <pc:cxnChg chg="add mod">
          <ac:chgData name="Mark Wolfson" userId="31fe8587497051ab" providerId="LiveId" clId="{04930353-07F8-40B3-8532-850B6F7E395D}" dt="2022-10-01T20:20:46.510" v="4852" actId="14100"/>
          <ac:cxnSpMkLst>
            <pc:docMk/>
            <pc:sldMk cId="1046771354" sldId="2481"/>
            <ac:cxnSpMk id="70" creationId="{FF6EF07C-7121-8043-4948-82C4CE1B89AA}"/>
          </ac:cxnSpMkLst>
        </pc:cxnChg>
        <pc:cxnChg chg="add mod">
          <ac:chgData name="Mark Wolfson" userId="31fe8587497051ab" providerId="LiveId" clId="{04930353-07F8-40B3-8532-850B6F7E395D}" dt="2022-10-01T20:21:13.634" v="4854" actId="14100"/>
          <ac:cxnSpMkLst>
            <pc:docMk/>
            <pc:sldMk cId="1046771354" sldId="2481"/>
            <ac:cxnSpMk id="86" creationId="{92894632-9059-965E-9DD7-33677E45C900}"/>
          </ac:cxnSpMkLst>
        </pc:cxnChg>
      </pc:sldChg>
      <pc:sldChg chg="del">
        <pc:chgData name="Mark Wolfson" userId="31fe8587497051ab" providerId="LiveId" clId="{04930353-07F8-40B3-8532-850B6F7E395D}" dt="2022-10-01T22:31:38.024" v="5234" actId="47"/>
        <pc:sldMkLst>
          <pc:docMk/>
          <pc:sldMk cId="1826849739" sldId="2482"/>
        </pc:sldMkLst>
      </pc:sldChg>
      <pc:sldChg chg="del">
        <pc:chgData name="Mark Wolfson" userId="31fe8587497051ab" providerId="LiveId" clId="{04930353-07F8-40B3-8532-850B6F7E395D}" dt="2022-09-29T13:20:10.625" v="4343" actId="2696"/>
        <pc:sldMkLst>
          <pc:docMk/>
          <pc:sldMk cId="451062748" sldId="2483"/>
        </pc:sldMkLst>
      </pc:sldChg>
      <pc:sldChg chg="del">
        <pc:chgData name="Mark Wolfson" userId="31fe8587497051ab" providerId="LiveId" clId="{04930353-07F8-40B3-8532-850B6F7E395D}" dt="2022-10-01T22:31:43.891" v="5236" actId="47"/>
        <pc:sldMkLst>
          <pc:docMk/>
          <pc:sldMk cId="2840288762" sldId="2486"/>
        </pc:sldMkLst>
      </pc:sldChg>
      <pc:sldChg chg="del">
        <pc:chgData name="Mark Wolfson" userId="31fe8587497051ab" providerId="LiveId" clId="{04930353-07F8-40B3-8532-850B6F7E395D}" dt="2022-10-01T22:32:09.756" v="5245" actId="47"/>
        <pc:sldMkLst>
          <pc:docMk/>
          <pc:sldMk cId="2950187281" sldId="2487"/>
        </pc:sldMkLst>
      </pc:sldChg>
      <pc:sldChg chg="addSp delSp modSp new mod setBg addAnim delAnim modNotesTx">
        <pc:chgData name="Mark Wolfson" userId="31fe8587497051ab" providerId="LiveId" clId="{04930353-07F8-40B3-8532-850B6F7E395D}" dt="2022-09-29T13:18:05.892" v="4342" actId="20577"/>
        <pc:sldMkLst>
          <pc:docMk/>
          <pc:sldMk cId="3150966551" sldId="2488"/>
        </pc:sldMkLst>
        <pc:spChg chg="mod">
          <ac:chgData name="Mark Wolfson" userId="31fe8587497051ab" providerId="LiveId" clId="{04930353-07F8-40B3-8532-850B6F7E395D}" dt="2022-09-29T12:58:17.413" v="3906" actId="14100"/>
          <ac:spMkLst>
            <pc:docMk/>
            <pc:sldMk cId="3150966551" sldId="2488"/>
            <ac:spMk id="2" creationId="{4203DD66-D844-54BD-D572-4A39FB8CA2EB}"/>
          </ac:spMkLst>
        </pc:spChg>
        <pc:spChg chg="mod">
          <ac:chgData name="Mark Wolfson" userId="31fe8587497051ab" providerId="LiveId" clId="{04930353-07F8-40B3-8532-850B6F7E395D}" dt="2022-09-29T13:14:06.692" v="4157" actId="20577"/>
          <ac:spMkLst>
            <pc:docMk/>
            <pc:sldMk cId="3150966551" sldId="2488"/>
            <ac:spMk id="3" creationId="{E49BE6C1-0D88-41F8-654C-BEA1E0C304E8}"/>
          </ac:spMkLst>
        </pc:spChg>
        <pc:spChg chg="add del">
          <ac:chgData name="Mark Wolfson" userId="31fe8587497051ab" providerId="LiveId" clId="{04930353-07F8-40B3-8532-850B6F7E395D}" dt="2022-09-25T13:42:27.611" v="666" actId="26606"/>
          <ac:spMkLst>
            <pc:docMk/>
            <pc:sldMk cId="3150966551" sldId="2488"/>
            <ac:spMk id="8" creationId="{1B15ED52-F352-441B-82BF-E0EA34836D08}"/>
          </ac:spMkLst>
        </pc:spChg>
        <pc:spChg chg="add del">
          <ac:chgData name="Mark Wolfson" userId="31fe8587497051ab" providerId="LiveId" clId="{04930353-07F8-40B3-8532-850B6F7E395D}" dt="2022-09-25T13:18:03.212" v="228" actId="26606"/>
          <ac:spMkLst>
            <pc:docMk/>
            <pc:sldMk cId="3150966551" sldId="2488"/>
            <ac:spMk id="9" creationId="{9203DE33-2CD4-4CA8-9AF3-37C3B65133B0}"/>
          </ac:spMkLst>
        </pc:spChg>
        <pc:spChg chg="add del">
          <ac:chgData name="Mark Wolfson" userId="31fe8587497051ab" providerId="LiveId" clId="{04930353-07F8-40B3-8532-850B6F7E395D}" dt="2022-09-25T13:42:27.611" v="666" actId="26606"/>
          <ac:spMkLst>
            <pc:docMk/>
            <pc:sldMk cId="3150966551" sldId="2488"/>
            <ac:spMk id="10" creationId="{3B2E3793-BFE6-45A2-9B7B-E18844431C99}"/>
          </ac:spMkLst>
        </pc:spChg>
        <pc:spChg chg="add del">
          <ac:chgData name="Mark Wolfson" userId="31fe8587497051ab" providerId="LiveId" clId="{04930353-07F8-40B3-8532-850B6F7E395D}" dt="2022-09-25T13:18:03.212" v="228" actId="26606"/>
          <ac:spMkLst>
            <pc:docMk/>
            <pc:sldMk cId="3150966551" sldId="2488"/>
            <ac:spMk id="11" creationId="{0AF57B88-1D4C-41FA-A761-EC1DD10C35CB}"/>
          </ac:spMkLst>
        </pc:spChg>
        <pc:spChg chg="add del">
          <ac:chgData name="Mark Wolfson" userId="31fe8587497051ab" providerId="LiveId" clId="{04930353-07F8-40B3-8532-850B6F7E395D}" dt="2022-09-25T13:42:27.611" v="666" actId="26606"/>
          <ac:spMkLst>
            <pc:docMk/>
            <pc:sldMk cId="3150966551" sldId="2488"/>
            <ac:spMk id="12" creationId="{BC4C4868-CB8F-4AF9-9CDB-8108F2C19B67}"/>
          </ac:spMkLst>
        </pc:spChg>
        <pc:spChg chg="add del">
          <ac:chgData name="Mark Wolfson" userId="31fe8587497051ab" providerId="LiveId" clId="{04930353-07F8-40B3-8532-850B6F7E395D}" dt="2022-09-25T13:18:03.212" v="228" actId="26606"/>
          <ac:spMkLst>
            <pc:docMk/>
            <pc:sldMk cId="3150966551" sldId="2488"/>
            <ac:spMk id="13" creationId="{D2548F45-5164-4ABB-8212-7F293FDED8D4}"/>
          </ac:spMkLst>
        </pc:spChg>
        <pc:spChg chg="add del">
          <ac:chgData name="Mark Wolfson" userId="31fe8587497051ab" providerId="LiveId" clId="{04930353-07F8-40B3-8532-850B6F7E395D}" dt="2022-09-25T13:42:27.611" v="666" actId="26606"/>
          <ac:spMkLst>
            <pc:docMk/>
            <pc:sldMk cId="3150966551" sldId="2488"/>
            <ac:spMk id="14" creationId="{375E0459-6403-40CD-989D-56A4407CA12E}"/>
          </ac:spMkLst>
        </pc:spChg>
        <pc:spChg chg="add del">
          <ac:chgData name="Mark Wolfson" userId="31fe8587497051ab" providerId="LiveId" clId="{04930353-07F8-40B3-8532-850B6F7E395D}" dt="2022-09-25T13:18:03.212" v="228" actId="26606"/>
          <ac:spMkLst>
            <pc:docMk/>
            <pc:sldMk cId="3150966551" sldId="2488"/>
            <ac:spMk id="15" creationId="{5E81CCFB-7BEF-4186-86FB-D09450B4D02D}"/>
          </ac:spMkLst>
        </pc:spChg>
        <pc:spChg chg="add del">
          <ac:chgData name="Mark Wolfson" userId="31fe8587497051ab" providerId="LiveId" clId="{04930353-07F8-40B3-8532-850B6F7E395D}" dt="2022-09-25T13:42:27.611" v="666" actId="26606"/>
          <ac:spMkLst>
            <pc:docMk/>
            <pc:sldMk cId="3150966551" sldId="2488"/>
            <ac:spMk id="16" creationId="{53E5B1A8-3AC9-4BD1-9BBC-78CA94F2D1BA}"/>
          </ac:spMkLst>
        </pc:spChg>
        <pc:spChg chg="add">
          <ac:chgData name="Mark Wolfson" userId="31fe8587497051ab" providerId="LiveId" clId="{04930353-07F8-40B3-8532-850B6F7E395D}" dt="2022-09-25T13:42:27.611" v="666" actId="26606"/>
          <ac:spMkLst>
            <pc:docMk/>
            <pc:sldMk cId="3150966551" sldId="2488"/>
            <ac:spMk id="21" creationId="{827B839B-9ADE-406B-8590-F1CAEDED45A1}"/>
          </ac:spMkLst>
        </pc:spChg>
        <pc:spChg chg="add">
          <ac:chgData name="Mark Wolfson" userId="31fe8587497051ab" providerId="LiveId" clId="{04930353-07F8-40B3-8532-850B6F7E395D}" dt="2022-09-25T13:42:27.611" v="666" actId="26606"/>
          <ac:spMkLst>
            <pc:docMk/>
            <pc:sldMk cId="3150966551" sldId="2488"/>
            <ac:spMk id="23" creationId="{CFE45BF0-46DB-408C-B5F7-7B11716805D4}"/>
          </ac:spMkLst>
        </pc:spChg>
        <pc:spChg chg="add">
          <ac:chgData name="Mark Wolfson" userId="31fe8587497051ab" providerId="LiveId" clId="{04930353-07F8-40B3-8532-850B6F7E395D}" dt="2022-09-25T13:42:27.611" v="666" actId="26606"/>
          <ac:spMkLst>
            <pc:docMk/>
            <pc:sldMk cId="3150966551" sldId="2488"/>
            <ac:spMk id="25" creationId="{2AEBC8F2-97B1-41B4-93F1-2D289E197FBA}"/>
          </ac:spMkLst>
        </pc:spChg>
        <pc:spChg chg="add">
          <ac:chgData name="Mark Wolfson" userId="31fe8587497051ab" providerId="LiveId" clId="{04930353-07F8-40B3-8532-850B6F7E395D}" dt="2022-09-25T13:42:27.611" v="666" actId="26606"/>
          <ac:spMkLst>
            <pc:docMk/>
            <pc:sldMk cId="3150966551" sldId="2488"/>
            <ac:spMk id="27" creationId="{472E3A19-F5D5-48FC-BB9C-48C2F68F598B}"/>
          </ac:spMkLst>
        </pc:spChg>
        <pc:spChg chg="add">
          <ac:chgData name="Mark Wolfson" userId="31fe8587497051ab" providerId="LiveId" clId="{04930353-07F8-40B3-8532-850B6F7E395D}" dt="2022-09-25T13:42:27.611" v="666" actId="26606"/>
          <ac:spMkLst>
            <pc:docMk/>
            <pc:sldMk cId="3150966551" sldId="2488"/>
            <ac:spMk id="29" creationId="{7A62E32F-BB65-43A8-8EB5-92346890E549}"/>
          </ac:spMkLst>
        </pc:spChg>
        <pc:spChg chg="add">
          <ac:chgData name="Mark Wolfson" userId="31fe8587497051ab" providerId="LiveId" clId="{04930353-07F8-40B3-8532-850B6F7E395D}" dt="2022-09-25T13:42:27.611" v="666" actId="26606"/>
          <ac:spMkLst>
            <pc:docMk/>
            <pc:sldMk cId="3150966551" sldId="2488"/>
            <ac:spMk id="31" creationId="{14E91B64-9FCC-451E-AFB4-A827D6329367}"/>
          </ac:spMkLst>
        </pc:spChg>
        <pc:picChg chg="add mod">
          <ac:chgData name="Mark Wolfson" userId="31fe8587497051ab" providerId="LiveId" clId="{04930353-07F8-40B3-8532-850B6F7E395D}" dt="2022-09-25T13:42:01" v="665"/>
          <ac:picMkLst>
            <pc:docMk/>
            <pc:sldMk cId="3150966551" sldId="2488"/>
            <ac:picMk id="4" creationId="{E674428E-79B6-3F91-1E51-05F56E91E43E}"/>
          </ac:picMkLst>
        </pc:picChg>
        <pc:picChg chg="add del">
          <ac:chgData name="Mark Wolfson" userId="31fe8587497051ab" providerId="LiveId" clId="{04930353-07F8-40B3-8532-850B6F7E395D}" dt="2022-09-25T13:18:03.212" v="228" actId="26606"/>
          <ac:picMkLst>
            <pc:docMk/>
            <pc:sldMk cId="3150966551" sldId="2488"/>
            <ac:picMk id="5" creationId="{E04A8BED-6DD9-26A2-96C4-FF49CCE4F2B2}"/>
          </ac:picMkLst>
        </pc:picChg>
      </pc:sldChg>
      <pc:sldChg chg="addSp modSp add del mod ord delDesignElem">
        <pc:chgData name="Mark Wolfson" userId="31fe8587497051ab" providerId="LiveId" clId="{04930353-07F8-40B3-8532-850B6F7E395D}" dt="2022-10-01T20:31:08.304" v="4937"/>
        <pc:sldMkLst>
          <pc:docMk/>
          <pc:sldMk cId="773384828" sldId="2489"/>
        </pc:sldMkLst>
        <pc:spChg chg="mod">
          <ac:chgData name="Mark Wolfson" userId="31fe8587497051ab" providerId="LiveId" clId="{04930353-07F8-40B3-8532-850B6F7E395D}" dt="2022-09-25T14:45:43.166" v="1281" actId="20577"/>
          <ac:spMkLst>
            <pc:docMk/>
            <pc:sldMk cId="773384828" sldId="2489"/>
            <ac:spMk id="2" creationId="{4203DD66-D844-54BD-D572-4A39FB8CA2EB}"/>
          </ac:spMkLst>
        </pc:spChg>
        <pc:spChg chg="mod">
          <ac:chgData name="Mark Wolfson" userId="31fe8587497051ab" providerId="LiveId" clId="{04930353-07F8-40B3-8532-850B6F7E395D}" dt="2022-09-25T14:50:35.800" v="1376" actId="20577"/>
          <ac:spMkLst>
            <pc:docMk/>
            <pc:sldMk cId="773384828" sldId="2489"/>
            <ac:spMk id="3" creationId="{E49BE6C1-0D88-41F8-654C-BEA1E0C304E8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773384828" sldId="2489"/>
            <ac:spMk id="21" creationId="{827B839B-9ADE-406B-8590-F1CAEDED45A1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773384828" sldId="2489"/>
            <ac:spMk id="23" creationId="{CFE45BF0-46DB-408C-B5F7-7B11716805D4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773384828" sldId="2489"/>
            <ac:spMk id="25" creationId="{2AEBC8F2-97B1-41B4-93F1-2D289E197FBA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773384828" sldId="2489"/>
            <ac:spMk id="27" creationId="{472E3A19-F5D5-48FC-BB9C-48C2F68F598B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773384828" sldId="2489"/>
            <ac:spMk id="29" creationId="{7A62E32F-BB65-43A8-8EB5-92346890E549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773384828" sldId="2489"/>
            <ac:spMk id="31" creationId="{14E91B64-9FCC-451E-AFB4-A827D6329367}"/>
          </ac:spMkLst>
        </pc:spChg>
      </pc:sldChg>
      <pc:sldChg chg="del delDesignElem">
        <pc:chgData name="Mark Wolfson" userId="31fe8587497051ab" providerId="LiveId" clId="{04930353-07F8-40B3-8532-850B6F7E395D}" dt="2022-09-25T14:22:12.713" v="669" actId="47"/>
        <pc:sldMkLst>
          <pc:docMk/>
          <pc:sldMk cId="1565845798" sldId="2489"/>
        </pc:sldMkLst>
      </pc:sldChg>
      <pc:sldChg chg="modSp add mod ord">
        <pc:chgData name="Mark Wolfson" userId="31fe8587497051ab" providerId="LiveId" clId="{04930353-07F8-40B3-8532-850B6F7E395D}" dt="2022-10-01T20:31:41.557" v="4957" actId="20577"/>
        <pc:sldMkLst>
          <pc:docMk/>
          <pc:sldMk cId="4293086039" sldId="2490"/>
        </pc:sldMkLst>
        <pc:spChg chg="mod">
          <ac:chgData name="Mark Wolfson" userId="31fe8587497051ab" providerId="LiveId" clId="{04930353-07F8-40B3-8532-850B6F7E395D}" dt="2022-09-25T14:51:13.150" v="1431" actId="20577"/>
          <ac:spMkLst>
            <pc:docMk/>
            <pc:sldMk cId="4293086039" sldId="2490"/>
            <ac:spMk id="2" creationId="{4203DD66-D844-54BD-D572-4A39FB8CA2EB}"/>
          </ac:spMkLst>
        </pc:spChg>
        <pc:spChg chg="mod">
          <ac:chgData name="Mark Wolfson" userId="31fe8587497051ab" providerId="LiveId" clId="{04930353-07F8-40B3-8532-850B6F7E395D}" dt="2022-10-01T20:31:41.557" v="4957" actId="20577"/>
          <ac:spMkLst>
            <pc:docMk/>
            <pc:sldMk cId="4293086039" sldId="2490"/>
            <ac:spMk id="3" creationId="{E49BE6C1-0D88-41F8-654C-BEA1E0C304E8}"/>
          </ac:spMkLst>
        </pc:spChg>
      </pc:sldChg>
      <pc:sldChg chg="addSp modSp add mod">
        <pc:chgData name="Mark Wolfson" userId="31fe8587497051ab" providerId="LiveId" clId="{04930353-07F8-40B3-8532-850B6F7E395D}" dt="2022-09-25T16:02:42.203" v="1902" actId="1076"/>
        <pc:sldMkLst>
          <pc:docMk/>
          <pc:sldMk cId="2440903196" sldId="2491"/>
        </pc:sldMkLst>
        <pc:spChg chg="mod">
          <ac:chgData name="Mark Wolfson" userId="31fe8587497051ab" providerId="LiveId" clId="{04930353-07F8-40B3-8532-850B6F7E395D}" dt="2022-09-25T15:58:36.150" v="1894" actId="20577"/>
          <ac:spMkLst>
            <pc:docMk/>
            <pc:sldMk cId="2440903196" sldId="2491"/>
            <ac:spMk id="2" creationId="{4203DD66-D844-54BD-D572-4A39FB8CA2EB}"/>
          </ac:spMkLst>
        </pc:spChg>
        <pc:picChg chg="add mod">
          <ac:chgData name="Mark Wolfson" userId="31fe8587497051ab" providerId="LiveId" clId="{04930353-07F8-40B3-8532-850B6F7E395D}" dt="2022-09-25T16:02:42.203" v="1902" actId="1076"/>
          <ac:picMkLst>
            <pc:docMk/>
            <pc:sldMk cId="2440903196" sldId="2491"/>
            <ac:picMk id="5" creationId="{F53A2513-B3CE-0A03-DA54-CA91E85D04CA}"/>
          </ac:picMkLst>
        </pc:picChg>
      </pc:sldChg>
      <pc:sldChg chg="addSp delSp modSp new del mod">
        <pc:chgData name="Mark Wolfson" userId="31fe8587497051ab" providerId="LiveId" clId="{04930353-07F8-40B3-8532-850B6F7E395D}" dt="2022-09-25T16:03:04.133" v="1903" actId="47"/>
        <pc:sldMkLst>
          <pc:docMk/>
          <pc:sldMk cId="320371362" sldId="2492"/>
        </pc:sldMkLst>
        <pc:spChg chg="del">
          <ac:chgData name="Mark Wolfson" userId="31fe8587497051ab" providerId="LiveId" clId="{04930353-07F8-40B3-8532-850B6F7E395D}" dt="2022-09-25T16:01:15.100" v="1896" actId="931"/>
          <ac:spMkLst>
            <pc:docMk/>
            <pc:sldMk cId="320371362" sldId="2492"/>
            <ac:spMk id="3" creationId="{DD14BE66-E8CD-0991-3876-F5F32B5FF51E}"/>
          </ac:spMkLst>
        </pc:spChg>
        <pc:spChg chg="add del mod">
          <ac:chgData name="Mark Wolfson" userId="31fe8587497051ab" providerId="LiveId" clId="{04930353-07F8-40B3-8532-850B6F7E395D}" dt="2022-09-25T16:02:00.217" v="1900" actId="478"/>
          <ac:spMkLst>
            <pc:docMk/>
            <pc:sldMk cId="320371362" sldId="2492"/>
            <ac:spMk id="6" creationId="{84C68C06-978B-AD15-A45D-212E75E76000}"/>
          </ac:spMkLst>
        </pc:spChg>
        <pc:picChg chg="add mod">
          <ac:chgData name="Mark Wolfson" userId="31fe8587497051ab" providerId="LiveId" clId="{04930353-07F8-40B3-8532-850B6F7E395D}" dt="2022-09-25T16:01:17.200" v="1898" actId="962"/>
          <ac:picMkLst>
            <pc:docMk/>
            <pc:sldMk cId="320371362" sldId="2492"/>
            <ac:picMk id="5" creationId="{A52F7E45-F124-932F-9154-3EDEC42DE7E7}"/>
          </ac:picMkLst>
        </pc:picChg>
      </pc:sldChg>
      <pc:sldChg chg="addSp delSp modSp add mod ord">
        <pc:chgData name="Mark Wolfson" userId="31fe8587497051ab" providerId="LiveId" clId="{04930353-07F8-40B3-8532-850B6F7E395D}" dt="2022-09-25T16:30:50.747" v="2690" actId="1076"/>
        <pc:sldMkLst>
          <pc:docMk/>
          <pc:sldMk cId="2782076805" sldId="2492"/>
        </pc:sldMkLst>
        <pc:spChg chg="mod">
          <ac:chgData name="Mark Wolfson" userId="31fe8587497051ab" providerId="LiveId" clId="{04930353-07F8-40B3-8532-850B6F7E395D}" dt="2022-09-25T16:09:21.141" v="1937" actId="20577"/>
          <ac:spMkLst>
            <pc:docMk/>
            <pc:sldMk cId="2782076805" sldId="2492"/>
            <ac:spMk id="2" creationId="{4203DD66-D844-54BD-D572-4A39FB8CA2EB}"/>
          </ac:spMkLst>
        </pc:spChg>
        <pc:spChg chg="mod">
          <ac:chgData name="Mark Wolfson" userId="31fe8587497051ab" providerId="LiveId" clId="{04930353-07F8-40B3-8532-850B6F7E395D}" dt="2022-09-25T16:30:50.747" v="2690" actId="1076"/>
          <ac:spMkLst>
            <pc:docMk/>
            <pc:sldMk cId="2782076805" sldId="2492"/>
            <ac:spMk id="3" creationId="{E49BE6C1-0D88-41F8-654C-BEA1E0C304E8}"/>
          </ac:spMkLst>
        </pc:spChg>
        <pc:spChg chg="add del mod">
          <ac:chgData name="Mark Wolfson" userId="31fe8587497051ab" providerId="LiveId" clId="{04930353-07F8-40B3-8532-850B6F7E395D}" dt="2022-09-25T16:30:42.093" v="2689" actId="478"/>
          <ac:spMkLst>
            <pc:docMk/>
            <pc:sldMk cId="2782076805" sldId="2492"/>
            <ac:spMk id="5" creationId="{CE4DC901-954A-E1F9-1DF1-90633560ABB6}"/>
          </ac:spMkLst>
        </pc:spChg>
      </pc:sldChg>
      <pc:sldChg chg="addSp delSp modSp add mod">
        <pc:chgData name="Mark Wolfson" userId="31fe8587497051ab" providerId="LiveId" clId="{04930353-07F8-40B3-8532-850B6F7E395D}" dt="2022-09-25T16:31:31.037" v="2696" actId="1076"/>
        <pc:sldMkLst>
          <pc:docMk/>
          <pc:sldMk cId="2227014103" sldId="2493"/>
        </pc:sldMkLst>
        <pc:spChg chg="add del mod">
          <ac:chgData name="Mark Wolfson" userId="31fe8587497051ab" providerId="LiveId" clId="{04930353-07F8-40B3-8532-850B6F7E395D}" dt="2022-09-25T16:31:31.037" v="2696" actId="1076"/>
          <ac:spMkLst>
            <pc:docMk/>
            <pc:sldMk cId="2227014103" sldId="2493"/>
            <ac:spMk id="3" creationId="{E49BE6C1-0D88-41F8-654C-BEA1E0C304E8}"/>
          </ac:spMkLst>
        </pc:spChg>
        <pc:spChg chg="del">
          <ac:chgData name="Mark Wolfson" userId="31fe8587497051ab" providerId="LiveId" clId="{04930353-07F8-40B3-8532-850B6F7E395D}" dt="2022-09-25T16:31:26.867" v="2695" actId="478"/>
          <ac:spMkLst>
            <pc:docMk/>
            <pc:sldMk cId="2227014103" sldId="2493"/>
            <ac:spMk id="5" creationId="{CE4DC901-954A-E1F9-1DF1-90633560ABB6}"/>
          </ac:spMkLst>
        </pc:spChg>
        <pc:spChg chg="add del mod">
          <ac:chgData name="Mark Wolfson" userId="31fe8587497051ab" providerId="LiveId" clId="{04930353-07F8-40B3-8532-850B6F7E395D}" dt="2022-09-25T16:31:11.728" v="2692" actId="478"/>
          <ac:spMkLst>
            <pc:docMk/>
            <pc:sldMk cId="2227014103" sldId="2493"/>
            <ac:spMk id="7" creationId="{684C5414-8C52-4313-4BC5-B938BDE320A7}"/>
          </ac:spMkLst>
        </pc:spChg>
      </pc:sldChg>
      <pc:sldChg chg="addSp delSp modSp add mod ord modAnim">
        <pc:chgData name="Mark Wolfson" userId="31fe8587497051ab" providerId="LiveId" clId="{04930353-07F8-40B3-8532-850B6F7E395D}" dt="2022-09-29T13:22:54.852" v="4351"/>
        <pc:sldMkLst>
          <pc:docMk/>
          <pc:sldMk cId="3095520823" sldId="2494"/>
        </pc:sldMkLst>
        <pc:spChg chg="mod">
          <ac:chgData name="Mark Wolfson" userId="31fe8587497051ab" providerId="LiveId" clId="{04930353-07F8-40B3-8532-850B6F7E395D}" dt="2022-09-28T13:58:06.987" v="3844" actId="26606"/>
          <ac:spMkLst>
            <pc:docMk/>
            <pc:sldMk cId="3095520823" sldId="2494"/>
            <ac:spMk id="2" creationId="{4203DD66-D844-54BD-D572-4A39FB8CA2EB}"/>
          </ac:spMkLst>
        </pc:spChg>
        <pc:spChg chg="mod">
          <ac:chgData name="Mark Wolfson" userId="31fe8587497051ab" providerId="LiveId" clId="{04930353-07F8-40B3-8532-850B6F7E395D}" dt="2022-09-29T13:20:53.809" v="4345" actId="20577"/>
          <ac:spMkLst>
            <pc:docMk/>
            <pc:sldMk cId="3095520823" sldId="2494"/>
            <ac:spMk id="3" creationId="{E49BE6C1-0D88-41F8-654C-BEA1E0C304E8}"/>
          </ac:spMkLst>
        </pc:spChg>
        <pc:spChg chg="del">
          <ac:chgData name="Mark Wolfson" userId="31fe8587497051ab" providerId="LiveId" clId="{04930353-07F8-40B3-8532-850B6F7E395D}" dt="2022-09-28T13:58:06.987" v="3844" actId="26606"/>
          <ac:spMkLst>
            <pc:docMk/>
            <pc:sldMk cId="3095520823" sldId="2494"/>
            <ac:spMk id="21" creationId="{827B839B-9ADE-406B-8590-F1CAEDED45A1}"/>
          </ac:spMkLst>
        </pc:spChg>
        <pc:spChg chg="del">
          <ac:chgData name="Mark Wolfson" userId="31fe8587497051ab" providerId="LiveId" clId="{04930353-07F8-40B3-8532-850B6F7E395D}" dt="2022-09-28T13:58:06.987" v="3844" actId="26606"/>
          <ac:spMkLst>
            <pc:docMk/>
            <pc:sldMk cId="3095520823" sldId="2494"/>
            <ac:spMk id="23" creationId="{CFE45BF0-46DB-408C-B5F7-7B11716805D4}"/>
          </ac:spMkLst>
        </pc:spChg>
        <pc:spChg chg="del">
          <ac:chgData name="Mark Wolfson" userId="31fe8587497051ab" providerId="LiveId" clId="{04930353-07F8-40B3-8532-850B6F7E395D}" dt="2022-09-28T13:58:06.987" v="3844" actId="26606"/>
          <ac:spMkLst>
            <pc:docMk/>
            <pc:sldMk cId="3095520823" sldId="2494"/>
            <ac:spMk id="25" creationId="{2AEBC8F2-97B1-41B4-93F1-2D289E197FBA}"/>
          </ac:spMkLst>
        </pc:spChg>
        <pc:spChg chg="del">
          <ac:chgData name="Mark Wolfson" userId="31fe8587497051ab" providerId="LiveId" clId="{04930353-07F8-40B3-8532-850B6F7E395D}" dt="2022-09-28T13:58:06.987" v="3844" actId="26606"/>
          <ac:spMkLst>
            <pc:docMk/>
            <pc:sldMk cId="3095520823" sldId="2494"/>
            <ac:spMk id="27" creationId="{472E3A19-F5D5-48FC-BB9C-48C2F68F598B}"/>
          </ac:spMkLst>
        </pc:spChg>
        <pc:spChg chg="del">
          <ac:chgData name="Mark Wolfson" userId="31fe8587497051ab" providerId="LiveId" clId="{04930353-07F8-40B3-8532-850B6F7E395D}" dt="2022-09-28T13:58:06.987" v="3844" actId="26606"/>
          <ac:spMkLst>
            <pc:docMk/>
            <pc:sldMk cId="3095520823" sldId="2494"/>
            <ac:spMk id="29" creationId="{7A62E32F-BB65-43A8-8EB5-92346890E549}"/>
          </ac:spMkLst>
        </pc:spChg>
        <pc:spChg chg="del">
          <ac:chgData name="Mark Wolfson" userId="31fe8587497051ab" providerId="LiveId" clId="{04930353-07F8-40B3-8532-850B6F7E395D}" dt="2022-09-28T13:58:06.987" v="3844" actId="26606"/>
          <ac:spMkLst>
            <pc:docMk/>
            <pc:sldMk cId="3095520823" sldId="2494"/>
            <ac:spMk id="31" creationId="{14E91B64-9FCC-451E-AFB4-A827D6329367}"/>
          </ac:spMkLst>
        </pc:spChg>
        <pc:spChg chg="add">
          <ac:chgData name="Mark Wolfson" userId="31fe8587497051ab" providerId="LiveId" clId="{04930353-07F8-40B3-8532-850B6F7E395D}" dt="2022-09-28T13:58:06.987" v="3844" actId="26606"/>
          <ac:spMkLst>
            <pc:docMk/>
            <pc:sldMk cId="3095520823" sldId="2494"/>
            <ac:spMk id="36" creationId="{76EFD3D9-44F0-4267-BCC1-1613E79D8274}"/>
          </ac:spMkLst>
        </pc:spChg>
        <pc:spChg chg="add">
          <ac:chgData name="Mark Wolfson" userId="31fe8587497051ab" providerId="LiveId" clId="{04930353-07F8-40B3-8532-850B6F7E395D}" dt="2022-09-28T13:58:06.987" v="3844" actId="26606"/>
          <ac:spMkLst>
            <pc:docMk/>
            <pc:sldMk cId="3095520823" sldId="2494"/>
            <ac:spMk id="38" creationId="{A779A851-95D6-41AF-937A-B0E4B7F6FA8D}"/>
          </ac:spMkLst>
        </pc:spChg>
        <pc:spChg chg="add">
          <ac:chgData name="Mark Wolfson" userId="31fe8587497051ab" providerId="LiveId" clId="{04930353-07F8-40B3-8532-850B6F7E395D}" dt="2022-09-28T13:58:06.987" v="3844" actId="26606"/>
          <ac:spMkLst>
            <pc:docMk/>
            <pc:sldMk cId="3095520823" sldId="2494"/>
            <ac:spMk id="40" creationId="{953FB2E7-B6CB-429C-81EB-D9516D6D5C8D}"/>
          </ac:spMkLst>
        </pc:spChg>
        <pc:spChg chg="add">
          <ac:chgData name="Mark Wolfson" userId="31fe8587497051ab" providerId="LiveId" clId="{04930353-07F8-40B3-8532-850B6F7E395D}" dt="2022-09-28T13:58:06.987" v="3844" actId="26606"/>
          <ac:spMkLst>
            <pc:docMk/>
            <pc:sldMk cId="3095520823" sldId="2494"/>
            <ac:spMk id="42" creationId="{2EC40DB1-B719-4A13-9A4D-0966B4B27866}"/>
          </ac:spMkLst>
        </pc:spChg>
        <pc:spChg chg="add">
          <ac:chgData name="Mark Wolfson" userId="31fe8587497051ab" providerId="LiveId" clId="{04930353-07F8-40B3-8532-850B6F7E395D}" dt="2022-09-28T13:58:06.987" v="3844" actId="26606"/>
          <ac:spMkLst>
            <pc:docMk/>
            <pc:sldMk cId="3095520823" sldId="2494"/>
            <ac:spMk id="44" creationId="{82211336-CFF3-412D-868A-6679C1004C45}"/>
          </ac:spMkLst>
        </pc:spChg>
      </pc:sldChg>
      <pc:sldChg chg="modSp add mod">
        <pc:chgData name="Mark Wolfson" userId="31fe8587497051ab" providerId="LiveId" clId="{04930353-07F8-40B3-8532-850B6F7E395D}" dt="2022-09-27T12:33:52.128" v="2886" actId="242"/>
        <pc:sldMkLst>
          <pc:docMk/>
          <pc:sldMk cId="2263136160" sldId="2495"/>
        </pc:sldMkLst>
        <pc:spChg chg="mod">
          <ac:chgData name="Mark Wolfson" userId="31fe8587497051ab" providerId="LiveId" clId="{04930353-07F8-40B3-8532-850B6F7E395D}" dt="2022-09-27T12:16:05.410" v="2728"/>
          <ac:spMkLst>
            <pc:docMk/>
            <pc:sldMk cId="2263136160" sldId="2495"/>
            <ac:spMk id="2" creationId="{4203DD66-D844-54BD-D572-4A39FB8CA2EB}"/>
          </ac:spMkLst>
        </pc:spChg>
        <pc:spChg chg="mod">
          <ac:chgData name="Mark Wolfson" userId="31fe8587497051ab" providerId="LiveId" clId="{04930353-07F8-40B3-8532-850B6F7E395D}" dt="2022-09-27T12:33:52.128" v="2886" actId="242"/>
          <ac:spMkLst>
            <pc:docMk/>
            <pc:sldMk cId="2263136160" sldId="2495"/>
            <ac:spMk id="3" creationId="{E49BE6C1-0D88-41F8-654C-BEA1E0C304E8}"/>
          </ac:spMkLst>
        </pc:spChg>
      </pc:sldChg>
      <pc:sldChg chg="addSp delSp modSp add mod">
        <pc:chgData name="Mark Wolfson" userId="31fe8587497051ab" providerId="LiveId" clId="{04930353-07F8-40B3-8532-850B6F7E395D}" dt="2022-09-29T14:42:10.993" v="4539" actId="21"/>
        <pc:sldMkLst>
          <pc:docMk/>
          <pc:sldMk cId="1236420266" sldId="2496"/>
        </pc:sldMkLst>
        <pc:spChg chg="mod">
          <ac:chgData name="Mark Wolfson" userId="31fe8587497051ab" providerId="LiveId" clId="{04930353-07F8-40B3-8532-850B6F7E395D}" dt="2022-09-28T14:37:34.201" v="3847" actId="27636"/>
          <ac:spMkLst>
            <pc:docMk/>
            <pc:sldMk cId="1236420266" sldId="2496"/>
            <ac:spMk id="3" creationId="{E49BE6C1-0D88-41F8-654C-BEA1E0C304E8}"/>
          </ac:spMkLst>
        </pc:spChg>
        <pc:picChg chg="add del mod">
          <ac:chgData name="Mark Wolfson" userId="31fe8587497051ab" providerId="LiveId" clId="{04930353-07F8-40B3-8532-850B6F7E395D}" dt="2022-09-29T14:42:10.993" v="4539" actId="21"/>
          <ac:picMkLst>
            <pc:docMk/>
            <pc:sldMk cId="1236420266" sldId="2496"/>
            <ac:picMk id="5" creationId="{03218298-9096-7F0C-C217-E9B094AB2DB6}"/>
          </ac:picMkLst>
        </pc:picChg>
      </pc:sldChg>
      <pc:sldChg chg="modSp add mod ord">
        <pc:chgData name="Mark Wolfson" userId="31fe8587497051ab" providerId="LiveId" clId="{04930353-07F8-40B3-8532-850B6F7E395D}" dt="2022-09-28T12:30:08.129" v="3828"/>
        <pc:sldMkLst>
          <pc:docMk/>
          <pc:sldMk cId="1945181148" sldId="2497"/>
        </pc:sldMkLst>
        <pc:spChg chg="mod">
          <ac:chgData name="Mark Wolfson" userId="31fe8587497051ab" providerId="LiveId" clId="{04930353-07F8-40B3-8532-850B6F7E395D}" dt="2022-09-28T12:27:55.534" v="3826" actId="20577"/>
          <ac:spMkLst>
            <pc:docMk/>
            <pc:sldMk cId="1945181148" sldId="2497"/>
            <ac:spMk id="3" creationId="{E49BE6C1-0D88-41F8-654C-BEA1E0C304E8}"/>
          </ac:spMkLst>
        </pc:spChg>
      </pc:sldChg>
      <pc:sldChg chg="addSp delSp modSp new mod ord setBg">
        <pc:chgData name="Mark Wolfson" userId="31fe8587497051ab" providerId="LiveId" clId="{04930353-07F8-40B3-8532-850B6F7E395D}" dt="2022-10-01T21:23:34.001" v="5170"/>
        <pc:sldMkLst>
          <pc:docMk/>
          <pc:sldMk cId="3164551710" sldId="2498"/>
        </pc:sldMkLst>
        <pc:spChg chg="mod">
          <ac:chgData name="Mark Wolfson" userId="31fe8587497051ab" providerId="LiveId" clId="{04930353-07F8-40B3-8532-850B6F7E395D}" dt="2022-09-29T14:42:33.980" v="4542" actId="26606"/>
          <ac:spMkLst>
            <pc:docMk/>
            <pc:sldMk cId="3164551710" sldId="2498"/>
            <ac:spMk id="2" creationId="{1864A210-9F0D-6BFA-A2F9-18D7326B70D4}"/>
          </ac:spMkLst>
        </pc:spChg>
        <pc:spChg chg="del">
          <ac:chgData name="Mark Wolfson" userId="31fe8587497051ab" providerId="LiveId" clId="{04930353-07F8-40B3-8532-850B6F7E395D}" dt="2022-09-28T12:30:16.484" v="3830" actId="22"/>
          <ac:spMkLst>
            <pc:docMk/>
            <pc:sldMk cId="3164551710" sldId="2498"/>
            <ac:spMk id="3" creationId="{EC6231F3-0CA9-2B51-E524-A7B5495F1402}"/>
          </ac:spMkLst>
        </pc:spChg>
        <pc:spChg chg="add del mod">
          <ac:chgData name="Mark Wolfson" userId="31fe8587497051ab" providerId="LiveId" clId="{04930353-07F8-40B3-8532-850B6F7E395D}" dt="2022-09-29T14:39:46.975" v="4513" actId="22"/>
          <ac:spMkLst>
            <pc:docMk/>
            <pc:sldMk cId="3164551710" sldId="2498"/>
            <ac:spMk id="7" creationId="{72F9B7F6-4506-83EB-4E7D-01A2D22B650D}"/>
          </ac:spMkLst>
        </pc:spChg>
        <pc:spChg chg="add del">
          <ac:chgData name="Mark Wolfson" userId="31fe8587497051ab" providerId="LiveId" clId="{04930353-07F8-40B3-8532-850B6F7E395D}" dt="2022-09-29T14:40:52.015" v="4535" actId="26606"/>
          <ac:spMkLst>
            <pc:docMk/>
            <pc:sldMk cId="3164551710" sldId="2498"/>
            <ac:spMk id="14" creationId="{A4AC5506-6312-4701-8D3C-40187889A947}"/>
          </ac:spMkLst>
        </pc:spChg>
        <pc:picChg chg="add del mod ord">
          <ac:chgData name="Mark Wolfson" userId="31fe8587497051ab" providerId="LiveId" clId="{04930353-07F8-40B3-8532-850B6F7E395D}" dt="2022-09-29T14:39:44.059" v="4512" actId="478"/>
          <ac:picMkLst>
            <pc:docMk/>
            <pc:sldMk cId="3164551710" sldId="2498"/>
            <ac:picMk id="5" creationId="{0FA21C31-DDD4-9F7E-6FB6-F1E30E90C157}"/>
          </ac:picMkLst>
        </pc:picChg>
        <pc:picChg chg="add mod ord">
          <ac:chgData name="Mark Wolfson" userId="31fe8587497051ab" providerId="LiveId" clId="{04930353-07F8-40B3-8532-850B6F7E395D}" dt="2022-09-29T14:42:41.047" v="4543" actId="1076"/>
          <ac:picMkLst>
            <pc:docMk/>
            <pc:sldMk cId="3164551710" sldId="2498"/>
            <ac:picMk id="9" creationId="{D1A07135-4FAD-2C60-8E49-28E6372CA318}"/>
          </ac:picMkLst>
        </pc:picChg>
        <pc:picChg chg="add del">
          <ac:chgData name="Mark Wolfson" userId="31fe8587497051ab" providerId="LiveId" clId="{04930353-07F8-40B3-8532-850B6F7E395D}" dt="2022-09-29T14:42:03.792" v="4538" actId="22"/>
          <ac:picMkLst>
            <pc:docMk/>
            <pc:sldMk cId="3164551710" sldId="2498"/>
            <ac:picMk id="11" creationId="{E200224C-19D5-D1D1-290C-DAE80C6EB091}"/>
          </ac:picMkLst>
        </pc:picChg>
        <pc:picChg chg="add mod">
          <ac:chgData name="Mark Wolfson" userId="31fe8587497051ab" providerId="LiveId" clId="{04930353-07F8-40B3-8532-850B6F7E395D}" dt="2022-09-29T14:42:48.074" v="4544" actId="1076"/>
          <ac:picMkLst>
            <pc:docMk/>
            <pc:sldMk cId="3164551710" sldId="2498"/>
            <ac:picMk id="12" creationId="{F92A5C13-7C26-D23B-ABA0-8AAFECBA18DB}"/>
          </ac:picMkLst>
        </pc:picChg>
      </pc:sldChg>
      <pc:sldChg chg="modSp add mod ord">
        <pc:chgData name="Mark Wolfson" userId="31fe8587497051ab" providerId="LiveId" clId="{04930353-07F8-40B3-8532-850B6F7E395D}" dt="2022-10-01T21:23:14.578" v="5168"/>
        <pc:sldMkLst>
          <pc:docMk/>
          <pc:sldMk cId="1945535974" sldId="2499"/>
        </pc:sldMkLst>
        <pc:spChg chg="mod">
          <ac:chgData name="Mark Wolfson" userId="31fe8587497051ab" providerId="LiveId" clId="{04930353-07F8-40B3-8532-850B6F7E395D}" dt="2022-10-01T21:22:46.724" v="5166" actId="20577"/>
          <ac:spMkLst>
            <pc:docMk/>
            <pc:sldMk cId="1945535974" sldId="2499"/>
            <ac:spMk id="3" creationId="{E49BE6C1-0D88-41F8-654C-BEA1E0C304E8}"/>
          </ac:spMkLst>
        </pc:spChg>
      </pc:sldChg>
      <pc:sldChg chg="addSp delSp modSp new mod ord">
        <pc:chgData name="Mark Wolfson" userId="31fe8587497051ab" providerId="LiveId" clId="{04930353-07F8-40B3-8532-850B6F7E395D}" dt="2022-09-29T14:43:36.910" v="4551" actId="1076"/>
        <pc:sldMkLst>
          <pc:docMk/>
          <pc:sldMk cId="3820801886" sldId="2500"/>
        </pc:sldMkLst>
        <pc:spChg chg="mod">
          <ac:chgData name="Mark Wolfson" userId="31fe8587497051ab" providerId="LiveId" clId="{04930353-07F8-40B3-8532-850B6F7E395D}" dt="2022-09-29T12:44:19.585" v="3858" actId="14100"/>
          <ac:spMkLst>
            <pc:docMk/>
            <pc:sldMk cId="3820801886" sldId="2500"/>
            <ac:spMk id="2" creationId="{9E0CF263-14B6-F5C4-84F1-4933917E87A9}"/>
          </ac:spMkLst>
        </pc:spChg>
        <pc:spChg chg="del">
          <ac:chgData name="Mark Wolfson" userId="31fe8587497051ab" providerId="LiveId" clId="{04930353-07F8-40B3-8532-850B6F7E395D}" dt="2022-09-29T12:44:01.800" v="3849" actId="22"/>
          <ac:spMkLst>
            <pc:docMk/>
            <pc:sldMk cId="3820801886" sldId="2500"/>
            <ac:spMk id="3" creationId="{1BBE71C7-5CF1-077A-AD03-BD44CCAF19AD}"/>
          </ac:spMkLst>
        </pc:spChg>
        <pc:picChg chg="add mod ord">
          <ac:chgData name="Mark Wolfson" userId="31fe8587497051ab" providerId="LiveId" clId="{04930353-07F8-40B3-8532-850B6F7E395D}" dt="2022-09-29T14:43:29.674" v="4549" actId="14100"/>
          <ac:picMkLst>
            <pc:docMk/>
            <pc:sldMk cId="3820801886" sldId="2500"/>
            <ac:picMk id="5" creationId="{A404F880-1F16-29AB-8919-584606B2C0AB}"/>
          </ac:picMkLst>
        </pc:picChg>
        <pc:picChg chg="add mod">
          <ac:chgData name="Mark Wolfson" userId="31fe8587497051ab" providerId="LiveId" clId="{04930353-07F8-40B3-8532-850B6F7E395D}" dt="2022-09-29T14:43:36.910" v="4551" actId="1076"/>
          <ac:picMkLst>
            <pc:docMk/>
            <pc:sldMk cId="3820801886" sldId="2500"/>
            <ac:picMk id="6" creationId="{4397E6CD-F182-8697-B715-33791F94E54E}"/>
          </ac:picMkLst>
        </pc:picChg>
      </pc:sldChg>
      <pc:sldChg chg="add del">
        <pc:chgData name="Mark Wolfson" userId="31fe8587497051ab" providerId="LiveId" clId="{04930353-07F8-40B3-8532-850B6F7E395D}" dt="2022-10-09T20:16:27.806" v="5413" actId="2696"/>
        <pc:sldMkLst>
          <pc:docMk/>
          <pc:sldMk cId="2522509171" sldId="2501"/>
        </pc:sldMkLst>
      </pc:sldChg>
      <pc:sldChg chg="add modNotesTx">
        <pc:chgData name="Mark Wolfson" userId="31fe8587497051ab" providerId="LiveId" clId="{04930353-07F8-40B3-8532-850B6F7E395D}" dt="2022-10-09T17:49:38.187" v="5412" actId="20577"/>
        <pc:sldMkLst>
          <pc:docMk/>
          <pc:sldMk cId="81756243" sldId="2502"/>
        </pc:sldMkLst>
      </pc:sldChg>
      <pc:sldChg chg="addSp delSp modSp new mod ord setBg">
        <pc:chgData name="Mark Wolfson" userId="31fe8587497051ab" providerId="LiveId" clId="{04930353-07F8-40B3-8532-850B6F7E395D}" dt="2022-09-29T14:30:00.208" v="4510"/>
        <pc:sldMkLst>
          <pc:docMk/>
          <pc:sldMk cId="3707683099" sldId="2503"/>
        </pc:sldMkLst>
        <pc:spChg chg="mod ord">
          <ac:chgData name="Mark Wolfson" userId="31fe8587497051ab" providerId="LiveId" clId="{04930353-07F8-40B3-8532-850B6F7E395D}" dt="2022-09-29T14:25:53.916" v="4493" actId="26606"/>
          <ac:spMkLst>
            <pc:docMk/>
            <pc:sldMk cId="3707683099" sldId="2503"/>
            <ac:spMk id="2" creationId="{27691FE6-DB62-2BDE-3FDF-BCC7B8FA9DF2}"/>
          </ac:spMkLst>
        </pc:spChg>
        <pc:spChg chg="del mod">
          <ac:chgData name="Mark Wolfson" userId="31fe8587497051ab" providerId="LiveId" clId="{04930353-07F8-40B3-8532-850B6F7E395D}" dt="2022-09-29T14:23:29.136" v="4490" actId="22"/>
          <ac:spMkLst>
            <pc:docMk/>
            <pc:sldMk cId="3707683099" sldId="2503"/>
            <ac:spMk id="3" creationId="{44A26016-24C3-D9DA-8A1A-52E2E58D612C}"/>
          </ac:spMkLst>
        </pc:spChg>
        <pc:spChg chg="add del mod">
          <ac:chgData name="Mark Wolfson" userId="31fe8587497051ab" providerId="LiveId" clId="{04930353-07F8-40B3-8532-850B6F7E395D}" dt="2022-09-29T14:27:37.209" v="4497" actId="22"/>
          <ac:spMkLst>
            <pc:docMk/>
            <pc:sldMk cId="3707683099" sldId="2503"/>
            <ac:spMk id="9" creationId="{5069D5CD-5BA5-2966-D591-6FCAFD719C02}"/>
          </ac:spMkLst>
        </pc:spChg>
        <pc:spChg chg="add del">
          <ac:chgData name="Mark Wolfson" userId="31fe8587497051ab" providerId="LiveId" clId="{04930353-07F8-40B3-8532-850B6F7E395D}" dt="2022-09-29T14:25:53.916" v="4493" actId="26606"/>
          <ac:spMkLst>
            <pc:docMk/>
            <pc:sldMk cId="3707683099" sldId="2503"/>
            <ac:spMk id="10" creationId="{0E9C5405-4A49-4E12-98FD-8966C1118F23}"/>
          </ac:spMkLst>
        </pc:spChg>
        <pc:spChg chg="add del">
          <ac:chgData name="Mark Wolfson" userId="31fe8587497051ab" providerId="LiveId" clId="{04930353-07F8-40B3-8532-850B6F7E395D}" dt="2022-09-29T14:25:53.916" v="4493" actId="26606"/>
          <ac:spMkLst>
            <pc:docMk/>
            <pc:sldMk cId="3707683099" sldId="2503"/>
            <ac:spMk id="12" creationId="{35B9823A-85C3-4837-8700-3D94F9B36113}"/>
          </ac:spMkLst>
        </pc:spChg>
        <pc:spChg chg="add del">
          <ac:chgData name="Mark Wolfson" userId="31fe8587497051ab" providerId="LiveId" clId="{04930353-07F8-40B3-8532-850B6F7E395D}" dt="2022-09-29T14:25:53.916" v="4493" actId="26606"/>
          <ac:spMkLst>
            <pc:docMk/>
            <pc:sldMk cId="3707683099" sldId="2503"/>
            <ac:spMk id="14" creationId="{5BAFBDD6-35EA-4318-81BD-034C73032263}"/>
          </ac:spMkLst>
        </pc:spChg>
        <pc:spChg chg="add del">
          <ac:chgData name="Mark Wolfson" userId="31fe8587497051ab" providerId="LiveId" clId="{04930353-07F8-40B3-8532-850B6F7E395D}" dt="2022-09-29T14:25:53.916" v="4493" actId="26606"/>
          <ac:spMkLst>
            <pc:docMk/>
            <pc:sldMk cId="3707683099" sldId="2503"/>
            <ac:spMk id="16" creationId="{9668AFA7-0343-4462-B952-29775C02D4E4}"/>
          </ac:spMkLst>
        </pc:spChg>
        <pc:spChg chg="add del mod">
          <ac:chgData name="Mark Wolfson" userId="31fe8587497051ab" providerId="LiveId" clId="{04930353-07F8-40B3-8532-850B6F7E395D}" dt="2022-09-29T14:28:56.959" v="4504" actId="22"/>
          <ac:spMkLst>
            <pc:docMk/>
            <pc:sldMk cId="3707683099" sldId="2503"/>
            <ac:spMk id="17" creationId="{2FB91A53-0ED5-71F0-1EC6-849B54DCEE13}"/>
          </ac:spMkLst>
        </pc:spChg>
        <pc:spChg chg="add del">
          <ac:chgData name="Mark Wolfson" userId="31fe8587497051ab" providerId="LiveId" clId="{04930353-07F8-40B3-8532-850B6F7E395D}" dt="2022-09-29T14:25:53.916" v="4493" actId="26606"/>
          <ac:spMkLst>
            <pc:docMk/>
            <pc:sldMk cId="3707683099" sldId="2503"/>
            <ac:spMk id="18" creationId="{FABAF75E-3794-4E38-AFE5-55C262447584}"/>
          </ac:spMkLst>
        </pc:spChg>
        <pc:spChg chg="add">
          <ac:chgData name="Mark Wolfson" userId="31fe8587497051ab" providerId="LiveId" clId="{04930353-07F8-40B3-8532-850B6F7E395D}" dt="2022-09-29T14:25:53.916" v="4493" actId="26606"/>
          <ac:spMkLst>
            <pc:docMk/>
            <pc:sldMk cId="3707683099" sldId="2503"/>
            <ac:spMk id="23" creationId="{A8384FB5-9ADC-4DDC-881B-597D56F5B15D}"/>
          </ac:spMkLst>
        </pc:spChg>
        <pc:spChg chg="add">
          <ac:chgData name="Mark Wolfson" userId="31fe8587497051ab" providerId="LiveId" clId="{04930353-07F8-40B3-8532-850B6F7E395D}" dt="2022-09-29T14:25:53.916" v="4493" actId="26606"/>
          <ac:spMkLst>
            <pc:docMk/>
            <pc:sldMk cId="3707683099" sldId="2503"/>
            <ac:spMk id="25" creationId="{91E5A9A7-95C6-4F4F-B00E-C82E07FE62EF}"/>
          </ac:spMkLst>
        </pc:spChg>
        <pc:spChg chg="add">
          <ac:chgData name="Mark Wolfson" userId="31fe8587497051ab" providerId="LiveId" clId="{04930353-07F8-40B3-8532-850B6F7E395D}" dt="2022-09-29T14:25:53.916" v="4493" actId="26606"/>
          <ac:spMkLst>
            <pc:docMk/>
            <pc:sldMk cId="3707683099" sldId="2503"/>
            <ac:spMk id="27" creationId="{D07DD2DE-F619-49DD-B5E7-03A290FF4ED1}"/>
          </ac:spMkLst>
        </pc:spChg>
        <pc:spChg chg="add">
          <ac:chgData name="Mark Wolfson" userId="31fe8587497051ab" providerId="LiveId" clId="{04930353-07F8-40B3-8532-850B6F7E395D}" dt="2022-09-29T14:25:53.916" v="4493" actId="26606"/>
          <ac:spMkLst>
            <pc:docMk/>
            <pc:sldMk cId="3707683099" sldId="2503"/>
            <ac:spMk id="29" creationId="{85149191-5F60-4A28-AAFF-039F96B0F3EC}"/>
          </ac:spMkLst>
        </pc:spChg>
        <pc:spChg chg="add">
          <ac:chgData name="Mark Wolfson" userId="31fe8587497051ab" providerId="LiveId" clId="{04930353-07F8-40B3-8532-850B6F7E395D}" dt="2022-09-29T14:25:53.916" v="4493" actId="26606"/>
          <ac:spMkLst>
            <pc:docMk/>
            <pc:sldMk cId="3707683099" sldId="2503"/>
            <ac:spMk id="31" creationId="{F8260ED5-17F7-4158-B241-D51DD4CF1B7E}"/>
          </ac:spMkLst>
        </pc:spChg>
        <pc:picChg chg="add del mod ord">
          <ac:chgData name="Mark Wolfson" userId="31fe8587497051ab" providerId="LiveId" clId="{04930353-07F8-40B3-8532-850B6F7E395D}" dt="2022-09-29T14:27:32.109" v="4496" actId="478"/>
          <ac:picMkLst>
            <pc:docMk/>
            <pc:sldMk cId="3707683099" sldId="2503"/>
            <ac:picMk id="5" creationId="{D247201A-0649-7788-DF7D-2DFC608AFF41}"/>
          </ac:picMkLst>
        </pc:picChg>
        <pc:picChg chg="add del">
          <ac:chgData name="Mark Wolfson" userId="31fe8587497051ab" providerId="LiveId" clId="{04930353-07F8-40B3-8532-850B6F7E395D}" dt="2022-09-29T14:27:27.987" v="4495" actId="22"/>
          <ac:picMkLst>
            <pc:docMk/>
            <pc:sldMk cId="3707683099" sldId="2503"/>
            <ac:picMk id="7" creationId="{2AB7A04E-CA7F-C7DC-8539-6E76589A8877}"/>
          </ac:picMkLst>
        </pc:picChg>
        <pc:picChg chg="add del mod ord">
          <ac:chgData name="Mark Wolfson" userId="31fe8587497051ab" providerId="LiveId" clId="{04930353-07F8-40B3-8532-850B6F7E395D}" dt="2022-09-29T14:28:52.192" v="4503" actId="478"/>
          <ac:picMkLst>
            <pc:docMk/>
            <pc:sldMk cId="3707683099" sldId="2503"/>
            <ac:picMk id="13" creationId="{4494C7AE-F765-B13C-F25E-BD1C8652B2FE}"/>
          </ac:picMkLst>
        </pc:picChg>
        <pc:picChg chg="add mod ord">
          <ac:chgData name="Mark Wolfson" userId="31fe8587497051ab" providerId="LiveId" clId="{04930353-07F8-40B3-8532-850B6F7E395D}" dt="2022-09-29T14:29:17.311" v="4508" actId="1076"/>
          <ac:picMkLst>
            <pc:docMk/>
            <pc:sldMk cId="3707683099" sldId="2503"/>
            <ac:picMk id="20" creationId="{E54BB172-75C0-DACA-6E1E-29528ECA0838}"/>
          </ac:picMkLst>
        </pc:picChg>
      </pc:sldChg>
      <pc:sldChg chg="addSp modSp add mod">
        <pc:chgData name="Mark Wolfson" userId="31fe8587497051ab" providerId="LiveId" clId="{04930353-07F8-40B3-8532-850B6F7E395D}" dt="2022-09-29T14:43:13.514" v="4547" actId="1076"/>
        <pc:sldMkLst>
          <pc:docMk/>
          <pc:sldMk cId="249996513" sldId="2504"/>
        </pc:sldMkLst>
        <pc:picChg chg="add mod">
          <ac:chgData name="Mark Wolfson" userId="31fe8587497051ab" providerId="LiveId" clId="{04930353-07F8-40B3-8532-850B6F7E395D}" dt="2022-09-29T14:43:13.514" v="4547" actId="1076"/>
          <ac:picMkLst>
            <pc:docMk/>
            <pc:sldMk cId="249996513" sldId="2504"/>
            <ac:picMk id="3" creationId="{D4949514-C9C1-2011-3D4B-503029718891}"/>
          </ac:picMkLst>
        </pc:picChg>
        <pc:picChg chg="mod">
          <ac:chgData name="Mark Wolfson" userId="31fe8587497051ab" providerId="LiveId" clId="{04930353-07F8-40B3-8532-850B6F7E395D}" dt="2022-09-29T14:43:06.311" v="4545" actId="1076"/>
          <ac:picMkLst>
            <pc:docMk/>
            <pc:sldMk cId="249996513" sldId="2504"/>
            <ac:picMk id="5" creationId="{0FA21C31-DDD4-9F7E-6FB6-F1E30E90C157}"/>
          </ac:picMkLst>
        </pc:picChg>
      </pc:sldChg>
      <pc:sldChg chg="add del">
        <pc:chgData name="Mark Wolfson" userId="31fe8587497051ab" providerId="LiveId" clId="{04930353-07F8-40B3-8532-850B6F7E395D}" dt="2022-10-01T22:31:31.791" v="5232" actId="47"/>
        <pc:sldMkLst>
          <pc:docMk/>
          <pc:sldMk cId="988254953" sldId="2505"/>
        </pc:sldMkLst>
      </pc:sldChg>
      <pc:sldChg chg="addSp delSp modSp new del mod">
        <pc:chgData name="Mark Wolfson" userId="31fe8587497051ab" providerId="LiveId" clId="{04930353-07F8-40B3-8532-850B6F7E395D}" dt="2022-10-01T20:29:19.394" v="4918" actId="2696"/>
        <pc:sldMkLst>
          <pc:docMk/>
          <pc:sldMk cId="2031340324" sldId="2505"/>
        </pc:sldMkLst>
        <pc:spChg chg="mod">
          <ac:chgData name="Mark Wolfson" userId="31fe8587497051ab" providerId="LiveId" clId="{04930353-07F8-40B3-8532-850B6F7E395D}" dt="2022-10-01T18:44:02.403" v="4553" actId="14100"/>
          <ac:spMkLst>
            <pc:docMk/>
            <pc:sldMk cId="2031340324" sldId="2505"/>
            <ac:spMk id="2" creationId="{23E5FB2D-69D0-F35A-AF55-8DD246AC9B05}"/>
          </ac:spMkLst>
        </pc:spChg>
        <pc:spChg chg="add del mod">
          <ac:chgData name="Mark Wolfson" userId="31fe8587497051ab" providerId="LiveId" clId="{04930353-07F8-40B3-8532-850B6F7E395D}" dt="2022-10-01T18:44:59.199" v="4558"/>
          <ac:spMkLst>
            <pc:docMk/>
            <pc:sldMk cId="2031340324" sldId="2505"/>
            <ac:spMk id="3" creationId="{7B38360E-F9C0-18CE-06C4-AC5536A50BF9}"/>
          </ac:spMkLst>
        </pc:spChg>
        <pc:spChg chg="add mod">
          <ac:chgData name="Mark Wolfson" userId="31fe8587497051ab" providerId="LiveId" clId="{04930353-07F8-40B3-8532-850B6F7E395D}" dt="2022-10-01T18:56:02.483" v="4632" actId="1076"/>
          <ac:spMkLst>
            <pc:docMk/>
            <pc:sldMk cId="2031340324" sldId="2505"/>
            <ac:spMk id="4" creationId="{790432A1-B36E-3BB8-1105-5E03E12C5E7C}"/>
          </ac:spMkLst>
        </pc:spChg>
        <pc:spChg chg="add del mod">
          <ac:chgData name="Mark Wolfson" userId="31fe8587497051ab" providerId="LiveId" clId="{04930353-07F8-40B3-8532-850B6F7E395D}" dt="2022-10-01T18:44:50.190" v="4557"/>
          <ac:spMkLst>
            <pc:docMk/>
            <pc:sldMk cId="2031340324" sldId="2505"/>
            <ac:spMk id="5" creationId="{7E1197FD-8E32-580B-016B-BCFE42E470D5}"/>
          </ac:spMkLst>
        </pc:spChg>
        <pc:spChg chg="add mod">
          <ac:chgData name="Mark Wolfson" userId="31fe8587497051ab" providerId="LiveId" clId="{04930353-07F8-40B3-8532-850B6F7E395D}" dt="2022-10-01T18:47:26.251" v="4590" actId="1076"/>
          <ac:spMkLst>
            <pc:docMk/>
            <pc:sldMk cId="2031340324" sldId="2505"/>
            <ac:spMk id="12" creationId="{E1D9B077-50EE-C722-1E95-E2383DDD880A}"/>
          </ac:spMkLst>
        </pc:spChg>
        <pc:spChg chg="add mod">
          <ac:chgData name="Mark Wolfson" userId="31fe8587497051ab" providerId="LiveId" clId="{04930353-07F8-40B3-8532-850B6F7E395D}" dt="2022-10-01T18:56:43.600" v="4635" actId="1076"/>
          <ac:spMkLst>
            <pc:docMk/>
            <pc:sldMk cId="2031340324" sldId="2505"/>
            <ac:spMk id="21" creationId="{8B6144D2-FA84-7062-9F55-1E6782845423}"/>
          </ac:spMkLst>
        </pc:spChg>
        <pc:spChg chg="add mod">
          <ac:chgData name="Mark Wolfson" userId="31fe8587497051ab" providerId="LiveId" clId="{04930353-07F8-40B3-8532-850B6F7E395D}" dt="2022-10-01T18:55:29.453" v="4629" actId="1076"/>
          <ac:spMkLst>
            <pc:docMk/>
            <pc:sldMk cId="2031340324" sldId="2505"/>
            <ac:spMk id="22" creationId="{404D4459-7AC9-4234-A633-F37106526078}"/>
          </ac:spMkLst>
        </pc:spChg>
        <pc:spChg chg="add mod">
          <ac:chgData name="Mark Wolfson" userId="31fe8587497051ab" providerId="LiveId" clId="{04930353-07F8-40B3-8532-850B6F7E395D}" dt="2022-10-01T18:55:37.650" v="4630" actId="1076"/>
          <ac:spMkLst>
            <pc:docMk/>
            <pc:sldMk cId="2031340324" sldId="2505"/>
            <ac:spMk id="23" creationId="{57CE5784-8014-D148-F10E-4AA343BFDC46}"/>
          </ac:spMkLst>
        </pc:spChg>
        <pc:spChg chg="add mod">
          <ac:chgData name="Mark Wolfson" userId="31fe8587497051ab" providerId="LiveId" clId="{04930353-07F8-40B3-8532-850B6F7E395D}" dt="2022-10-01T18:55:11.821" v="4627" actId="1076"/>
          <ac:spMkLst>
            <pc:docMk/>
            <pc:sldMk cId="2031340324" sldId="2505"/>
            <ac:spMk id="24" creationId="{A330C01E-2021-8505-7E08-AB6F90F6166E}"/>
          </ac:spMkLst>
        </pc:spChg>
        <pc:spChg chg="add mod">
          <ac:chgData name="Mark Wolfson" userId="31fe8587497051ab" providerId="LiveId" clId="{04930353-07F8-40B3-8532-850B6F7E395D}" dt="2022-10-01T18:54:41.271" v="4626" actId="1076"/>
          <ac:spMkLst>
            <pc:docMk/>
            <pc:sldMk cId="2031340324" sldId="2505"/>
            <ac:spMk id="25" creationId="{BB733D5C-5648-AA9A-1BF0-5B3141E54F03}"/>
          </ac:spMkLst>
        </pc:spChg>
        <pc:spChg chg="add mod">
          <ac:chgData name="Mark Wolfson" userId="31fe8587497051ab" providerId="LiveId" clId="{04930353-07F8-40B3-8532-850B6F7E395D}" dt="2022-10-01T18:54:23.836" v="4625" actId="1076"/>
          <ac:spMkLst>
            <pc:docMk/>
            <pc:sldMk cId="2031340324" sldId="2505"/>
            <ac:spMk id="26" creationId="{3AA41932-C54B-EC13-FEA7-1658A3FFFA3B}"/>
          </ac:spMkLst>
        </pc:spChg>
        <pc:spChg chg="add del mod">
          <ac:chgData name="Mark Wolfson" userId="31fe8587497051ab" providerId="LiveId" clId="{04930353-07F8-40B3-8532-850B6F7E395D}" dt="2022-10-01T18:53:37.655" v="4619" actId="478"/>
          <ac:spMkLst>
            <pc:docMk/>
            <pc:sldMk cId="2031340324" sldId="2505"/>
            <ac:spMk id="28" creationId="{AAAEB650-FA26-4A45-1A22-55665BB4ED6C}"/>
          </ac:spMkLst>
        </pc:spChg>
        <pc:spChg chg="add del mod">
          <ac:chgData name="Mark Wolfson" userId="31fe8587497051ab" providerId="LiveId" clId="{04930353-07F8-40B3-8532-850B6F7E395D}" dt="2022-10-01T18:54:07.851" v="4623" actId="478"/>
          <ac:spMkLst>
            <pc:docMk/>
            <pc:sldMk cId="2031340324" sldId="2505"/>
            <ac:spMk id="30" creationId="{6CD04C58-3F00-26B7-C688-4C581628B2E2}"/>
          </ac:spMkLst>
        </pc:spChg>
        <pc:spChg chg="add del mod">
          <ac:chgData name="Mark Wolfson" userId="31fe8587497051ab" providerId="LiveId" clId="{04930353-07F8-40B3-8532-850B6F7E395D}" dt="2022-10-01T18:58:42.824" v="4654" actId="478"/>
          <ac:spMkLst>
            <pc:docMk/>
            <pc:sldMk cId="2031340324" sldId="2505"/>
            <ac:spMk id="44" creationId="{5D1B42D2-3684-4AB9-ED10-471DD1292DE0}"/>
          </ac:spMkLst>
        </pc:spChg>
        <pc:spChg chg="add mod ord">
          <ac:chgData name="Mark Wolfson" userId="31fe8587497051ab" providerId="LiveId" clId="{04930353-07F8-40B3-8532-850B6F7E395D}" dt="2022-10-01T19:02:27.918" v="4660" actId="171"/>
          <ac:spMkLst>
            <pc:docMk/>
            <pc:sldMk cId="2031340324" sldId="2505"/>
            <ac:spMk id="46" creationId="{5D6ED97E-8F54-A6CB-7111-93B6283BFDC3}"/>
          </ac:spMkLst>
        </pc:spChg>
        <pc:spChg chg="add mod">
          <ac:chgData name="Mark Wolfson" userId="31fe8587497051ab" providerId="LiveId" clId="{04930353-07F8-40B3-8532-850B6F7E395D}" dt="2022-10-01T19:05:20.662" v="4678" actId="1076"/>
          <ac:spMkLst>
            <pc:docMk/>
            <pc:sldMk cId="2031340324" sldId="2505"/>
            <ac:spMk id="49" creationId="{6AAD0EFC-4EFE-F42C-8D6E-1395F4073773}"/>
          </ac:spMkLst>
        </pc:spChg>
        <pc:graphicFrameChg chg="add mod modGraphic">
          <ac:chgData name="Mark Wolfson" userId="31fe8587497051ab" providerId="LiveId" clId="{04930353-07F8-40B3-8532-850B6F7E395D}" dt="2022-10-01T19:05:16.697" v="4677" actId="1076"/>
          <ac:graphicFrameMkLst>
            <pc:docMk/>
            <pc:sldMk cId="2031340324" sldId="2505"/>
            <ac:graphicFrameMk id="50" creationId="{108A2B23-622F-F441-FA1C-8FAFD22FDF19}"/>
          </ac:graphicFrameMkLst>
        </pc:graphicFrameChg>
        <pc:picChg chg="add del mod">
          <ac:chgData name="Mark Wolfson" userId="31fe8587497051ab" providerId="LiveId" clId="{04930353-07F8-40B3-8532-850B6F7E395D}" dt="2022-10-01T18:58:55.902" v="4655" actId="21"/>
          <ac:picMkLst>
            <pc:docMk/>
            <pc:sldMk cId="2031340324" sldId="2505"/>
            <ac:picMk id="6" creationId="{3213DD92-B7BA-6DA4-E5FB-09DC091A19C7}"/>
          </ac:picMkLst>
        </pc:picChg>
        <pc:picChg chg="add del mod">
          <ac:chgData name="Mark Wolfson" userId="31fe8587497051ab" providerId="LiveId" clId="{04930353-07F8-40B3-8532-850B6F7E395D}" dt="2022-10-01T19:03:12.083" v="4663" actId="478"/>
          <ac:picMkLst>
            <pc:docMk/>
            <pc:sldMk cId="2031340324" sldId="2505"/>
            <ac:picMk id="7" creationId="{1C30E013-7E6E-5E3C-D6E5-E46DE8999F5A}"/>
          </ac:picMkLst>
        </pc:picChg>
        <pc:picChg chg="add del mod">
          <ac:chgData name="Mark Wolfson" userId="31fe8587497051ab" providerId="LiveId" clId="{04930353-07F8-40B3-8532-850B6F7E395D}" dt="2022-10-01T19:03:14.783" v="4664" actId="478"/>
          <ac:picMkLst>
            <pc:docMk/>
            <pc:sldMk cId="2031340324" sldId="2505"/>
            <ac:picMk id="8" creationId="{0C1E1D61-11F2-E51A-299E-A0FDA7B1F0DB}"/>
          </ac:picMkLst>
        </pc:picChg>
        <pc:picChg chg="add del mod">
          <ac:chgData name="Mark Wolfson" userId="31fe8587497051ab" providerId="LiveId" clId="{04930353-07F8-40B3-8532-850B6F7E395D}" dt="2022-10-01T19:03:16.150" v="4665" actId="478"/>
          <ac:picMkLst>
            <pc:docMk/>
            <pc:sldMk cId="2031340324" sldId="2505"/>
            <ac:picMk id="9" creationId="{70FA21DC-A79C-7549-977F-5DD0138FD22F}"/>
          </ac:picMkLst>
        </pc:picChg>
        <pc:picChg chg="add del mod">
          <ac:chgData name="Mark Wolfson" userId="31fe8587497051ab" providerId="LiveId" clId="{04930353-07F8-40B3-8532-850B6F7E395D}" dt="2022-10-01T19:03:17.566" v="4666" actId="478"/>
          <ac:picMkLst>
            <pc:docMk/>
            <pc:sldMk cId="2031340324" sldId="2505"/>
            <ac:picMk id="10" creationId="{7424DDFF-39FE-9113-502D-9E33E046E7EB}"/>
          </ac:picMkLst>
        </pc:picChg>
        <pc:picChg chg="add del mod">
          <ac:chgData name="Mark Wolfson" userId="31fe8587497051ab" providerId="LiveId" clId="{04930353-07F8-40B3-8532-850B6F7E395D}" dt="2022-10-01T19:03:18.650" v="4667" actId="478"/>
          <ac:picMkLst>
            <pc:docMk/>
            <pc:sldMk cId="2031340324" sldId="2505"/>
            <ac:picMk id="11" creationId="{25A0F050-B457-97DA-3A47-10912AB63707}"/>
          </ac:picMkLst>
        </pc:picChg>
        <pc:picChg chg="add del">
          <ac:chgData name="Mark Wolfson" userId="31fe8587497051ab" providerId="LiveId" clId="{04930353-07F8-40B3-8532-850B6F7E395D}" dt="2022-10-01T18:46:24.683" v="4572" actId="478"/>
          <ac:picMkLst>
            <pc:docMk/>
            <pc:sldMk cId="2031340324" sldId="2505"/>
            <ac:picMk id="13" creationId="{257D3D24-EFEF-0EB4-4BDD-0AD0E3378EB1}"/>
          </ac:picMkLst>
        </pc:picChg>
        <pc:picChg chg="add mod">
          <ac:chgData name="Mark Wolfson" userId="31fe8587497051ab" providerId="LiveId" clId="{04930353-07F8-40B3-8532-850B6F7E395D}" dt="2022-10-01T18:47:16.517" v="4588" actId="1076"/>
          <ac:picMkLst>
            <pc:docMk/>
            <pc:sldMk cId="2031340324" sldId="2505"/>
            <ac:picMk id="14" creationId="{965E5302-4D08-1087-D17C-F7DBC892747B}"/>
          </ac:picMkLst>
        </pc:picChg>
        <pc:picChg chg="add mod modVis">
          <ac:chgData name="Mark Wolfson" userId="31fe8587497051ab" providerId="LiveId" clId="{04930353-07F8-40B3-8532-850B6F7E395D}" dt="2022-10-01T19:02:58.106" v="4662" actId="14429"/>
          <ac:picMkLst>
            <pc:docMk/>
            <pc:sldMk cId="2031340324" sldId="2505"/>
            <ac:picMk id="15" creationId="{D1C7DF24-956E-8058-5965-80ECB2F4356C}"/>
          </ac:picMkLst>
        </pc:picChg>
        <pc:picChg chg="add mod">
          <ac:chgData name="Mark Wolfson" userId="31fe8587497051ab" providerId="LiveId" clId="{04930353-07F8-40B3-8532-850B6F7E395D}" dt="2022-10-01T18:47:11.861" v="4587" actId="1076"/>
          <ac:picMkLst>
            <pc:docMk/>
            <pc:sldMk cId="2031340324" sldId="2505"/>
            <ac:picMk id="16" creationId="{474757CF-717B-E0D3-A8CF-00BA7576D21E}"/>
          </ac:picMkLst>
        </pc:picChg>
        <pc:picChg chg="add mod">
          <ac:chgData name="Mark Wolfson" userId="31fe8587497051ab" providerId="LiveId" clId="{04930353-07F8-40B3-8532-850B6F7E395D}" dt="2022-10-01T18:46:56.703" v="4583" actId="1076"/>
          <ac:picMkLst>
            <pc:docMk/>
            <pc:sldMk cId="2031340324" sldId="2505"/>
            <ac:picMk id="17" creationId="{4CF1FD52-FB6E-FEEC-CBB9-78C43D1DD1F9}"/>
          </ac:picMkLst>
        </pc:picChg>
        <pc:picChg chg="add mod">
          <ac:chgData name="Mark Wolfson" userId="31fe8587497051ab" providerId="LiveId" clId="{04930353-07F8-40B3-8532-850B6F7E395D}" dt="2022-10-01T18:46:47.039" v="4580" actId="1076"/>
          <ac:picMkLst>
            <pc:docMk/>
            <pc:sldMk cId="2031340324" sldId="2505"/>
            <ac:picMk id="18" creationId="{033DBF61-9422-3637-8C66-DCE140F06970}"/>
          </ac:picMkLst>
        </pc:picChg>
        <pc:picChg chg="add mod">
          <ac:chgData name="Mark Wolfson" userId="31fe8587497051ab" providerId="LiveId" clId="{04930353-07F8-40B3-8532-850B6F7E395D}" dt="2022-10-01T18:46:43.620" v="4579" actId="1076"/>
          <ac:picMkLst>
            <pc:docMk/>
            <pc:sldMk cId="2031340324" sldId="2505"/>
            <ac:picMk id="19" creationId="{1D5F2BCE-8EE0-DF3E-A3C4-F6C4C508CFC9}"/>
          </ac:picMkLst>
        </pc:picChg>
        <pc:picChg chg="add del">
          <ac:chgData name="Mark Wolfson" userId="31fe8587497051ab" providerId="LiveId" clId="{04930353-07F8-40B3-8532-850B6F7E395D}" dt="2022-10-01T18:48:19.233" v="4601" actId="478"/>
          <ac:picMkLst>
            <pc:docMk/>
            <pc:sldMk cId="2031340324" sldId="2505"/>
            <ac:picMk id="20" creationId="{4BB37C50-0AA1-6960-AB7D-592FE076A349}"/>
          </ac:picMkLst>
        </pc:picChg>
        <pc:cxnChg chg="add del mod">
          <ac:chgData name="Mark Wolfson" userId="31fe8587497051ab" providerId="LiveId" clId="{04930353-07F8-40B3-8532-850B6F7E395D}" dt="2022-10-01T19:03:24.216" v="4668" actId="478"/>
          <ac:cxnSpMkLst>
            <pc:docMk/>
            <pc:sldMk cId="2031340324" sldId="2505"/>
            <ac:cxnSpMk id="32" creationId="{C5EC0C8A-76BA-790D-B055-6AC3BBDC2E68}"/>
          </ac:cxnSpMkLst>
        </pc:cxnChg>
        <pc:cxnChg chg="add mod">
          <ac:chgData name="Mark Wolfson" userId="31fe8587497051ab" providerId="LiveId" clId="{04930353-07F8-40B3-8532-850B6F7E395D}" dt="2022-10-01T18:57:01.205" v="4637" actId="14100"/>
          <ac:cxnSpMkLst>
            <pc:docMk/>
            <pc:sldMk cId="2031340324" sldId="2505"/>
            <ac:cxnSpMk id="34" creationId="{4340D914-F619-4884-C812-EF71D30FC527}"/>
          </ac:cxnSpMkLst>
        </pc:cxnChg>
        <pc:cxnChg chg="add mod">
          <ac:chgData name="Mark Wolfson" userId="31fe8587497051ab" providerId="LiveId" clId="{04930353-07F8-40B3-8532-850B6F7E395D}" dt="2022-10-01T18:57:36.203" v="4642" actId="1076"/>
          <ac:cxnSpMkLst>
            <pc:docMk/>
            <pc:sldMk cId="2031340324" sldId="2505"/>
            <ac:cxnSpMk id="37" creationId="{023544AE-525C-860C-696B-F7EFAB3C3666}"/>
          </ac:cxnSpMkLst>
        </pc:cxnChg>
        <pc:cxnChg chg="add mod">
          <ac:chgData name="Mark Wolfson" userId="31fe8587497051ab" providerId="LiveId" clId="{04930353-07F8-40B3-8532-850B6F7E395D}" dt="2022-10-01T18:58:17.950" v="4651" actId="1076"/>
          <ac:cxnSpMkLst>
            <pc:docMk/>
            <pc:sldMk cId="2031340324" sldId="2505"/>
            <ac:cxnSpMk id="38" creationId="{BBFB746C-1210-083F-F64D-74857EA2B608}"/>
          </ac:cxnSpMkLst>
        </pc:cxnChg>
        <pc:cxnChg chg="add mod">
          <ac:chgData name="Mark Wolfson" userId="31fe8587497051ab" providerId="LiveId" clId="{04930353-07F8-40B3-8532-850B6F7E395D}" dt="2022-10-01T18:58:09.866" v="4650" actId="1076"/>
          <ac:cxnSpMkLst>
            <pc:docMk/>
            <pc:sldMk cId="2031340324" sldId="2505"/>
            <ac:cxnSpMk id="39" creationId="{4F135F4D-BB9C-D00D-E226-4E61F68DF865}"/>
          </ac:cxnSpMkLst>
        </pc:cxnChg>
        <pc:cxnChg chg="add mod">
          <ac:chgData name="Mark Wolfson" userId="31fe8587497051ab" providerId="LiveId" clId="{04930353-07F8-40B3-8532-850B6F7E395D}" dt="2022-10-01T18:58:04.427" v="4649" actId="1076"/>
          <ac:cxnSpMkLst>
            <pc:docMk/>
            <pc:sldMk cId="2031340324" sldId="2505"/>
            <ac:cxnSpMk id="40" creationId="{631A6913-CAD7-A4EC-8865-BB835358740B}"/>
          </ac:cxnSpMkLst>
        </pc:cxnChg>
        <pc:cxnChg chg="add mod">
          <ac:chgData name="Mark Wolfson" userId="31fe8587497051ab" providerId="LiveId" clId="{04930353-07F8-40B3-8532-850B6F7E395D}" dt="2022-10-01T18:58:22.299" v="4652" actId="1076"/>
          <ac:cxnSpMkLst>
            <pc:docMk/>
            <pc:sldMk cId="2031340324" sldId="2505"/>
            <ac:cxnSpMk id="41" creationId="{3BC68612-CC5D-1D18-25A0-4B4BB9AB4C87}"/>
          </ac:cxnSpMkLst>
        </pc:cxnChg>
        <pc:cxnChg chg="add mod">
          <ac:chgData name="Mark Wolfson" userId="31fe8587497051ab" providerId="LiveId" clId="{04930353-07F8-40B3-8532-850B6F7E395D}" dt="2022-10-01T18:57:58.584" v="4648" actId="1076"/>
          <ac:cxnSpMkLst>
            <pc:docMk/>
            <pc:sldMk cId="2031340324" sldId="2505"/>
            <ac:cxnSpMk id="42" creationId="{0B2F2186-3A90-C2A6-CB16-F0F96666BEAE}"/>
          </ac:cxnSpMkLst>
        </pc:cxnChg>
        <pc:cxnChg chg="add del">
          <ac:chgData name="Mark Wolfson" userId="31fe8587497051ab" providerId="LiveId" clId="{04930353-07F8-40B3-8532-850B6F7E395D}" dt="2022-10-01T19:01:43.416" v="4657" actId="478"/>
          <ac:cxnSpMkLst>
            <pc:docMk/>
            <pc:sldMk cId="2031340324" sldId="2505"/>
            <ac:cxnSpMk id="48" creationId="{0C4470C4-FB04-BA59-EB2C-98F814E039D6}"/>
          </ac:cxnSpMkLst>
        </pc:cxnChg>
      </pc:sldChg>
      <pc:sldChg chg="addSp del delDesignElem">
        <pc:chgData name="Mark Wolfson" userId="31fe8587497051ab" providerId="LiveId" clId="{04930353-07F8-40B3-8532-850B6F7E395D}" dt="2022-10-01T20:30:16.198" v="4934"/>
        <pc:sldMkLst>
          <pc:docMk/>
          <pc:sldMk cId="2575121958" sldId="2505"/>
        </pc:sldMkLst>
        <pc:spChg chg="add">
          <ac:chgData name="Mark Wolfson" userId="31fe8587497051ab" providerId="LiveId" clId="{04930353-07F8-40B3-8532-850B6F7E395D}" dt="2022-10-01T20:30:16.198" v="4934"/>
          <ac:spMkLst>
            <pc:docMk/>
            <pc:sldMk cId="2575121958" sldId="2505"/>
            <ac:spMk id="35" creationId="{6F5A5072-7B47-4D32-B52A-4EBBF590B8A5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2575121958" sldId="2505"/>
            <ac:spMk id="36" creationId="{9715DAF0-AE1B-46C9-8A6B-DB2AA05AB91D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2575121958" sldId="2505"/>
            <ac:spMk id="37" creationId="{6016219D-510E-4184-9090-6D5578A87BD1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2575121958" sldId="2505"/>
            <ac:spMk id="38" creationId="{AFF4A713-7B75-4B21-90D7-5AB19547C728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2575121958" sldId="2505"/>
            <ac:spMk id="39" creationId="{DC631C0B-6DA6-4E57-8231-CE32B3434A7E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2575121958" sldId="2505"/>
            <ac:spMk id="40" creationId="{C29501E6-A978-4A61-9689-9085AF97A53A}"/>
          </ac:spMkLst>
        </pc:spChg>
      </pc:sldChg>
      <pc:sldChg chg="del">
        <pc:chgData name="Mark Wolfson" userId="31fe8587497051ab" providerId="LiveId" clId="{04930353-07F8-40B3-8532-850B6F7E395D}" dt="2022-10-01T20:30:42.041" v="4935"/>
        <pc:sldMkLst>
          <pc:docMk/>
          <pc:sldMk cId="4057706330" sldId="2505"/>
        </pc:sldMkLst>
      </pc:sldChg>
      <pc:sldChg chg="addSp del delDesignElem">
        <pc:chgData name="Mark Wolfson" userId="31fe8587497051ab" providerId="LiveId" clId="{04930353-07F8-40B3-8532-850B6F7E395D}" dt="2022-10-01T20:30:16.198" v="4934"/>
        <pc:sldMkLst>
          <pc:docMk/>
          <pc:sldMk cId="637798308" sldId="2506"/>
        </pc:sldMkLst>
        <pc:spChg chg="add">
          <ac:chgData name="Mark Wolfson" userId="31fe8587497051ab" providerId="LiveId" clId="{04930353-07F8-40B3-8532-850B6F7E395D}" dt="2022-10-01T20:30:16.198" v="4934"/>
          <ac:spMkLst>
            <pc:docMk/>
            <pc:sldMk cId="637798308" sldId="2506"/>
            <ac:spMk id="21" creationId="{827B839B-9ADE-406B-8590-F1CAEDED45A1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637798308" sldId="2506"/>
            <ac:spMk id="23" creationId="{CFE45BF0-46DB-408C-B5F7-7B11716805D4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637798308" sldId="2506"/>
            <ac:spMk id="25" creationId="{2AEBC8F2-97B1-41B4-93F1-2D289E197FBA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637798308" sldId="2506"/>
            <ac:spMk id="27" creationId="{472E3A19-F5D5-48FC-BB9C-48C2F68F598B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637798308" sldId="2506"/>
            <ac:spMk id="29" creationId="{7A62E32F-BB65-43A8-8EB5-92346890E549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637798308" sldId="2506"/>
            <ac:spMk id="31" creationId="{14E91B64-9FCC-451E-AFB4-A827D6329367}"/>
          </ac:spMkLst>
        </pc:spChg>
      </pc:sldChg>
      <pc:sldChg chg="del">
        <pc:chgData name="Mark Wolfson" userId="31fe8587497051ab" providerId="LiveId" clId="{04930353-07F8-40B3-8532-850B6F7E395D}" dt="2022-10-01T20:30:42.041" v="4935"/>
        <pc:sldMkLst>
          <pc:docMk/>
          <pc:sldMk cId="1842143094" sldId="2506"/>
        </pc:sldMkLst>
      </pc:sldChg>
      <pc:sldChg chg="addSp delSp modSp add mod">
        <pc:chgData name="Mark Wolfson" userId="31fe8587497051ab" providerId="LiveId" clId="{04930353-07F8-40B3-8532-850B6F7E395D}" dt="2022-10-01T21:21:06.868" v="5148" actId="1582"/>
        <pc:sldMkLst>
          <pc:docMk/>
          <pc:sldMk cId="3917067131" sldId="2506"/>
        </pc:sldMkLst>
        <pc:spChg chg="add mod">
          <ac:chgData name="Mark Wolfson" userId="31fe8587497051ab" providerId="LiveId" clId="{04930353-07F8-40B3-8532-850B6F7E395D}" dt="2022-10-01T21:08:02.567" v="5030" actId="1076"/>
          <ac:spMkLst>
            <pc:docMk/>
            <pc:sldMk cId="3917067131" sldId="2506"/>
            <ac:spMk id="2" creationId="{4C0E58F0-D919-2FC9-23FF-056AD6DDF494}"/>
          </ac:spMkLst>
        </pc:spChg>
        <pc:spChg chg="add mod">
          <ac:chgData name="Mark Wolfson" userId="31fe8587497051ab" providerId="LiveId" clId="{04930353-07F8-40B3-8532-850B6F7E395D}" dt="2022-10-01T21:14:24.373" v="5118" actId="1076"/>
          <ac:spMkLst>
            <pc:docMk/>
            <pc:sldMk cId="3917067131" sldId="2506"/>
            <ac:spMk id="3" creationId="{BB30BDFA-16B7-C6F0-B1EE-A8F8C7EE4C06}"/>
          </ac:spMkLst>
        </pc:spChg>
        <pc:spChg chg="add mod">
          <ac:chgData name="Mark Wolfson" userId="31fe8587497051ab" providerId="LiveId" clId="{04930353-07F8-40B3-8532-850B6F7E395D}" dt="2022-10-01T21:09:05.166" v="5046" actId="1076"/>
          <ac:spMkLst>
            <pc:docMk/>
            <pc:sldMk cId="3917067131" sldId="2506"/>
            <ac:spMk id="7" creationId="{B1B74DE2-8320-1328-7563-8834868342DF}"/>
          </ac:spMkLst>
        </pc:spChg>
        <pc:spChg chg="add mod">
          <ac:chgData name="Mark Wolfson" userId="31fe8587497051ab" providerId="LiveId" clId="{04930353-07F8-40B3-8532-850B6F7E395D}" dt="2022-10-01T21:09:55.324" v="5086" actId="20577"/>
          <ac:spMkLst>
            <pc:docMk/>
            <pc:sldMk cId="3917067131" sldId="2506"/>
            <ac:spMk id="9" creationId="{04C66A8B-EDF5-1FC5-5EDF-6B15A5BC8467}"/>
          </ac:spMkLst>
        </pc:spChg>
        <pc:spChg chg="add mod">
          <ac:chgData name="Mark Wolfson" userId="31fe8587497051ab" providerId="LiveId" clId="{04930353-07F8-40B3-8532-850B6F7E395D}" dt="2022-10-01T21:10:30.707" v="5101" actId="20577"/>
          <ac:spMkLst>
            <pc:docMk/>
            <pc:sldMk cId="3917067131" sldId="2506"/>
            <ac:spMk id="10" creationId="{B32F7E2E-F52F-4012-B3C0-93CC4A89B112}"/>
          </ac:spMkLst>
        </pc:spChg>
        <pc:spChg chg="add mod">
          <ac:chgData name="Mark Wolfson" userId="31fe8587497051ab" providerId="LiveId" clId="{04930353-07F8-40B3-8532-850B6F7E395D}" dt="2022-10-01T21:14:40.936" v="5121" actId="14100"/>
          <ac:spMkLst>
            <pc:docMk/>
            <pc:sldMk cId="3917067131" sldId="2506"/>
            <ac:spMk id="11" creationId="{CDFF3EB4-3362-57B4-7328-81D5ED0275B5}"/>
          </ac:spMkLst>
        </pc:spChg>
        <pc:spChg chg="add mod">
          <ac:chgData name="Mark Wolfson" userId="31fe8587497051ab" providerId="LiveId" clId="{04930353-07F8-40B3-8532-850B6F7E395D}" dt="2022-10-01T21:14:44.364" v="5122" actId="14100"/>
          <ac:spMkLst>
            <pc:docMk/>
            <pc:sldMk cId="3917067131" sldId="2506"/>
            <ac:spMk id="12" creationId="{539E4F4A-0287-3336-023E-E57E0F8AEDEC}"/>
          </ac:spMkLst>
        </pc:spChg>
        <pc:spChg chg="add del">
          <ac:chgData name="Mark Wolfson" userId="31fe8587497051ab" providerId="LiveId" clId="{04930353-07F8-40B3-8532-850B6F7E395D}" dt="2022-10-01T21:12:35.757" v="5109" actId="478"/>
          <ac:spMkLst>
            <pc:docMk/>
            <pc:sldMk cId="3917067131" sldId="2506"/>
            <ac:spMk id="15" creationId="{3A4E3985-DD85-1E19-0239-C16F18A70C62}"/>
          </ac:spMkLst>
        </pc:spChg>
        <pc:spChg chg="add del mod">
          <ac:chgData name="Mark Wolfson" userId="31fe8587497051ab" providerId="LiveId" clId="{04930353-07F8-40B3-8532-850B6F7E395D}" dt="2022-10-01T21:13:21.657" v="5112" actId="478"/>
          <ac:spMkLst>
            <pc:docMk/>
            <pc:sldMk cId="3917067131" sldId="2506"/>
            <ac:spMk id="16" creationId="{33BA6418-014F-C04C-96ED-645B6916D7FB}"/>
          </ac:spMkLst>
        </pc:spChg>
        <pc:spChg chg="add del">
          <ac:chgData name="Mark Wolfson" userId="31fe8587497051ab" providerId="LiveId" clId="{04930353-07F8-40B3-8532-850B6F7E395D}" dt="2022-10-01T21:13:51.424" v="5114" actId="478"/>
          <ac:spMkLst>
            <pc:docMk/>
            <pc:sldMk cId="3917067131" sldId="2506"/>
            <ac:spMk id="17" creationId="{342B7C3D-75F6-F8AE-1A43-01CA6FAB55FF}"/>
          </ac:spMkLst>
        </pc:spChg>
        <pc:picChg chg="del">
          <ac:chgData name="Mark Wolfson" userId="31fe8587497051ab" providerId="LiveId" clId="{04930353-07F8-40B3-8532-850B6F7E395D}" dt="2022-10-01T21:04:19.224" v="4980" actId="478"/>
          <ac:picMkLst>
            <pc:docMk/>
            <pc:sldMk cId="3917067131" sldId="2506"/>
            <ac:picMk id="6" creationId="{ECA17D6F-A726-B7D3-68B6-710988D4699F}"/>
          </ac:picMkLst>
        </pc:picChg>
        <pc:cxnChg chg="add del">
          <ac:chgData name="Mark Wolfson" userId="31fe8587497051ab" providerId="LiveId" clId="{04930353-07F8-40B3-8532-850B6F7E395D}" dt="2022-10-01T21:07:36.640" v="5027" actId="478"/>
          <ac:cxnSpMkLst>
            <pc:docMk/>
            <pc:sldMk cId="3917067131" sldId="2506"/>
            <ac:cxnSpMk id="5" creationId="{C2F2EA8B-918B-5F3C-6B3C-038D29CA4AC9}"/>
          </ac:cxnSpMkLst>
        </pc:cxnChg>
        <pc:cxnChg chg="add del">
          <ac:chgData name="Mark Wolfson" userId="31fe8587497051ab" providerId="LiveId" clId="{04930353-07F8-40B3-8532-850B6F7E395D}" dt="2022-10-01T21:12:20.007" v="5107" actId="478"/>
          <ac:cxnSpMkLst>
            <pc:docMk/>
            <pc:sldMk cId="3917067131" sldId="2506"/>
            <ac:cxnSpMk id="14" creationId="{42C162A1-E7CC-A768-DA32-B83AD7781490}"/>
          </ac:cxnSpMkLst>
        </pc:cxnChg>
        <pc:cxnChg chg="add mod">
          <ac:chgData name="Mark Wolfson" userId="31fe8587497051ab" providerId="LiveId" clId="{04930353-07F8-40B3-8532-850B6F7E395D}" dt="2022-10-01T21:16:09.957" v="5129" actId="1582"/>
          <ac:cxnSpMkLst>
            <pc:docMk/>
            <pc:sldMk cId="3917067131" sldId="2506"/>
            <ac:cxnSpMk id="19" creationId="{2C1C64DF-6024-C3D2-69AC-BDEE1F5AA383}"/>
          </ac:cxnSpMkLst>
        </pc:cxnChg>
        <pc:cxnChg chg="add mod">
          <ac:chgData name="Mark Wolfson" userId="31fe8587497051ab" providerId="LiveId" clId="{04930353-07F8-40B3-8532-850B6F7E395D}" dt="2022-10-01T21:15:46.914" v="5127" actId="1582"/>
          <ac:cxnSpMkLst>
            <pc:docMk/>
            <pc:sldMk cId="3917067131" sldId="2506"/>
            <ac:cxnSpMk id="21" creationId="{335C1A1C-1462-CC34-4B3C-12039C5FEC9F}"/>
          </ac:cxnSpMkLst>
        </pc:cxnChg>
        <pc:cxnChg chg="add mod">
          <ac:chgData name="Mark Wolfson" userId="31fe8587497051ab" providerId="LiveId" clId="{04930353-07F8-40B3-8532-850B6F7E395D}" dt="2022-10-01T21:16:28.833" v="5131" actId="1582"/>
          <ac:cxnSpMkLst>
            <pc:docMk/>
            <pc:sldMk cId="3917067131" sldId="2506"/>
            <ac:cxnSpMk id="24" creationId="{27F94CEA-5A58-563B-4021-9B934099BEDB}"/>
          </ac:cxnSpMkLst>
        </pc:cxnChg>
        <pc:cxnChg chg="add del">
          <ac:chgData name="Mark Wolfson" userId="31fe8587497051ab" providerId="LiveId" clId="{04930353-07F8-40B3-8532-850B6F7E395D}" dt="2022-10-01T21:17:31.840" v="5133" actId="478"/>
          <ac:cxnSpMkLst>
            <pc:docMk/>
            <pc:sldMk cId="3917067131" sldId="2506"/>
            <ac:cxnSpMk id="28" creationId="{38D3B427-1E8D-3C1B-1F27-63FF59BC79EF}"/>
          </ac:cxnSpMkLst>
        </pc:cxnChg>
        <pc:cxnChg chg="add mod">
          <ac:chgData name="Mark Wolfson" userId="31fe8587497051ab" providerId="LiveId" clId="{04930353-07F8-40B3-8532-850B6F7E395D}" dt="2022-10-01T21:19:29.751" v="5143" actId="1582"/>
          <ac:cxnSpMkLst>
            <pc:docMk/>
            <pc:sldMk cId="3917067131" sldId="2506"/>
            <ac:cxnSpMk id="30" creationId="{3F258315-1318-EB50-0E86-4E01E0F5BF7B}"/>
          </ac:cxnSpMkLst>
        </pc:cxnChg>
        <pc:cxnChg chg="add mod">
          <ac:chgData name="Mark Wolfson" userId="31fe8587497051ab" providerId="LiveId" clId="{04930353-07F8-40B3-8532-850B6F7E395D}" dt="2022-10-01T21:19:39.234" v="5145" actId="1582"/>
          <ac:cxnSpMkLst>
            <pc:docMk/>
            <pc:sldMk cId="3917067131" sldId="2506"/>
            <ac:cxnSpMk id="32" creationId="{7B152381-F089-F9A9-FF3F-1CCBE201E542}"/>
          </ac:cxnSpMkLst>
        </pc:cxnChg>
        <pc:cxnChg chg="add mod">
          <ac:chgData name="Mark Wolfson" userId="31fe8587497051ab" providerId="LiveId" clId="{04930353-07F8-40B3-8532-850B6F7E395D}" dt="2022-10-01T21:19:18.522" v="5141" actId="1582"/>
          <ac:cxnSpMkLst>
            <pc:docMk/>
            <pc:sldMk cId="3917067131" sldId="2506"/>
            <ac:cxnSpMk id="34" creationId="{19F720E4-98C7-4D5E-55AD-7B1A7AD68668}"/>
          </ac:cxnSpMkLst>
        </pc:cxnChg>
        <pc:cxnChg chg="add mod">
          <ac:chgData name="Mark Wolfson" userId="31fe8587497051ab" providerId="LiveId" clId="{04930353-07F8-40B3-8532-850B6F7E395D}" dt="2022-10-01T21:19:10.163" v="5139" actId="1582"/>
          <ac:cxnSpMkLst>
            <pc:docMk/>
            <pc:sldMk cId="3917067131" sldId="2506"/>
            <ac:cxnSpMk id="36" creationId="{68F3217F-384B-E2E7-434D-1501E46D899C}"/>
          </ac:cxnSpMkLst>
        </pc:cxnChg>
        <pc:cxnChg chg="add mod">
          <ac:chgData name="Mark Wolfson" userId="31fe8587497051ab" providerId="LiveId" clId="{04930353-07F8-40B3-8532-850B6F7E395D}" dt="2022-10-01T21:21:06.868" v="5148" actId="1582"/>
          <ac:cxnSpMkLst>
            <pc:docMk/>
            <pc:sldMk cId="3917067131" sldId="2506"/>
            <ac:cxnSpMk id="38" creationId="{2C3C10CB-0435-7747-A85D-113896309D5B}"/>
          </ac:cxnSpMkLst>
        </pc:cxnChg>
      </pc:sldChg>
      <pc:sldChg chg="del">
        <pc:chgData name="Mark Wolfson" userId="31fe8587497051ab" providerId="LiveId" clId="{04930353-07F8-40B3-8532-850B6F7E395D}" dt="2022-10-01T20:30:42.041" v="4935"/>
        <pc:sldMkLst>
          <pc:docMk/>
          <pc:sldMk cId="29823209" sldId="2507"/>
        </pc:sldMkLst>
      </pc:sldChg>
      <pc:sldChg chg="addSp del delDesignElem">
        <pc:chgData name="Mark Wolfson" userId="31fe8587497051ab" providerId="LiveId" clId="{04930353-07F8-40B3-8532-850B6F7E395D}" dt="2022-10-01T20:30:16.198" v="4934"/>
        <pc:sldMkLst>
          <pc:docMk/>
          <pc:sldMk cId="1773008187" sldId="2507"/>
        </pc:sldMkLst>
        <pc:spChg chg="add">
          <ac:chgData name="Mark Wolfson" userId="31fe8587497051ab" providerId="LiveId" clId="{04930353-07F8-40B3-8532-850B6F7E395D}" dt="2022-10-01T20:30:16.198" v="4934"/>
          <ac:spMkLst>
            <pc:docMk/>
            <pc:sldMk cId="1773008187" sldId="2507"/>
            <ac:spMk id="21" creationId="{827B839B-9ADE-406B-8590-F1CAEDED45A1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1773008187" sldId="2507"/>
            <ac:spMk id="23" creationId="{CFE45BF0-46DB-408C-B5F7-7B11716805D4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1773008187" sldId="2507"/>
            <ac:spMk id="25" creationId="{2AEBC8F2-97B1-41B4-93F1-2D289E197FBA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1773008187" sldId="2507"/>
            <ac:spMk id="27" creationId="{472E3A19-F5D5-48FC-BB9C-48C2F68F598B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1773008187" sldId="2507"/>
            <ac:spMk id="29" creationId="{7A62E32F-BB65-43A8-8EB5-92346890E549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1773008187" sldId="2507"/>
            <ac:spMk id="31" creationId="{14E91B64-9FCC-451E-AFB4-A827D6329367}"/>
          </ac:spMkLst>
        </pc:spChg>
      </pc:sldChg>
      <pc:sldChg chg="addSp delSp modSp add mod ord">
        <pc:chgData name="Mark Wolfson" userId="31fe8587497051ab" providerId="LiveId" clId="{04930353-07F8-40B3-8532-850B6F7E395D}" dt="2022-10-02T01:20:57.611" v="5271" actId="1076"/>
        <pc:sldMkLst>
          <pc:docMk/>
          <pc:sldMk cId="1913397304" sldId="2507"/>
        </pc:sldMkLst>
        <pc:spChg chg="add del mod">
          <ac:chgData name="Mark Wolfson" userId="31fe8587497051ab" providerId="LiveId" clId="{04930353-07F8-40B3-8532-850B6F7E395D}" dt="2022-10-01T21:35:26.997" v="5188" actId="767"/>
          <ac:spMkLst>
            <pc:docMk/>
            <pc:sldMk cId="1913397304" sldId="2507"/>
            <ac:spMk id="7" creationId="{24177806-97AB-9054-FD7E-BF6940CEC16E}"/>
          </ac:spMkLst>
        </pc:spChg>
        <pc:spChg chg="add del mod">
          <ac:chgData name="Mark Wolfson" userId="31fe8587497051ab" providerId="LiveId" clId="{04930353-07F8-40B3-8532-850B6F7E395D}" dt="2022-10-01T21:36:19.724" v="5193" actId="478"/>
          <ac:spMkLst>
            <pc:docMk/>
            <pc:sldMk cId="1913397304" sldId="2507"/>
            <ac:spMk id="9" creationId="{CD48E120-4A4B-F4A0-AA06-D88D7F6A91C4}"/>
          </ac:spMkLst>
        </pc:spChg>
        <pc:spChg chg="add del">
          <ac:chgData name="Mark Wolfson" userId="31fe8587497051ab" providerId="LiveId" clId="{04930353-07F8-40B3-8532-850B6F7E395D}" dt="2022-10-01T21:36:33.957" v="5195" actId="478"/>
          <ac:spMkLst>
            <pc:docMk/>
            <pc:sldMk cId="1913397304" sldId="2507"/>
            <ac:spMk id="10" creationId="{984BA5B0-577E-1882-1C51-74271069FEF4}"/>
          </ac:spMkLst>
        </pc:spChg>
        <pc:picChg chg="add mod">
          <ac:chgData name="Mark Wolfson" userId="31fe8587497051ab" providerId="LiveId" clId="{04930353-07F8-40B3-8532-850B6F7E395D}" dt="2022-10-01T21:32:09.407" v="5182" actId="1076"/>
          <ac:picMkLst>
            <pc:docMk/>
            <pc:sldMk cId="1913397304" sldId="2507"/>
            <ac:picMk id="3" creationId="{FE0DB360-630E-83B1-7BB1-F6560CC323C8}"/>
          </ac:picMkLst>
        </pc:picChg>
        <pc:picChg chg="add mod">
          <ac:chgData name="Mark Wolfson" userId="31fe8587497051ab" providerId="LiveId" clId="{04930353-07F8-40B3-8532-850B6F7E395D}" dt="2022-10-02T01:13:40.954" v="5270" actId="14100"/>
          <ac:picMkLst>
            <pc:docMk/>
            <pc:sldMk cId="1913397304" sldId="2507"/>
            <ac:picMk id="5" creationId="{B238DC45-03E4-75C2-0A6E-79552793593B}"/>
          </ac:picMkLst>
        </pc:picChg>
        <pc:picChg chg="del">
          <ac:chgData name="Mark Wolfson" userId="31fe8587497051ab" providerId="LiveId" clId="{04930353-07F8-40B3-8532-850B6F7E395D}" dt="2022-10-01T21:30:26.024" v="5174" actId="478"/>
          <ac:picMkLst>
            <pc:docMk/>
            <pc:sldMk cId="1913397304" sldId="2507"/>
            <ac:picMk id="6" creationId="{ECA17D6F-A726-B7D3-68B6-710988D4699F}"/>
          </ac:picMkLst>
        </pc:picChg>
        <pc:cxnChg chg="add mod">
          <ac:chgData name="Mark Wolfson" userId="31fe8587497051ab" providerId="LiveId" clId="{04930353-07F8-40B3-8532-850B6F7E395D}" dt="2022-10-02T01:20:57.611" v="5271" actId="1076"/>
          <ac:cxnSpMkLst>
            <pc:docMk/>
            <pc:sldMk cId="1913397304" sldId="2507"/>
            <ac:cxnSpMk id="12" creationId="{D062562A-D658-4B6C-DBFF-8B50952890F8}"/>
          </ac:cxnSpMkLst>
        </pc:cxnChg>
      </pc:sldChg>
      <pc:sldChg chg="addSp delSp modSp add mod ord">
        <pc:chgData name="Mark Wolfson" userId="31fe8587497051ab" providerId="LiveId" clId="{04930353-07F8-40B3-8532-850B6F7E395D}" dt="2022-10-01T21:42:32.652" v="5214" actId="208"/>
        <pc:sldMkLst>
          <pc:docMk/>
          <pc:sldMk cId="181272094" sldId="2508"/>
        </pc:sldMkLst>
        <pc:picChg chg="add mod">
          <ac:chgData name="Mark Wolfson" userId="31fe8587497051ab" providerId="LiveId" clId="{04930353-07F8-40B3-8532-850B6F7E395D}" dt="2022-10-01T21:42:17.747" v="5212" actId="14100"/>
          <ac:picMkLst>
            <pc:docMk/>
            <pc:sldMk cId="181272094" sldId="2508"/>
            <ac:picMk id="3" creationId="{B54DBB81-91AE-1B8D-3C9D-1B5942BA1480}"/>
          </ac:picMkLst>
        </pc:picChg>
        <pc:picChg chg="add mod">
          <ac:chgData name="Mark Wolfson" userId="31fe8587497051ab" providerId="LiveId" clId="{04930353-07F8-40B3-8532-850B6F7E395D}" dt="2022-10-01T21:42:32.652" v="5214" actId="208"/>
          <ac:picMkLst>
            <pc:docMk/>
            <pc:sldMk cId="181272094" sldId="2508"/>
            <ac:picMk id="5" creationId="{C0510EC5-37E9-4D74-CE72-48CD4E7375A7}"/>
          </ac:picMkLst>
        </pc:picChg>
        <pc:picChg chg="del">
          <ac:chgData name="Mark Wolfson" userId="31fe8587497051ab" providerId="LiveId" clId="{04930353-07F8-40B3-8532-850B6F7E395D}" dt="2022-10-01T21:40:00.441" v="5203" actId="478"/>
          <ac:picMkLst>
            <pc:docMk/>
            <pc:sldMk cId="181272094" sldId="2508"/>
            <ac:picMk id="6" creationId="{ECA17D6F-A726-B7D3-68B6-710988D4699F}"/>
          </ac:picMkLst>
        </pc:picChg>
      </pc:sldChg>
      <pc:sldChg chg="del">
        <pc:chgData name="Mark Wolfson" userId="31fe8587497051ab" providerId="LiveId" clId="{04930353-07F8-40B3-8532-850B6F7E395D}" dt="2022-10-01T20:30:42.041" v="4935"/>
        <pc:sldMkLst>
          <pc:docMk/>
          <pc:sldMk cId="2370902657" sldId="2508"/>
        </pc:sldMkLst>
      </pc:sldChg>
      <pc:sldChg chg="addSp del delDesignElem">
        <pc:chgData name="Mark Wolfson" userId="31fe8587497051ab" providerId="LiveId" clId="{04930353-07F8-40B3-8532-850B6F7E395D}" dt="2022-10-01T20:30:16.198" v="4934"/>
        <pc:sldMkLst>
          <pc:docMk/>
          <pc:sldMk cId="2437773796" sldId="2508"/>
        </pc:sldMkLst>
        <pc:spChg chg="add">
          <ac:chgData name="Mark Wolfson" userId="31fe8587497051ab" providerId="LiveId" clId="{04930353-07F8-40B3-8532-850B6F7E395D}" dt="2022-10-01T20:30:16.198" v="4934"/>
          <ac:spMkLst>
            <pc:docMk/>
            <pc:sldMk cId="2437773796" sldId="2508"/>
            <ac:spMk id="21" creationId="{827B839B-9ADE-406B-8590-F1CAEDED45A1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2437773796" sldId="2508"/>
            <ac:spMk id="23" creationId="{CFE45BF0-46DB-408C-B5F7-7B11716805D4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2437773796" sldId="2508"/>
            <ac:spMk id="25" creationId="{2AEBC8F2-97B1-41B4-93F1-2D289E197FBA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2437773796" sldId="2508"/>
            <ac:spMk id="27" creationId="{472E3A19-F5D5-48FC-BB9C-48C2F68F598B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2437773796" sldId="2508"/>
            <ac:spMk id="29" creationId="{7A62E32F-BB65-43A8-8EB5-92346890E549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2437773796" sldId="2508"/>
            <ac:spMk id="31" creationId="{14E91B64-9FCC-451E-AFB4-A827D6329367}"/>
          </ac:spMkLst>
        </pc:spChg>
      </pc:sldChg>
      <pc:sldChg chg="addSp delSp modSp add mod ord">
        <pc:chgData name="Mark Wolfson" userId="31fe8587497051ab" providerId="LiveId" clId="{04930353-07F8-40B3-8532-850B6F7E395D}" dt="2022-10-01T22:30:55.435" v="5228" actId="1582"/>
        <pc:sldMkLst>
          <pc:docMk/>
          <pc:sldMk cId="531254622" sldId="2509"/>
        </pc:sldMkLst>
        <pc:picChg chg="del">
          <ac:chgData name="Mark Wolfson" userId="31fe8587497051ab" providerId="LiveId" clId="{04930353-07F8-40B3-8532-850B6F7E395D}" dt="2022-10-01T21:48:17.557" v="5216" actId="478"/>
          <ac:picMkLst>
            <pc:docMk/>
            <pc:sldMk cId="531254622" sldId="2509"/>
            <ac:picMk id="3" creationId="{B54DBB81-91AE-1B8D-3C9D-1B5942BA1480}"/>
          </ac:picMkLst>
        </pc:picChg>
        <pc:picChg chg="add mod">
          <ac:chgData name="Mark Wolfson" userId="31fe8587497051ab" providerId="LiveId" clId="{04930353-07F8-40B3-8532-850B6F7E395D}" dt="2022-10-01T22:30:34.654" v="5226" actId="1582"/>
          <ac:picMkLst>
            <pc:docMk/>
            <pc:sldMk cId="531254622" sldId="2509"/>
            <ac:picMk id="4" creationId="{D8C80C73-1D95-2707-4C5B-351B259FCE21}"/>
          </ac:picMkLst>
        </pc:picChg>
        <pc:picChg chg="del">
          <ac:chgData name="Mark Wolfson" userId="31fe8587497051ab" providerId="LiveId" clId="{04930353-07F8-40B3-8532-850B6F7E395D}" dt="2022-10-01T21:48:19.774" v="5217" actId="478"/>
          <ac:picMkLst>
            <pc:docMk/>
            <pc:sldMk cId="531254622" sldId="2509"/>
            <ac:picMk id="5" creationId="{C0510EC5-37E9-4D74-CE72-48CD4E7375A7}"/>
          </ac:picMkLst>
        </pc:picChg>
        <pc:picChg chg="add mod">
          <ac:chgData name="Mark Wolfson" userId="31fe8587497051ab" providerId="LiveId" clId="{04930353-07F8-40B3-8532-850B6F7E395D}" dt="2022-10-01T22:30:55.435" v="5228" actId="1582"/>
          <ac:picMkLst>
            <pc:docMk/>
            <pc:sldMk cId="531254622" sldId="2509"/>
            <ac:picMk id="7" creationId="{D0785DD9-73C3-856C-FEC1-3A9B6B939683}"/>
          </ac:picMkLst>
        </pc:picChg>
      </pc:sldChg>
      <pc:sldChg chg="del">
        <pc:chgData name="Mark Wolfson" userId="31fe8587497051ab" providerId="LiveId" clId="{04930353-07F8-40B3-8532-850B6F7E395D}" dt="2022-10-01T20:30:42.041" v="4935"/>
        <pc:sldMkLst>
          <pc:docMk/>
          <pc:sldMk cId="741796151" sldId="2509"/>
        </pc:sldMkLst>
      </pc:sldChg>
      <pc:sldChg chg="addSp del delDesignElem">
        <pc:chgData name="Mark Wolfson" userId="31fe8587497051ab" providerId="LiveId" clId="{04930353-07F8-40B3-8532-850B6F7E395D}" dt="2022-10-01T20:30:16.198" v="4934"/>
        <pc:sldMkLst>
          <pc:docMk/>
          <pc:sldMk cId="3199584651" sldId="2509"/>
        </pc:sldMkLst>
        <pc:spChg chg="add">
          <ac:chgData name="Mark Wolfson" userId="31fe8587497051ab" providerId="LiveId" clId="{04930353-07F8-40B3-8532-850B6F7E395D}" dt="2022-10-01T20:30:16.198" v="4934"/>
          <ac:spMkLst>
            <pc:docMk/>
            <pc:sldMk cId="3199584651" sldId="2509"/>
            <ac:spMk id="21" creationId="{827B839B-9ADE-406B-8590-F1CAEDED45A1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3199584651" sldId="2509"/>
            <ac:spMk id="23" creationId="{CFE45BF0-46DB-408C-B5F7-7B11716805D4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3199584651" sldId="2509"/>
            <ac:spMk id="25" creationId="{2AEBC8F2-97B1-41B4-93F1-2D289E197FBA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3199584651" sldId="2509"/>
            <ac:spMk id="27" creationId="{472E3A19-F5D5-48FC-BB9C-48C2F68F598B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3199584651" sldId="2509"/>
            <ac:spMk id="29" creationId="{7A62E32F-BB65-43A8-8EB5-92346890E549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3199584651" sldId="2509"/>
            <ac:spMk id="31" creationId="{14E91B64-9FCC-451E-AFB4-A827D6329367}"/>
          </ac:spMkLst>
        </pc:spChg>
      </pc:sldChg>
      <pc:sldChg chg="del">
        <pc:chgData name="Mark Wolfson" userId="31fe8587497051ab" providerId="LiveId" clId="{04930353-07F8-40B3-8532-850B6F7E395D}" dt="2022-10-01T20:30:42.041" v="4935"/>
        <pc:sldMkLst>
          <pc:docMk/>
          <pc:sldMk cId="2668201801" sldId="2510"/>
        </pc:sldMkLst>
      </pc:sldChg>
      <pc:sldChg chg="modSp mod">
        <pc:chgData name="Mark Wolfson" userId="31fe8587497051ab" providerId="LiveId" clId="{04930353-07F8-40B3-8532-850B6F7E395D}" dt="2022-10-01T23:37:13.164" v="5263" actId="122"/>
        <pc:sldMkLst>
          <pc:docMk/>
          <pc:sldMk cId="2679128562" sldId="2510"/>
        </pc:sldMkLst>
        <pc:spChg chg="mod">
          <ac:chgData name="Mark Wolfson" userId="31fe8587497051ab" providerId="LiveId" clId="{04930353-07F8-40B3-8532-850B6F7E395D}" dt="2022-10-01T23:37:13.164" v="5263" actId="122"/>
          <ac:spMkLst>
            <pc:docMk/>
            <pc:sldMk cId="2679128562" sldId="2510"/>
            <ac:spMk id="2" creationId="{78FD68DA-43BA-4508-8DE2-BA9BB7B2FA5B}"/>
          </ac:spMkLst>
        </pc:spChg>
      </pc:sldChg>
      <pc:sldChg chg="addSp del delDesignElem">
        <pc:chgData name="Mark Wolfson" userId="31fe8587497051ab" providerId="LiveId" clId="{04930353-07F8-40B3-8532-850B6F7E395D}" dt="2022-10-01T23:36:51.654" v="5248"/>
        <pc:sldMkLst>
          <pc:docMk/>
          <pc:sldMk cId="3163332213" sldId="2510"/>
        </pc:sldMkLst>
        <pc:spChg chg="add">
          <ac:chgData name="Mark Wolfson" userId="31fe8587497051ab" providerId="LiveId" clId="{04930353-07F8-40B3-8532-850B6F7E395D}" dt="2022-10-01T23:36:51.654" v="5248"/>
          <ac:spMkLst>
            <pc:docMk/>
            <pc:sldMk cId="3163332213" sldId="2510"/>
            <ac:spMk id="35" creationId="{6F5A5072-7B47-4D32-B52A-4EBBF590B8A5}"/>
          </ac:spMkLst>
        </pc:spChg>
        <pc:spChg chg="add">
          <ac:chgData name="Mark Wolfson" userId="31fe8587497051ab" providerId="LiveId" clId="{04930353-07F8-40B3-8532-850B6F7E395D}" dt="2022-10-01T23:36:51.654" v="5248"/>
          <ac:spMkLst>
            <pc:docMk/>
            <pc:sldMk cId="3163332213" sldId="2510"/>
            <ac:spMk id="36" creationId="{9715DAF0-AE1B-46C9-8A6B-DB2AA05AB91D}"/>
          </ac:spMkLst>
        </pc:spChg>
        <pc:spChg chg="add">
          <ac:chgData name="Mark Wolfson" userId="31fe8587497051ab" providerId="LiveId" clId="{04930353-07F8-40B3-8532-850B6F7E395D}" dt="2022-10-01T23:36:51.654" v="5248"/>
          <ac:spMkLst>
            <pc:docMk/>
            <pc:sldMk cId="3163332213" sldId="2510"/>
            <ac:spMk id="37" creationId="{6016219D-510E-4184-9090-6D5578A87BD1}"/>
          </ac:spMkLst>
        </pc:spChg>
        <pc:spChg chg="add">
          <ac:chgData name="Mark Wolfson" userId="31fe8587497051ab" providerId="LiveId" clId="{04930353-07F8-40B3-8532-850B6F7E395D}" dt="2022-10-01T23:36:51.654" v="5248"/>
          <ac:spMkLst>
            <pc:docMk/>
            <pc:sldMk cId="3163332213" sldId="2510"/>
            <ac:spMk id="38" creationId="{AFF4A713-7B75-4B21-90D7-5AB19547C728}"/>
          </ac:spMkLst>
        </pc:spChg>
        <pc:spChg chg="add">
          <ac:chgData name="Mark Wolfson" userId="31fe8587497051ab" providerId="LiveId" clId="{04930353-07F8-40B3-8532-850B6F7E395D}" dt="2022-10-01T23:36:51.654" v="5248"/>
          <ac:spMkLst>
            <pc:docMk/>
            <pc:sldMk cId="3163332213" sldId="2510"/>
            <ac:spMk id="39" creationId="{DC631C0B-6DA6-4E57-8231-CE32B3434A7E}"/>
          </ac:spMkLst>
        </pc:spChg>
        <pc:spChg chg="add">
          <ac:chgData name="Mark Wolfson" userId="31fe8587497051ab" providerId="LiveId" clId="{04930353-07F8-40B3-8532-850B6F7E395D}" dt="2022-10-01T23:36:51.654" v="5248"/>
          <ac:spMkLst>
            <pc:docMk/>
            <pc:sldMk cId="3163332213" sldId="2510"/>
            <ac:spMk id="40" creationId="{C29501E6-A978-4A61-9689-9085AF97A53A}"/>
          </ac:spMkLst>
        </pc:spChg>
      </pc:sldChg>
      <pc:sldChg chg="addSp del delDesignElem">
        <pc:chgData name="Mark Wolfson" userId="31fe8587497051ab" providerId="LiveId" clId="{04930353-07F8-40B3-8532-850B6F7E395D}" dt="2022-10-01T20:30:16.198" v="4934"/>
        <pc:sldMkLst>
          <pc:docMk/>
          <pc:sldMk cId="3222662596" sldId="2510"/>
        </pc:sldMkLst>
        <pc:spChg chg="add">
          <ac:chgData name="Mark Wolfson" userId="31fe8587497051ab" providerId="LiveId" clId="{04930353-07F8-40B3-8532-850B6F7E395D}" dt="2022-10-01T20:30:16.198" v="4934"/>
          <ac:spMkLst>
            <pc:docMk/>
            <pc:sldMk cId="3222662596" sldId="2510"/>
            <ac:spMk id="21" creationId="{827B839B-9ADE-406B-8590-F1CAEDED45A1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3222662596" sldId="2510"/>
            <ac:spMk id="23" creationId="{CFE45BF0-46DB-408C-B5F7-7B11716805D4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3222662596" sldId="2510"/>
            <ac:spMk id="25" creationId="{2AEBC8F2-97B1-41B4-93F1-2D289E197FBA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3222662596" sldId="2510"/>
            <ac:spMk id="27" creationId="{472E3A19-F5D5-48FC-BB9C-48C2F68F598B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3222662596" sldId="2510"/>
            <ac:spMk id="29" creationId="{7A62E32F-BB65-43A8-8EB5-92346890E549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3222662596" sldId="2510"/>
            <ac:spMk id="31" creationId="{14E91B64-9FCC-451E-AFB4-A827D6329367}"/>
          </ac:spMkLst>
        </pc:spChg>
      </pc:sldChg>
      <pc:sldChg chg="addSp del delDesignElem">
        <pc:chgData name="Mark Wolfson" userId="31fe8587497051ab" providerId="LiveId" clId="{04930353-07F8-40B3-8532-850B6F7E395D}" dt="2022-10-01T20:30:16.198" v="4934"/>
        <pc:sldMkLst>
          <pc:docMk/>
          <pc:sldMk cId="82023574" sldId="2511"/>
        </pc:sldMkLst>
        <pc:spChg chg="add">
          <ac:chgData name="Mark Wolfson" userId="31fe8587497051ab" providerId="LiveId" clId="{04930353-07F8-40B3-8532-850B6F7E395D}" dt="2022-10-01T20:30:16.198" v="4934"/>
          <ac:spMkLst>
            <pc:docMk/>
            <pc:sldMk cId="82023574" sldId="2511"/>
            <ac:spMk id="21" creationId="{827B839B-9ADE-406B-8590-F1CAEDED45A1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82023574" sldId="2511"/>
            <ac:spMk id="23" creationId="{CFE45BF0-46DB-408C-B5F7-7B11716805D4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82023574" sldId="2511"/>
            <ac:spMk id="25" creationId="{2AEBC8F2-97B1-41B4-93F1-2D289E197FBA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82023574" sldId="2511"/>
            <ac:spMk id="27" creationId="{472E3A19-F5D5-48FC-BB9C-48C2F68F598B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82023574" sldId="2511"/>
            <ac:spMk id="29" creationId="{7A62E32F-BB65-43A8-8EB5-92346890E549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82023574" sldId="2511"/>
            <ac:spMk id="31" creationId="{14E91B64-9FCC-451E-AFB4-A827D6329367}"/>
          </ac:spMkLst>
        </pc:spChg>
      </pc:sldChg>
      <pc:sldChg chg="del">
        <pc:chgData name="Mark Wolfson" userId="31fe8587497051ab" providerId="LiveId" clId="{04930353-07F8-40B3-8532-850B6F7E395D}" dt="2022-10-01T20:30:42.041" v="4935"/>
        <pc:sldMkLst>
          <pc:docMk/>
          <pc:sldMk cId="1524350020" sldId="2511"/>
        </pc:sldMkLst>
      </pc:sldChg>
      <pc:sldChg chg="addSp del delDesignElem">
        <pc:chgData name="Mark Wolfson" userId="31fe8587497051ab" providerId="LiveId" clId="{04930353-07F8-40B3-8532-850B6F7E395D}" dt="2022-10-01T20:30:16.198" v="4934"/>
        <pc:sldMkLst>
          <pc:docMk/>
          <pc:sldMk cId="1394898291" sldId="2512"/>
        </pc:sldMkLst>
        <pc:spChg chg="add">
          <ac:chgData name="Mark Wolfson" userId="31fe8587497051ab" providerId="LiveId" clId="{04930353-07F8-40B3-8532-850B6F7E395D}" dt="2022-10-01T20:30:16.198" v="4934"/>
          <ac:spMkLst>
            <pc:docMk/>
            <pc:sldMk cId="1394898291" sldId="2512"/>
            <ac:spMk id="21" creationId="{827B839B-9ADE-406B-8590-F1CAEDED45A1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1394898291" sldId="2512"/>
            <ac:spMk id="23" creationId="{CFE45BF0-46DB-408C-B5F7-7B11716805D4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1394898291" sldId="2512"/>
            <ac:spMk id="25" creationId="{2AEBC8F2-97B1-41B4-93F1-2D289E197FBA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1394898291" sldId="2512"/>
            <ac:spMk id="27" creationId="{472E3A19-F5D5-48FC-BB9C-48C2F68F598B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1394898291" sldId="2512"/>
            <ac:spMk id="29" creationId="{7A62E32F-BB65-43A8-8EB5-92346890E549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1394898291" sldId="2512"/>
            <ac:spMk id="31" creationId="{14E91B64-9FCC-451E-AFB4-A827D6329367}"/>
          </ac:spMkLst>
        </pc:spChg>
      </pc:sldChg>
      <pc:sldChg chg="del">
        <pc:chgData name="Mark Wolfson" userId="31fe8587497051ab" providerId="LiveId" clId="{04930353-07F8-40B3-8532-850B6F7E395D}" dt="2022-10-01T20:30:42.041" v="4935"/>
        <pc:sldMkLst>
          <pc:docMk/>
          <pc:sldMk cId="2660534355" sldId="2512"/>
        </pc:sldMkLst>
      </pc:sldChg>
      <pc:sldChg chg="addSp del delDesignElem">
        <pc:chgData name="Mark Wolfson" userId="31fe8587497051ab" providerId="LiveId" clId="{04930353-07F8-40B3-8532-850B6F7E395D}" dt="2022-10-01T20:30:16.198" v="4934"/>
        <pc:sldMkLst>
          <pc:docMk/>
          <pc:sldMk cId="1209109415" sldId="2513"/>
        </pc:sldMkLst>
        <pc:spChg chg="add">
          <ac:chgData name="Mark Wolfson" userId="31fe8587497051ab" providerId="LiveId" clId="{04930353-07F8-40B3-8532-850B6F7E395D}" dt="2022-10-01T20:30:16.198" v="4934"/>
          <ac:spMkLst>
            <pc:docMk/>
            <pc:sldMk cId="1209109415" sldId="2513"/>
            <ac:spMk id="36" creationId="{76EFD3D9-44F0-4267-BCC1-1613E79D8274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1209109415" sldId="2513"/>
            <ac:spMk id="38" creationId="{A779A851-95D6-41AF-937A-B0E4B7F6FA8D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1209109415" sldId="2513"/>
            <ac:spMk id="40" creationId="{953FB2E7-B6CB-429C-81EB-D9516D6D5C8D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1209109415" sldId="2513"/>
            <ac:spMk id="42" creationId="{2EC40DB1-B719-4A13-9A4D-0966B4B27866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1209109415" sldId="2513"/>
            <ac:spMk id="44" creationId="{82211336-CFF3-412D-868A-6679C1004C45}"/>
          </ac:spMkLst>
        </pc:spChg>
      </pc:sldChg>
      <pc:sldChg chg="del">
        <pc:chgData name="Mark Wolfson" userId="31fe8587497051ab" providerId="LiveId" clId="{04930353-07F8-40B3-8532-850B6F7E395D}" dt="2022-10-01T20:30:42.041" v="4935"/>
        <pc:sldMkLst>
          <pc:docMk/>
          <pc:sldMk cId="3357486327" sldId="2513"/>
        </pc:sldMkLst>
      </pc:sldChg>
      <pc:sldChg chg="addSp del delDesignElem">
        <pc:chgData name="Mark Wolfson" userId="31fe8587497051ab" providerId="LiveId" clId="{04930353-07F8-40B3-8532-850B6F7E395D}" dt="2022-10-01T20:30:16.198" v="4934"/>
        <pc:sldMkLst>
          <pc:docMk/>
          <pc:sldMk cId="410143146" sldId="2514"/>
        </pc:sldMkLst>
        <pc:spChg chg="add">
          <ac:chgData name="Mark Wolfson" userId="31fe8587497051ab" providerId="LiveId" clId="{04930353-07F8-40B3-8532-850B6F7E395D}" dt="2022-10-01T20:30:16.198" v="4934"/>
          <ac:spMkLst>
            <pc:docMk/>
            <pc:sldMk cId="410143146" sldId="2514"/>
            <ac:spMk id="23" creationId="{A8384FB5-9ADC-4DDC-881B-597D56F5B15D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410143146" sldId="2514"/>
            <ac:spMk id="25" creationId="{91E5A9A7-95C6-4F4F-B00E-C82E07FE62EF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410143146" sldId="2514"/>
            <ac:spMk id="27" creationId="{D07DD2DE-F619-49DD-B5E7-03A290FF4ED1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410143146" sldId="2514"/>
            <ac:spMk id="29" creationId="{85149191-5F60-4A28-AAFF-039F96B0F3EC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410143146" sldId="2514"/>
            <ac:spMk id="31" creationId="{F8260ED5-17F7-4158-B241-D51DD4CF1B7E}"/>
          </ac:spMkLst>
        </pc:spChg>
      </pc:sldChg>
      <pc:sldChg chg="del">
        <pc:chgData name="Mark Wolfson" userId="31fe8587497051ab" providerId="LiveId" clId="{04930353-07F8-40B3-8532-850B6F7E395D}" dt="2022-10-01T20:30:42.041" v="4935"/>
        <pc:sldMkLst>
          <pc:docMk/>
          <pc:sldMk cId="2178932472" sldId="2514"/>
        </pc:sldMkLst>
      </pc:sldChg>
      <pc:sldChg chg="addSp del delDesignElem">
        <pc:chgData name="Mark Wolfson" userId="31fe8587497051ab" providerId="LiveId" clId="{04930353-07F8-40B3-8532-850B6F7E395D}" dt="2022-10-01T20:30:16.198" v="4934"/>
        <pc:sldMkLst>
          <pc:docMk/>
          <pc:sldMk cId="2470703783" sldId="2515"/>
        </pc:sldMkLst>
        <pc:spChg chg="add">
          <ac:chgData name="Mark Wolfson" userId="31fe8587497051ab" providerId="LiveId" clId="{04930353-07F8-40B3-8532-850B6F7E395D}" dt="2022-10-01T20:30:16.198" v="4934"/>
          <ac:spMkLst>
            <pc:docMk/>
            <pc:sldMk cId="2470703783" sldId="2515"/>
            <ac:spMk id="21" creationId="{827B839B-9ADE-406B-8590-F1CAEDED45A1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2470703783" sldId="2515"/>
            <ac:spMk id="23" creationId="{CFE45BF0-46DB-408C-B5F7-7B11716805D4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2470703783" sldId="2515"/>
            <ac:spMk id="25" creationId="{2AEBC8F2-97B1-41B4-93F1-2D289E197FBA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2470703783" sldId="2515"/>
            <ac:spMk id="27" creationId="{472E3A19-F5D5-48FC-BB9C-48C2F68F598B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2470703783" sldId="2515"/>
            <ac:spMk id="29" creationId="{7A62E32F-BB65-43A8-8EB5-92346890E549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2470703783" sldId="2515"/>
            <ac:spMk id="31" creationId="{14E91B64-9FCC-451E-AFB4-A827D6329367}"/>
          </ac:spMkLst>
        </pc:spChg>
      </pc:sldChg>
      <pc:sldChg chg="del">
        <pc:chgData name="Mark Wolfson" userId="31fe8587497051ab" providerId="LiveId" clId="{04930353-07F8-40B3-8532-850B6F7E395D}" dt="2022-10-01T20:30:42.041" v="4935"/>
        <pc:sldMkLst>
          <pc:docMk/>
          <pc:sldMk cId="3412387807" sldId="2515"/>
        </pc:sldMkLst>
      </pc:sldChg>
      <pc:sldChg chg="del">
        <pc:chgData name="Mark Wolfson" userId="31fe8587497051ab" providerId="LiveId" clId="{04930353-07F8-40B3-8532-850B6F7E395D}" dt="2022-10-01T20:30:42.041" v="4935"/>
        <pc:sldMkLst>
          <pc:docMk/>
          <pc:sldMk cId="1951943609" sldId="2516"/>
        </pc:sldMkLst>
      </pc:sldChg>
      <pc:sldChg chg="addSp del delDesignElem">
        <pc:chgData name="Mark Wolfson" userId="31fe8587497051ab" providerId="LiveId" clId="{04930353-07F8-40B3-8532-850B6F7E395D}" dt="2022-10-01T20:30:16.198" v="4934"/>
        <pc:sldMkLst>
          <pc:docMk/>
          <pc:sldMk cId="2356552594" sldId="2516"/>
        </pc:sldMkLst>
        <pc:spChg chg="add">
          <ac:chgData name="Mark Wolfson" userId="31fe8587497051ab" providerId="LiveId" clId="{04930353-07F8-40B3-8532-850B6F7E395D}" dt="2022-10-01T20:30:16.198" v="4934"/>
          <ac:spMkLst>
            <pc:docMk/>
            <pc:sldMk cId="2356552594" sldId="2516"/>
            <ac:spMk id="21" creationId="{827B839B-9ADE-406B-8590-F1CAEDED45A1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2356552594" sldId="2516"/>
            <ac:spMk id="23" creationId="{CFE45BF0-46DB-408C-B5F7-7B11716805D4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2356552594" sldId="2516"/>
            <ac:spMk id="25" creationId="{2AEBC8F2-97B1-41B4-93F1-2D289E197FBA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2356552594" sldId="2516"/>
            <ac:spMk id="27" creationId="{472E3A19-F5D5-48FC-BB9C-48C2F68F598B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2356552594" sldId="2516"/>
            <ac:spMk id="29" creationId="{7A62E32F-BB65-43A8-8EB5-92346890E549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2356552594" sldId="2516"/>
            <ac:spMk id="31" creationId="{14E91B64-9FCC-451E-AFB4-A827D6329367}"/>
          </ac:spMkLst>
        </pc:spChg>
      </pc:sldChg>
      <pc:sldChg chg="del">
        <pc:chgData name="Mark Wolfson" userId="31fe8587497051ab" providerId="LiveId" clId="{04930353-07F8-40B3-8532-850B6F7E395D}" dt="2022-10-01T20:30:42.041" v="4935"/>
        <pc:sldMkLst>
          <pc:docMk/>
          <pc:sldMk cId="701517819" sldId="2517"/>
        </pc:sldMkLst>
      </pc:sldChg>
      <pc:sldChg chg="del">
        <pc:chgData name="Mark Wolfson" userId="31fe8587497051ab" providerId="LiveId" clId="{04930353-07F8-40B3-8532-850B6F7E395D}" dt="2022-10-01T20:30:16.198" v="4934"/>
        <pc:sldMkLst>
          <pc:docMk/>
          <pc:sldMk cId="2406083298" sldId="2517"/>
        </pc:sldMkLst>
      </pc:sldChg>
      <pc:sldChg chg="del">
        <pc:chgData name="Mark Wolfson" userId="31fe8587497051ab" providerId="LiveId" clId="{04930353-07F8-40B3-8532-850B6F7E395D}" dt="2022-10-01T20:30:42.041" v="4935"/>
        <pc:sldMkLst>
          <pc:docMk/>
          <pc:sldMk cId="855917208" sldId="2518"/>
        </pc:sldMkLst>
      </pc:sldChg>
      <pc:sldChg chg="del">
        <pc:chgData name="Mark Wolfson" userId="31fe8587497051ab" providerId="LiveId" clId="{04930353-07F8-40B3-8532-850B6F7E395D}" dt="2022-10-01T20:30:16.198" v="4934"/>
        <pc:sldMkLst>
          <pc:docMk/>
          <pc:sldMk cId="2312854122" sldId="2518"/>
        </pc:sldMkLst>
      </pc:sldChg>
      <pc:sldChg chg="del">
        <pc:chgData name="Mark Wolfson" userId="31fe8587497051ab" providerId="LiveId" clId="{04930353-07F8-40B3-8532-850B6F7E395D}" dt="2022-10-01T20:30:42.041" v="4935"/>
        <pc:sldMkLst>
          <pc:docMk/>
          <pc:sldMk cId="1088596058" sldId="2519"/>
        </pc:sldMkLst>
      </pc:sldChg>
      <pc:sldChg chg="addSp del delDesignElem">
        <pc:chgData name="Mark Wolfson" userId="31fe8587497051ab" providerId="LiveId" clId="{04930353-07F8-40B3-8532-850B6F7E395D}" dt="2022-10-01T20:30:16.198" v="4934"/>
        <pc:sldMkLst>
          <pc:docMk/>
          <pc:sldMk cId="2264268776" sldId="2519"/>
        </pc:sldMkLst>
        <pc:spChg chg="add">
          <ac:chgData name="Mark Wolfson" userId="31fe8587497051ab" providerId="LiveId" clId="{04930353-07F8-40B3-8532-850B6F7E395D}" dt="2022-10-01T20:30:16.198" v="4934"/>
          <ac:spMkLst>
            <pc:docMk/>
            <pc:sldMk cId="2264268776" sldId="2519"/>
            <ac:spMk id="21" creationId="{827B839B-9ADE-406B-8590-F1CAEDED45A1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2264268776" sldId="2519"/>
            <ac:spMk id="23" creationId="{CFE45BF0-46DB-408C-B5F7-7B11716805D4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2264268776" sldId="2519"/>
            <ac:spMk id="25" creationId="{2AEBC8F2-97B1-41B4-93F1-2D289E197FBA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2264268776" sldId="2519"/>
            <ac:spMk id="27" creationId="{472E3A19-F5D5-48FC-BB9C-48C2F68F598B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2264268776" sldId="2519"/>
            <ac:spMk id="29" creationId="{7A62E32F-BB65-43A8-8EB5-92346890E549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2264268776" sldId="2519"/>
            <ac:spMk id="31" creationId="{14E91B64-9FCC-451E-AFB4-A827D6329367}"/>
          </ac:spMkLst>
        </pc:spChg>
      </pc:sldChg>
      <pc:sldChg chg="del">
        <pc:chgData name="Mark Wolfson" userId="31fe8587497051ab" providerId="LiveId" clId="{04930353-07F8-40B3-8532-850B6F7E395D}" dt="2022-10-01T20:30:42.041" v="4935"/>
        <pc:sldMkLst>
          <pc:docMk/>
          <pc:sldMk cId="2080172267" sldId="2520"/>
        </pc:sldMkLst>
      </pc:sldChg>
      <pc:sldChg chg="del">
        <pc:chgData name="Mark Wolfson" userId="31fe8587497051ab" providerId="LiveId" clId="{04930353-07F8-40B3-8532-850B6F7E395D}" dt="2022-10-01T20:30:16.198" v="4934"/>
        <pc:sldMkLst>
          <pc:docMk/>
          <pc:sldMk cId="2815666101" sldId="2520"/>
        </pc:sldMkLst>
      </pc:sldChg>
      <pc:sldChg chg="del">
        <pc:chgData name="Mark Wolfson" userId="31fe8587497051ab" providerId="LiveId" clId="{04930353-07F8-40B3-8532-850B6F7E395D}" dt="2022-10-01T20:30:42.041" v="4935"/>
        <pc:sldMkLst>
          <pc:docMk/>
          <pc:sldMk cId="1312206146" sldId="2521"/>
        </pc:sldMkLst>
      </pc:sldChg>
      <pc:sldChg chg="addSp del delDesignElem">
        <pc:chgData name="Mark Wolfson" userId="31fe8587497051ab" providerId="LiveId" clId="{04930353-07F8-40B3-8532-850B6F7E395D}" dt="2022-10-01T20:30:16.198" v="4934"/>
        <pc:sldMkLst>
          <pc:docMk/>
          <pc:sldMk cId="1609595636" sldId="2521"/>
        </pc:sldMkLst>
        <pc:spChg chg="add">
          <ac:chgData name="Mark Wolfson" userId="31fe8587497051ab" providerId="LiveId" clId="{04930353-07F8-40B3-8532-850B6F7E395D}" dt="2022-10-01T20:30:16.198" v="4934"/>
          <ac:spMkLst>
            <pc:docMk/>
            <pc:sldMk cId="1609595636" sldId="2521"/>
            <ac:spMk id="21" creationId="{827B839B-9ADE-406B-8590-F1CAEDED45A1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1609595636" sldId="2521"/>
            <ac:spMk id="23" creationId="{CFE45BF0-46DB-408C-B5F7-7B11716805D4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1609595636" sldId="2521"/>
            <ac:spMk id="25" creationId="{2AEBC8F2-97B1-41B4-93F1-2D289E197FBA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1609595636" sldId="2521"/>
            <ac:spMk id="27" creationId="{472E3A19-F5D5-48FC-BB9C-48C2F68F598B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1609595636" sldId="2521"/>
            <ac:spMk id="29" creationId="{7A62E32F-BB65-43A8-8EB5-92346890E549}"/>
          </ac:spMkLst>
        </pc:spChg>
        <pc:spChg chg="add">
          <ac:chgData name="Mark Wolfson" userId="31fe8587497051ab" providerId="LiveId" clId="{04930353-07F8-40B3-8532-850B6F7E395D}" dt="2022-10-01T20:30:16.198" v="4934"/>
          <ac:spMkLst>
            <pc:docMk/>
            <pc:sldMk cId="1609595636" sldId="2521"/>
            <ac:spMk id="31" creationId="{14E91B64-9FCC-451E-AFB4-A827D632936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376C3-3661-EB45-9A1E-E8AAAB762463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17D5C-2A22-F54B-B3FC-29D7D422C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0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4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87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Mall stores/free standing stores</a:t>
            </a:r>
          </a:p>
          <a:p>
            <a:r>
              <a:rPr lang="en-US" dirty="0"/>
              <a:t>Branded stores/ generic stores</a:t>
            </a:r>
          </a:p>
          <a:p>
            <a:r>
              <a:rPr lang="en-US" dirty="0"/>
              <a:t>Single stores / small chains</a:t>
            </a:r>
          </a:p>
          <a:p>
            <a:r>
              <a:rPr lang="en-US" dirty="0"/>
              <a:t>$1M stores / 5-10-20-50 M Stores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72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17D5C-2A22-F54B-B3FC-29D7D422C6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058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C7D12-6A36-0446-B0F0-E6F29D28C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969144-2D5B-C041-BE20-E90E3EB2C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F4539-205F-2147-B2DA-246867291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DB702-4137-7049-8470-857818636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AB4B2-91FE-3045-8E12-DA175394F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7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D2ECD-27BA-7245-9941-D0F2050B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7A18D-0038-0E41-BEE6-B6C110BE3E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8E9F2-7735-9E4D-A48E-B2EC2003A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F9A05-5824-D942-A14D-317E50DE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08DC3-3043-DD4A-9DC7-8EB3C385A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2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03A41D-E27E-1E48-9096-A9849BDD52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249BC6-2629-AB43-A72D-C173CDEF2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D4220-9670-5348-8F2C-BC23537C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0C686-8E3F-3A40-A1E1-D59B8823E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DC0B4-A0E4-1C4E-A918-85F714703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64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FD108-334D-7B4C-8587-48272D6F0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368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05EBA1-3CE9-4C48-B188-670E78B7A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40"/>
            <a:ext cx="9144000" cy="1655761"/>
          </a:xfrm>
        </p:spPr>
        <p:txBody>
          <a:bodyPr/>
          <a:lstStyle>
            <a:lvl1pPr marL="0" indent="0" algn="ctr">
              <a:buNone/>
              <a:defRPr sz="1747"/>
            </a:lvl1pPr>
            <a:lvl2pPr marL="332824" indent="0" algn="ctr">
              <a:buNone/>
              <a:defRPr sz="1456"/>
            </a:lvl2pPr>
            <a:lvl3pPr marL="665649" indent="0" algn="ctr">
              <a:buNone/>
              <a:defRPr sz="1311"/>
            </a:lvl3pPr>
            <a:lvl4pPr marL="998472" indent="0" algn="ctr">
              <a:buNone/>
              <a:defRPr sz="1165"/>
            </a:lvl4pPr>
            <a:lvl5pPr marL="1331296" indent="0" algn="ctr">
              <a:buNone/>
              <a:defRPr sz="1165"/>
            </a:lvl5pPr>
            <a:lvl6pPr marL="1664121" indent="0" algn="ctr">
              <a:buNone/>
              <a:defRPr sz="1165"/>
            </a:lvl6pPr>
            <a:lvl7pPr marL="1996945" indent="0" algn="ctr">
              <a:buNone/>
              <a:defRPr sz="1165"/>
            </a:lvl7pPr>
            <a:lvl8pPr marL="2329768" indent="0" algn="ctr">
              <a:buNone/>
              <a:defRPr sz="1165"/>
            </a:lvl8pPr>
            <a:lvl9pPr marL="2662593" indent="0" algn="ctr">
              <a:buNone/>
              <a:defRPr sz="1165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7779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E656E-3A31-3F4E-96F7-4E45764F0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DE989-7777-D047-A7EB-78921E3DF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796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2361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142B0-0ADE-CB41-B923-FAFC9FCEC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36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66594-FEFB-8441-8C6B-EC4A3D9B2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1pPr>
            <a:lvl2pPr marL="332824" indent="0">
              <a:buNone/>
              <a:defRPr sz="1456">
                <a:solidFill>
                  <a:schemeClr val="tx1">
                    <a:tint val="75000"/>
                  </a:schemeClr>
                </a:solidFill>
              </a:defRPr>
            </a:lvl2pPr>
            <a:lvl3pPr marL="665649" indent="0">
              <a:buNone/>
              <a:defRPr sz="1311">
                <a:solidFill>
                  <a:schemeClr val="tx1">
                    <a:tint val="75000"/>
                  </a:schemeClr>
                </a:solidFill>
              </a:defRPr>
            </a:lvl3pPr>
            <a:lvl4pPr marL="998472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4pPr>
            <a:lvl5pPr marL="1331296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5pPr>
            <a:lvl6pPr marL="1664121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6pPr>
            <a:lvl7pPr marL="199694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7pPr>
            <a:lvl8pPr marL="2329768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8pPr>
            <a:lvl9pPr marL="2662593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447AE-DEC5-C743-8315-1975F0BBA9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908B7-ECDE-054D-A454-EACC482C3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3352D-E74B-9749-B8DD-7ECE33259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93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6242D-36FF-D243-ACA2-DE17D16B8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94CD7-CF8D-CD4F-8620-33827669AA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0C0AC0-7C55-1F43-B3AD-AA4E5EFA2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AE635-98DE-1D4D-B408-7960930C5C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84756-A531-0347-B250-9744C1292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478A4-2C24-0645-9C43-989610CE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79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5F7B0-0ECB-CE4D-8116-D1EE323AD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1996C-2D45-894B-85B5-4A9A8531F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1747" b="1"/>
            </a:lvl1pPr>
            <a:lvl2pPr marL="332824" indent="0">
              <a:buNone/>
              <a:defRPr sz="1456" b="1"/>
            </a:lvl2pPr>
            <a:lvl3pPr marL="665649" indent="0">
              <a:buNone/>
              <a:defRPr sz="1311" b="1"/>
            </a:lvl3pPr>
            <a:lvl4pPr marL="998472" indent="0">
              <a:buNone/>
              <a:defRPr sz="1165" b="1"/>
            </a:lvl4pPr>
            <a:lvl5pPr marL="1331296" indent="0">
              <a:buNone/>
              <a:defRPr sz="1165" b="1"/>
            </a:lvl5pPr>
            <a:lvl6pPr marL="1664121" indent="0">
              <a:buNone/>
              <a:defRPr sz="1165" b="1"/>
            </a:lvl6pPr>
            <a:lvl7pPr marL="1996945" indent="0">
              <a:buNone/>
              <a:defRPr sz="1165" b="1"/>
            </a:lvl7pPr>
            <a:lvl8pPr marL="2329768" indent="0">
              <a:buNone/>
              <a:defRPr sz="1165" b="1"/>
            </a:lvl8pPr>
            <a:lvl9pPr marL="2662593" indent="0">
              <a:buNone/>
              <a:defRPr sz="116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78759-AEBF-7540-BA37-70E15226E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D7C0F5-CADB-0149-8192-DD47D23631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1747" b="1"/>
            </a:lvl1pPr>
            <a:lvl2pPr marL="332824" indent="0">
              <a:buNone/>
              <a:defRPr sz="1456" b="1"/>
            </a:lvl2pPr>
            <a:lvl3pPr marL="665649" indent="0">
              <a:buNone/>
              <a:defRPr sz="1311" b="1"/>
            </a:lvl3pPr>
            <a:lvl4pPr marL="998472" indent="0">
              <a:buNone/>
              <a:defRPr sz="1165" b="1"/>
            </a:lvl4pPr>
            <a:lvl5pPr marL="1331296" indent="0">
              <a:buNone/>
              <a:defRPr sz="1165" b="1"/>
            </a:lvl5pPr>
            <a:lvl6pPr marL="1664121" indent="0">
              <a:buNone/>
              <a:defRPr sz="1165" b="1"/>
            </a:lvl6pPr>
            <a:lvl7pPr marL="1996945" indent="0">
              <a:buNone/>
              <a:defRPr sz="1165" b="1"/>
            </a:lvl7pPr>
            <a:lvl8pPr marL="2329768" indent="0">
              <a:buNone/>
              <a:defRPr sz="1165" b="1"/>
            </a:lvl8pPr>
            <a:lvl9pPr marL="2662593" indent="0">
              <a:buNone/>
              <a:defRPr sz="116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4C666E-83E4-7248-81E2-92FBB1D425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07CA09-67F2-C940-9EC7-49340286C6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F058E2-EFF0-3142-B872-08DFECBA5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087EB7-84A7-C24F-8FF1-362EC5F33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13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7DE2C-6D58-BC44-9263-914D49B50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DFA65E-716B-5948-BBA6-9A22A3BF4C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316E10-3981-5D4E-A7F4-DBBFB41CA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FCD793-F231-FD4E-A0D6-90E5435C5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47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C9FEA3-4AC5-B34E-BFCF-3011AF37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330D2F-77AA-8445-83CD-E3F18EC3A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58ECB-7B8C-174D-948C-7A031B69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38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9D534-43F8-284C-9FDC-D5B128A25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32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F35C9-BAD8-9E48-A1F3-1C2540835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2329"/>
            </a:lvl1pPr>
            <a:lvl2pPr>
              <a:defRPr sz="2039"/>
            </a:lvl2pPr>
            <a:lvl3pPr>
              <a:defRPr sz="1747"/>
            </a:lvl3pPr>
            <a:lvl4pPr>
              <a:defRPr sz="1456"/>
            </a:lvl4pPr>
            <a:lvl5pPr>
              <a:defRPr sz="1456"/>
            </a:lvl5pPr>
            <a:lvl6pPr>
              <a:defRPr sz="1456"/>
            </a:lvl6pPr>
            <a:lvl7pPr>
              <a:defRPr sz="1456"/>
            </a:lvl7pPr>
            <a:lvl8pPr>
              <a:defRPr sz="1456"/>
            </a:lvl8pPr>
            <a:lvl9pPr>
              <a:defRPr sz="145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AD9C1-9560-494F-A80D-9019A38C3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165"/>
            </a:lvl1pPr>
            <a:lvl2pPr marL="332824" indent="0">
              <a:buNone/>
              <a:defRPr sz="1019"/>
            </a:lvl2pPr>
            <a:lvl3pPr marL="665649" indent="0">
              <a:buNone/>
              <a:defRPr sz="873"/>
            </a:lvl3pPr>
            <a:lvl4pPr marL="998472" indent="0">
              <a:buNone/>
              <a:defRPr sz="728"/>
            </a:lvl4pPr>
            <a:lvl5pPr marL="1331296" indent="0">
              <a:buNone/>
              <a:defRPr sz="728"/>
            </a:lvl5pPr>
            <a:lvl6pPr marL="1664121" indent="0">
              <a:buNone/>
              <a:defRPr sz="728"/>
            </a:lvl6pPr>
            <a:lvl7pPr marL="1996945" indent="0">
              <a:buNone/>
              <a:defRPr sz="728"/>
            </a:lvl7pPr>
            <a:lvl8pPr marL="2329768" indent="0">
              <a:buNone/>
              <a:defRPr sz="728"/>
            </a:lvl8pPr>
            <a:lvl9pPr marL="2662593" indent="0">
              <a:buNone/>
              <a:defRPr sz="7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2444F-FFFD-2943-9EC2-07B3ADAF2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198DD-A5DF-BB4B-AC6F-750B2D748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ED39C-B53C-0341-83E3-E7C9D7D5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38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C8579-95A4-F24D-A82A-902B6B084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90105-6C32-C147-8C40-865A68D7E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AA1D6-85A0-CD4A-BA6C-52FCB7207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0BFEA-8785-1243-BD3A-DFA0AAFE4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AF27A-050D-4541-8B35-CA2F2D77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97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D750E-9100-5147-A132-0C79CCA90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32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21320B-2FC4-2447-A3A0-7D4B8F8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2329"/>
            </a:lvl1pPr>
            <a:lvl2pPr marL="332824" indent="0">
              <a:buNone/>
              <a:defRPr sz="2039"/>
            </a:lvl2pPr>
            <a:lvl3pPr marL="665649" indent="0">
              <a:buNone/>
              <a:defRPr sz="1747"/>
            </a:lvl3pPr>
            <a:lvl4pPr marL="998472" indent="0">
              <a:buNone/>
              <a:defRPr sz="1456"/>
            </a:lvl4pPr>
            <a:lvl5pPr marL="1331296" indent="0">
              <a:buNone/>
              <a:defRPr sz="1456"/>
            </a:lvl5pPr>
            <a:lvl6pPr marL="1664121" indent="0">
              <a:buNone/>
              <a:defRPr sz="1456"/>
            </a:lvl6pPr>
            <a:lvl7pPr marL="1996945" indent="0">
              <a:buNone/>
              <a:defRPr sz="1456"/>
            </a:lvl7pPr>
            <a:lvl8pPr marL="2329768" indent="0">
              <a:buNone/>
              <a:defRPr sz="1456"/>
            </a:lvl8pPr>
            <a:lvl9pPr marL="2662593" indent="0">
              <a:buNone/>
              <a:defRPr sz="1456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4F59F-2D22-E54A-9D1F-82BB830A5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165"/>
            </a:lvl1pPr>
            <a:lvl2pPr marL="332824" indent="0">
              <a:buNone/>
              <a:defRPr sz="1019"/>
            </a:lvl2pPr>
            <a:lvl3pPr marL="665649" indent="0">
              <a:buNone/>
              <a:defRPr sz="873"/>
            </a:lvl3pPr>
            <a:lvl4pPr marL="998472" indent="0">
              <a:buNone/>
              <a:defRPr sz="728"/>
            </a:lvl4pPr>
            <a:lvl5pPr marL="1331296" indent="0">
              <a:buNone/>
              <a:defRPr sz="728"/>
            </a:lvl5pPr>
            <a:lvl6pPr marL="1664121" indent="0">
              <a:buNone/>
              <a:defRPr sz="728"/>
            </a:lvl6pPr>
            <a:lvl7pPr marL="1996945" indent="0">
              <a:buNone/>
              <a:defRPr sz="728"/>
            </a:lvl7pPr>
            <a:lvl8pPr marL="2329768" indent="0">
              <a:buNone/>
              <a:defRPr sz="728"/>
            </a:lvl8pPr>
            <a:lvl9pPr marL="2662593" indent="0">
              <a:buNone/>
              <a:defRPr sz="7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5D929-2D54-4847-9649-159C2D9C1B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1DA22-4D6C-FA4F-897A-EC2A9AA49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505C6-8CF2-F64C-8D92-91E64447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15B8D-81B0-564F-B463-B2E36D8CD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6684A7-2020-C64F-8C75-746BBEEEE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CA859-00B9-8D4C-94BA-FB4EB7F2B3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DB460-2966-DF4D-BBAD-9B95C6AD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F6E58-9710-DF4B-830B-C03965C2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89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D96E5E-3F8D-B84F-B6CC-19B30C8228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7DC9E8-FA04-AD4F-B876-E646B8CB5F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5084B-5163-7348-A40D-F45860BD6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1D375-047F-8C40-9F93-E8319BC4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50CF9-F459-4949-A0BC-C86415CEC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1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29A31-D50D-CF44-BE49-E7E57B135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51ABC-1F97-B746-89C3-C48B28335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2FD2B-5E39-B749-938E-D14A274F8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0AE88-ED28-8B48-AA69-145D455A7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EDC12-AB3D-AD40-A97D-10A9CF52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A7366-F79C-7248-951F-2E1D63EE1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28643-F29F-FB49-B58F-A344B49BC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69E75-6FC6-C744-BB05-9DE892484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B0F41-A8F1-C043-ADA3-42D7BE140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B0FC6B-A194-7B49-9B84-9A14608A2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D2363-E5ED-4044-A470-D32594987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0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070DF-1407-7C45-9950-417E7294F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CEDB0-54DB-C34F-8496-2B72133C7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4C0CC-5EDD-904E-9DDA-2F98B5318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904ECB-F727-BC41-A332-69BAE86CC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28FA3D-C545-E64C-8E40-4C742770A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B2CF68-64F1-524A-97BE-D044B4EFB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2E552E-677F-914B-AE2D-8C36C544F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0D913A-BCF1-3D43-A3DE-EF0A1FB3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9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6258F-6888-FF4E-AD4E-4C277048F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B35B0C-23DD-5A4A-A5ED-6FD8EC346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30D409-5D14-0B48-8FFF-9F09CE8A1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D19B4-DAA5-274E-9B16-3FE915CB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585262-201E-AE46-8605-EE7662962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596C9E-2753-4F48-BB38-D2AE798A8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8B728-D02C-5B40-BF3A-E38DCB28B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1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81D00-BCE7-AE48-A371-122C0B5B7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F71D7-A734-CF45-A611-7D7489B20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295F8-8FDA-C544-86D6-D095D16B3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E7B03-6149-1541-8FE1-1B8B0DD49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C137C-D06D-744C-B24D-BDA8D0FF6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D6FEB-BDAF-914B-A43F-2C1CC4CE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9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92959-89B5-E846-997A-5084B9F3E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CCC4E8-E87C-D64F-A24E-CBE0DA243D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35EB8-6B04-094B-A3C1-90A56385C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A05E4-CE59-7C4E-B959-DB37869F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8EA84-7309-1343-BD44-B87ECBA1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6B0F5-1EE6-D543-8887-56A19DFCE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2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900CFC-79DB-ED43-82C5-20376F649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4CD15-9373-694A-8DD1-2FC82A83C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365A0-17E2-444B-B9F7-EDBBF329F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9E5FB-C4D4-5346-A7F2-BB4BC80D7E6E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EC369-2CD3-204F-965B-999F997AA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BC138-7DC5-FF4F-BE97-DA134ECB9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6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29021D-8618-4D42-A4F2-25323CC5E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ADBA8-2669-DE4D-B2E6-E7BB02B9D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185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65649" rtl="0" eaLnBrk="1" latinLnBrk="0" hangingPunct="1">
        <a:lnSpc>
          <a:spcPct val="90000"/>
        </a:lnSpc>
        <a:spcBef>
          <a:spcPct val="0"/>
        </a:spcBef>
        <a:buNone/>
        <a:defRPr sz="32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6412" indent="-166412" algn="l" defTabSz="665649" rtl="0" eaLnBrk="1" latinLnBrk="0" hangingPunct="1">
        <a:lnSpc>
          <a:spcPct val="90000"/>
        </a:lnSpc>
        <a:spcBef>
          <a:spcPts val="728"/>
        </a:spcBef>
        <a:buFont typeface="Arial" panose="020B0604020202020204" pitchFamily="34" charset="0"/>
        <a:buChar char="•"/>
        <a:defRPr sz="2039" kern="1200">
          <a:solidFill>
            <a:schemeClr val="tx1"/>
          </a:solidFill>
          <a:latin typeface="+mn-lt"/>
          <a:ea typeface="+mn-ea"/>
          <a:cs typeface="+mn-cs"/>
        </a:defRPr>
      </a:lvl1pPr>
      <a:lvl2pPr marL="499237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32061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456" kern="1200">
          <a:solidFill>
            <a:schemeClr val="tx1"/>
          </a:solidFill>
          <a:latin typeface="+mn-lt"/>
          <a:ea typeface="+mn-ea"/>
          <a:cs typeface="+mn-cs"/>
        </a:defRPr>
      </a:lvl3pPr>
      <a:lvl4pPr marL="1164884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4pPr>
      <a:lvl5pPr marL="1497709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5pPr>
      <a:lvl6pPr marL="1830533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6pPr>
      <a:lvl7pPr marL="2163357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7pPr>
      <a:lvl8pPr marL="2496182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8pPr>
      <a:lvl9pPr marL="2829005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1pPr>
      <a:lvl2pPr marL="332824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2pPr>
      <a:lvl3pPr marL="665649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3pPr>
      <a:lvl4pPr marL="998472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4pPr>
      <a:lvl5pPr marL="1331296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5pPr>
      <a:lvl6pPr marL="1664121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6pPr>
      <a:lvl7pPr marL="1996945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7pPr>
      <a:lvl8pPr marL="2329768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8pPr>
      <a:lvl9pPr marL="2662593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ltratendencias.com/2020/05/este-poster-de-frankenstein-comienza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2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4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18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0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22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ctr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Rebuilding a production APL environment using Dyalog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4BCE01B-F469-E2FE-A621-B1036B187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621" y="4875589"/>
            <a:ext cx="10005951" cy="1458258"/>
          </a:xfrm>
        </p:spPr>
        <p:txBody>
          <a:bodyPr anchor="ctr">
            <a:normAutofit/>
          </a:bodyPr>
          <a:lstStyle/>
          <a:p>
            <a:r>
              <a:rPr lang="en-US" dirty="0"/>
              <a:t>Dyalog ’22 – 10/10/2022</a:t>
            </a:r>
          </a:p>
          <a:p>
            <a:r>
              <a:rPr lang="en-US" dirty="0"/>
              <a:t>Mark I.Wolfson</a:t>
            </a:r>
          </a:p>
        </p:txBody>
      </p:sp>
      <p:pic>
        <p:nvPicPr>
          <p:cNvPr id="8" name="Picture 7" descr="BIG Logo.jpg">
            <a:extLst>
              <a:ext uri="{FF2B5EF4-FFF2-40B4-BE49-F238E27FC236}">
                <a16:creationId xmlns:a16="http://schemas.microsoft.com/office/drawing/2014/main" id="{49CB2533-1765-A032-54AD-210BA22636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20300" y="6051212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3DD66-D844-54BD-D572-4A39FB8C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Dyalog to the RESCUE!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BE6C1-0D88-41F8-654C-BEA1E0C30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2450" y="2490435"/>
            <a:ext cx="9350753" cy="3081689"/>
          </a:xfrm>
        </p:spPr>
        <p:txBody>
          <a:bodyPr anchor="ctr">
            <a:normAutofit/>
          </a:bodyPr>
          <a:lstStyle/>
          <a:p>
            <a:r>
              <a:rPr lang="en-US" sz="2400" dirty="0"/>
              <a:t>First impulse: Use Dyalog but keep the same execution structure.</a:t>
            </a:r>
          </a:p>
          <a:p>
            <a:r>
              <a:rPr lang="en-US" sz="2400" dirty="0"/>
              <a:t>Better: create new production environment around all the new tools in Dyalog!</a:t>
            </a:r>
            <a:endParaRPr lang="en-US" sz="1600" dirty="0"/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E674428E-79B6-3F91-1E51-05F56E91E4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36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 descr=" 36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6" descr=" 38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7" descr=" 40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: Shape 41" descr=" 42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4203DD66-D844-54BD-D572-4A39FB8C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New Production Environment</a:t>
            </a:r>
          </a:p>
        </p:txBody>
      </p:sp>
      <p:sp>
        <p:nvSpPr>
          <p:cNvPr id="44" name="Rectangle 8" descr=" 44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 descr=" 3">
            <a:extLst>
              <a:ext uri="{FF2B5EF4-FFF2-40B4-BE49-F238E27FC236}">
                <a16:creationId xmlns:a16="http://schemas.microsoft.com/office/drawing/2014/main" id="{E49BE6C1-0D88-41F8-654C-BEA1E0C30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5925" y="1719618"/>
            <a:ext cx="5674768" cy="4334629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kumimoji="0" lang="en-US" sz="2400" strike="noStrike" kern="1200" cap="none" spc="0" normalizeH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Windows Service</a:t>
            </a:r>
          </a:p>
          <a:p>
            <a:pPr>
              <a:defRPr/>
            </a:pPr>
            <a:r>
              <a:rPr kumimoji="0" lang="en-US" sz="2400" strike="noStrike" kern="1200" cap="none" spc="0" normalizeH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Code in text files</a:t>
            </a:r>
          </a:p>
          <a:p>
            <a:pPr>
              <a:defRPr/>
            </a:pPr>
            <a:r>
              <a:rPr kumimoji="0" lang="en-US" sz="2400" strike="noStrike" kern="1200" cap="none" spc="0" normalizeH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Restructure data directories</a:t>
            </a:r>
          </a:p>
          <a:p>
            <a:pPr>
              <a:defRPr/>
            </a:pPr>
            <a:r>
              <a:rPr kumimoji="0" lang="en-US" sz="2400" strike="noStrike" kern="1200" cap="none" spc="0" normalizeH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Single unified Launch function</a:t>
            </a:r>
          </a:p>
          <a:p>
            <a:pPr>
              <a:defRPr/>
            </a:pPr>
            <a:r>
              <a:rPr kumimoji="0" lang="en-US" sz="2400" strike="noStrike" kern="1200" cap="none" spc="0" normalizeH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Global file handling</a:t>
            </a:r>
          </a:p>
          <a:p>
            <a:pPr>
              <a:defRPr/>
            </a:pPr>
            <a:r>
              <a:rPr kumimoji="0" lang="en-US" sz="2400" strike="noStrike" kern="1200" cap="none" spc="0" normalizeH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Global error handling</a:t>
            </a:r>
            <a:endParaRPr lang="en-US" sz="2400" dirty="0">
              <a:solidFill>
                <a:srgbClr val="FEFFFF"/>
              </a:solidFill>
            </a:endParaRPr>
          </a:p>
        </p:txBody>
      </p:sp>
      <p:pic>
        <p:nvPicPr>
          <p:cNvPr id="4" name="Picture 3" descr=" 4">
            <a:extLst>
              <a:ext uri="{FF2B5EF4-FFF2-40B4-BE49-F238E27FC236}">
                <a16:creationId xmlns:a16="http://schemas.microsoft.com/office/drawing/2014/main" id="{E674428E-79B6-3F91-1E51-05F56E91E4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70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691FE6-DB62-2BDE-3FDF-BCC7B8FA9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Queue Manager</a:t>
            </a:r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E54BB172-75C0-DACA-6E1E-29528ECA0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3402" y="379197"/>
            <a:ext cx="8068614" cy="6099176"/>
          </a:xfrm>
        </p:spPr>
      </p:pic>
    </p:spTree>
    <p:extLst>
      <p:ext uri="{BB962C8B-B14F-4D97-AF65-F5344CB8AC3E}">
        <p14:creationId xmlns:p14="http://schemas.microsoft.com/office/powerpoint/2010/main" val="3707683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A17D6F-A726-B7D3-68B6-710988D46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905" y="705190"/>
            <a:ext cx="5676190" cy="5447619"/>
          </a:xfrm>
          <a:prstGeom prst="rect">
            <a:avLst/>
          </a:prstGeom>
        </p:spPr>
      </p:pic>
      <p:pic>
        <p:nvPicPr>
          <p:cNvPr id="8" name="Picture 7" descr="BIG Logo.jpg">
            <a:extLst>
              <a:ext uri="{FF2B5EF4-FFF2-40B4-BE49-F238E27FC236}">
                <a16:creationId xmlns:a16="http://schemas.microsoft.com/office/drawing/2014/main" id="{891102EA-8E76-EEC5-2F9F-B9993FCB950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44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3DD66-D844-54BD-D572-4A39FB8C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New Production Environment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BE6C1-0D88-41F8-654C-BEA1E0C30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575" y="2490435"/>
            <a:ext cx="9493628" cy="3567173"/>
          </a:xfrm>
        </p:spPr>
        <p:txBody>
          <a:bodyPr anchor="ctr">
            <a:normAutofit/>
          </a:bodyPr>
          <a:lstStyle/>
          <a:p>
            <a:r>
              <a:rPr lang="en-US" sz="2400" dirty="0"/>
              <a:t>Windows Service</a:t>
            </a:r>
          </a:p>
          <a:p>
            <a:pPr lvl="1"/>
            <a:r>
              <a:rPr lang="en-US" sz="2000" dirty="0"/>
              <a:t>Spawn APL Session to look for new data to process, then queue task</a:t>
            </a:r>
          </a:p>
          <a:p>
            <a:pPr lvl="1"/>
            <a:r>
              <a:rPr lang="en-US" sz="2000" dirty="0"/>
              <a:t>Look for task</a:t>
            </a:r>
          </a:p>
          <a:p>
            <a:pPr lvl="1"/>
            <a:r>
              <a:rPr lang="en-US" sz="2000" dirty="0"/>
              <a:t>Spawn APL Session to process task</a:t>
            </a:r>
          </a:p>
          <a:p>
            <a:pPr lvl="1"/>
            <a:r>
              <a:rPr lang="en-US" sz="2000" dirty="0"/>
              <a:t>Repeat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E674428E-79B6-3F91-1E51-05F56E91E4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35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IG Logo.jpg">
            <a:extLst>
              <a:ext uri="{FF2B5EF4-FFF2-40B4-BE49-F238E27FC236}">
                <a16:creationId xmlns:a16="http://schemas.microsoft.com/office/drawing/2014/main" id="{891102EA-8E76-EEC5-2F9F-B9993FCB950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  <p:sp>
        <p:nvSpPr>
          <p:cNvPr id="2" name="Flowchart: Multidocument 1">
            <a:extLst>
              <a:ext uri="{FF2B5EF4-FFF2-40B4-BE49-F238E27FC236}">
                <a16:creationId xmlns:a16="http://schemas.microsoft.com/office/drawing/2014/main" id="{4C0E58F0-D919-2FC9-23FF-056AD6DDF494}"/>
              </a:ext>
            </a:extLst>
          </p:cNvPr>
          <p:cNvSpPr/>
          <p:nvPr/>
        </p:nvSpPr>
        <p:spPr>
          <a:xfrm>
            <a:off x="981075" y="4243193"/>
            <a:ext cx="2971800" cy="21717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Table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B30BDFA-16B7-C6F0-B1EE-A8F8C7EE4C06}"/>
              </a:ext>
            </a:extLst>
          </p:cNvPr>
          <p:cNvSpPr/>
          <p:nvPr/>
        </p:nvSpPr>
        <p:spPr>
          <a:xfrm>
            <a:off x="1171575" y="246112"/>
            <a:ext cx="10153650" cy="1457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APL Queue Processor Service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B74DE2-8320-1328-7563-8834868342DF}"/>
              </a:ext>
            </a:extLst>
          </p:cNvPr>
          <p:cNvSpPr/>
          <p:nvPr/>
        </p:nvSpPr>
        <p:spPr>
          <a:xfrm>
            <a:off x="1171575" y="2533455"/>
            <a:ext cx="3409950" cy="7334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Queue Tasks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C66A8B-EDF5-1FC5-5EDF-6B15A5BC8467}"/>
              </a:ext>
            </a:extLst>
          </p:cNvPr>
          <p:cNvSpPr/>
          <p:nvPr/>
        </p:nvSpPr>
        <p:spPr>
          <a:xfrm>
            <a:off x="6096000" y="2533455"/>
            <a:ext cx="3409950" cy="7334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Process Tasks: </a:t>
            </a:r>
          </a:p>
          <a:p>
            <a:pPr algn="ctr"/>
            <a:r>
              <a:rPr lang="en-US" sz="2400" dirty="0"/>
              <a:t>Launch Black Box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2F7E2E-F52F-4012-B3C0-93CC4A89B112}"/>
              </a:ext>
            </a:extLst>
          </p:cNvPr>
          <p:cNvSpPr/>
          <p:nvPr/>
        </p:nvSpPr>
        <p:spPr>
          <a:xfrm>
            <a:off x="10363200" y="2419350"/>
            <a:ext cx="1323975" cy="3152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Upload Service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CDFF3EB4-3362-57B4-7328-81D5ED0275B5}"/>
              </a:ext>
            </a:extLst>
          </p:cNvPr>
          <p:cNvSpPr/>
          <p:nvPr/>
        </p:nvSpPr>
        <p:spPr>
          <a:xfrm>
            <a:off x="2781300" y="1703438"/>
            <a:ext cx="161923" cy="83001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539E4F4A-0287-3336-023E-E57E0F8AEDEC}"/>
              </a:ext>
            </a:extLst>
          </p:cNvPr>
          <p:cNvSpPr/>
          <p:nvPr/>
        </p:nvSpPr>
        <p:spPr>
          <a:xfrm>
            <a:off x="7524752" y="1703438"/>
            <a:ext cx="161923" cy="83001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C1C64DF-6024-C3D2-69AC-BDEE1F5AA383}"/>
              </a:ext>
            </a:extLst>
          </p:cNvPr>
          <p:cNvCxnSpPr/>
          <p:nvPr/>
        </p:nvCxnSpPr>
        <p:spPr>
          <a:xfrm>
            <a:off x="476250" y="1019175"/>
            <a:ext cx="0" cy="466725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35C1A1C-1462-CC34-4B3C-12039C5FEC9F}"/>
              </a:ext>
            </a:extLst>
          </p:cNvPr>
          <p:cNvCxnSpPr>
            <a:cxnSpLocks/>
          </p:cNvCxnSpPr>
          <p:nvPr/>
        </p:nvCxnSpPr>
        <p:spPr>
          <a:xfrm>
            <a:off x="476250" y="1012875"/>
            <a:ext cx="6953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7F94CEA-5A58-563B-4021-9B934099BEDB}"/>
              </a:ext>
            </a:extLst>
          </p:cNvPr>
          <p:cNvCxnSpPr>
            <a:cxnSpLocks/>
          </p:cNvCxnSpPr>
          <p:nvPr/>
        </p:nvCxnSpPr>
        <p:spPr>
          <a:xfrm>
            <a:off x="476250" y="5686425"/>
            <a:ext cx="5048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F258315-1318-EB50-0E86-4E01E0F5BF7B}"/>
              </a:ext>
            </a:extLst>
          </p:cNvPr>
          <p:cNvCxnSpPr/>
          <p:nvPr/>
        </p:nvCxnSpPr>
        <p:spPr>
          <a:xfrm>
            <a:off x="6858000" y="3266880"/>
            <a:ext cx="0" cy="196234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B152381-F089-F9A9-FF3F-1CCBE201E542}"/>
              </a:ext>
            </a:extLst>
          </p:cNvPr>
          <p:cNvCxnSpPr/>
          <p:nvPr/>
        </p:nvCxnSpPr>
        <p:spPr>
          <a:xfrm flipH="1">
            <a:off x="3952875" y="5229225"/>
            <a:ext cx="2905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9F720E4-98C7-4D5E-55AD-7B1A7AD68668}"/>
              </a:ext>
            </a:extLst>
          </p:cNvPr>
          <p:cNvCxnSpPr/>
          <p:nvPr/>
        </p:nvCxnSpPr>
        <p:spPr>
          <a:xfrm>
            <a:off x="8181975" y="3266880"/>
            <a:ext cx="0" cy="97631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8F3217F-384B-E2E7-434D-1501E46D899C}"/>
              </a:ext>
            </a:extLst>
          </p:cNvPr>
          <p:cNvCxnSpPr/>
          <p:nvPr/>
        </p:nvCxnSpPr>
        <p:spPr>
          <a:xfrm>
            <a:off x="8181975" y="4243193"/>
            <a:ext cx="21812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C3C10CB-0435-7747-A85D-113896309D5B}"/>
              </a:ext>
            </a:extLst>
          </p:cNvPr>
          <p:cNvCxnSpPr/>
          <p:nvPr/>
        </p:nvCxnSpPr>
        <p:spPr>
          <a:xfrm>
            <a:off x="2609850" y="3266880"/>
            <a:ext cx="0" cy="97631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067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4A210-9F0D-6BFA-A2F9-18D7326B7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4049"/>
          </a:xfrm>
        </p:spPr>
        <p:txBody>
          <a:bodyPr>
            <a:normAutofit/>
          </a:bodyPr>
          <a:lstStyle/>
          <a:p>
            <a:r>
              <a:rPr lang="en-US" sz="3200">
                <a:latin typeface="+mn-lt"/>
              </a:rPr>
              <a:t>APL Service</a:t>
            </a:r>
            <a:endParaRPr lang="en-US" sz="3200" dirty="0">
              <a:latin typeface="+mn-lt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1A07135-4FAD-2C60-8E49-28E6372CA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96" y="1019175"/>
            <a:ext cx="12066098" cy="5029200"/>
          </a:xfrm>
        </p:spPr>
      </p:pic>
      <p:pic>
        <p:nvPicPr>
          <p:cNvPr id="12" name="Picture 11" descr="BIG Logo.jpg">
            <a:extLst>
              <a:ext uri="{FF2B5EF4-FFF2-40B4-BE49-F238E27FC236}">
                <a16:creationId xmlns:a16="http://schemas.microsoft.com/office/drawing/2014/main" id="{F92A5C13-7C26-D23B-ABA0-8AAFECBA18D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72725" y="623396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51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3DD66-D844-54BD-D572-4A39FB8C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New Production Environment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BE6C1-0D88-41F8-654C-BEA1E0C30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574" y="2490435"/>
            <a:ext cx="7547775" cy="3567173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All code in text files, except lean Prod workspace</a:t>
            </a:r>
          </a:p>
          <a:p>
            <a:pPr lvl="1"/>
            <a:r>
              <a:rPr lang="en-US" sz="1800" dirty="0"/>
              <a:t>LX</a:t>
            </a:r>
          </a:p>
          <a:p>
            <a:pPr lvl="2"/>
            <a:r>
              <a:rPr lang="en-US" sz="1600" dirty="0"/>
              <a:t>Initialize SQL</a:t>
            </a:r>
          </a:p>
          <a:p>
            <a:pPr lvl="2"/>
            <a:r>
              <a:rPr lang="en-US" sz="1600" dirty="0"/>
              <a:t>SETPATH – for localized paths</a:t>
            </a:r>
          </a:p>
          <a:p>
            <a:pPr lvl="2"/>
            <a:r>
              <a:rPr lang="en-US" sz="1600" dirty="0"/>
              <a:t>ClosedXML</a:t>
            </a:r>
          </a:p>
          <a:p>
            <a:pPr lvl="2"/>
            <a:r>
              <a:rPr lang="en-US" sz="1600" dirty="0">
                <a:latin typeface="APL385 Unicode" panose="020B0709000202000203" pitchFamily="49" charset="0"/>
              </a:rPr>
              <a:t>⎕Path</a:t>
            </a:r>
          </a:p>
          <a:p>
            <a:pPr lvl="2"/>
            <a:r>
              <a:rPr lang="en-US" sz="1600" dirty="0"/>
              <a:t>Check for Prod run</a:t>
            </a:r>
          </a:p>
          <a:p>
            <a:pPr lvl="2"/>
            <a:r>
              <a:rPr lang="en-US" sz="1600" dirty="0"/>
              <a:t>Bring in Utils and </a:t>
            </a:r>
            <a:r>
              <a:rPr lang="en-US" sz="1600" dirty="0" err="1"/>
              <a:t>PostProcess</a:t>
            </a:r>
            <a:r>
              <a:rPr lang="en-US" sz="1600" dirty="0"/>
              <a:t> code</a:t>
            </a:r>
          </a:p>
          <a:p>
            <a:pPr lvl="2"/>
            <a:r>
              <a:rPr lang="en-US" sz="1600" dirty="0"/>
              <a:t>Set RIDE</a:t>
            </a:r>
          </a:p>
          <a:p>
            <a:pPr lvl="2"/>
            <a:r>
              <a:rPr lang="en-US" sz="1600" dirty="0"/>
              <a:t>Set global Error Handling</a:t>
            </a: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E674428E-79B6-3F91-1E51-05F56E91E4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81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4A210-9F0D-6BFA-A2F9-18D7326B7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404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PL385 Unicode" panose="020B0709000202000203" pitchFamily="49" charset="0"/>
              </a:rPr>
              <a:t>⎕LX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A21C31-DDD4-9F7E-6FB6-F1E30E90C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976" y="1238250"/>
            <a:ext cx="11014274" cy="4683152"/>
          </a:xfrm>
        </p:spPr>
      </p:pic>
      <p:pic>
        <p:nvPicPr>
          <p:cNvPr id="3" name="Picture 2" descr="BIG Logo.jpg">
            <a:extLst>
              <a:ext uri="{FF2B5EF4-FFF2-40B4-BE49-F238E27FC236}">
                <a16:creationId xmlns:a16="http://schemas.microsoft.com/office/drawing/2014/main" id="{D4949514-C9C1-2011-3D4B-50302971889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10825" y="6171889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6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3DD66-D844-54BD-D572-4A39FB8C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New Production Environment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BE6C1-0D88-41F8-654C-BEA1E0C30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575" y="2490435"/>
            <a:ext cx="5957100" cy="3567173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400" dirty="0"/>
              <a:t>Restructure data directories</a:t>
            </a:r>
          </a:p>
          <a:p>
            <a:pPr lvl="1"/>
            <a:r>
              <a:rPr lang="en-US" sz="2000" dirty="0"/>
              <a:t>Incoming data</a:t>
            </a:r>
          </a:p>
          <a:p>
            <a:pPr lvl="1"/>
            <a:r>
              <a:rPr lang="en-US" sz="2000" dirty="0"/>
              <a:t>Pending folder</a:t>
            </a:r>
          </a:p>
          <a:p>
            <a:pPr lvl="1"/>
            <a:r>
              <a:rPr lang="en-US" sz="2000" dirty="0"/>
              <a:t>Processed folder</a:t>
            </a:r>
          </a:p>
          <a:p>
            <a:r>
              <a:rPr lang="en-US" sz="2400" dirty="0"/>
              <a:t>Single unified Launch function</a:t>
            </a:r>
            <a:endParaRPr lang="en-US" sz="2000" dirty="0"/>
          </a:p>
          <a:p>
            <a:pPr lvl="1"/>
            <a:r>
              <a:rPr lang="en-US" sz="2000" dirty="0"/>
              <a:t>Check for production run </a:t>
            </a:r>
          </a:p>
          <a:p>
            <a:pPr lvl="1"/>
            <a:r>
              <a:rPr lang="en-US" sz="2000" dirty="0"/>
              <a:t>Look up details of task: retailer, files</a:t>
            </a:r>
          </a:p>
          <a:p>
            <a:pPr lvl="1"/>
            <a:r>
              <a:rPr lang="en-US" sz="2000" dirty="0"/>
              <a:t>Move files to Pending</a:t>
            </a:r>
          </a:p>
          <a:p>
            <a:pPr lvl="1"/>
            <a:r>
              <a:rPr lang="en-US" sz="2000" dirty="0"/>
              <a:t>Set error handling and notifications</a:t>
            </a:r>
            <a:endParaRPr lang="en-US" sz="1600" dirty="0"/>
          </a:p>
          <a:p>
            <a:pPr lvl="1"/>
            <a:r>
              <a:rPr lang="en-US" sz="2000" dirty="0"/>
              <a:t>Call needed code </a:t>
            </a:r>
          </a:p>
          <a:p>
            <a:pPr lvl="1"/>
            <a:r>
              <a:rPr lang="en-US" sz="2000" dirty="0"/>
              <a:t>Move processed files to Processed</a:t>
            </a: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E674428E-79B6-3F91-1E51-05F56E91E4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20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3DD66-D844-54BD-D572-4A39FB8C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Summary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BE6C1-0D88-41F8-654C-BEA1E0C30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dirty="0"/>
              <a:t>Who is BIG and why is it a perfect use-case for APL</a:t>
            </a:r>
          </a:p>
          <a:p>
            <a:r>
              <a:rPr lang="en-US" dirty="0"/>
              <a:t>Old: Middleware environment with awkward links into the production </a:t>
            </a:r>
            <a:r>
              <a:rPr lang="en-US" dirty="0" err="1"/>
              <a:t>.Net</a:t>
            </a:r>
            <a:r>
              <a:rPr lang="en-US" dirty="0"/>
              <a:t> environment and web application</a:t>
            </a:r>
          </a:p>
          <a:p>
            <a:r>
              <a:rPr lang="en-US" dirty="0"/>
              <a:t>New: Seamless integration using existing tools and structures.</a:t>
            </a: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E674428E-79B6-3F91-1E51-05F56E91E43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66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CF263-14B6-F5C4-84F1-4933917E8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100"/>
          </a:xfrm>
        </p:spPr>
        <p:txBody>
          <a:bodyPr>
            <a:normAutofit/>
          </a:bodyPr>
          <a:lstStyle/>
          <a:p>
            <a:r>
              <a:rPr lang="en-US" sz="3600" dirty="0"/>
              <a:t>Launch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04F880-1F16-29AB-8919-584606B2C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625" y="1438275"/>
            <a:ext cx="11694750" cy="4124325"/>
          </a:xfrm>
        </p:spPr>
      </p:pic>
      <p:pic>
        <p:nvPicPr>
          <p:cNvPr id="6" name="Picture 5" descr="BIG Logo.jpg">
            <a:extLst>
              <a:ext uri="{FF2B5EF4-FFF2-40B4-BE49-F238E27FC236}">
                <a16:creationId xmlns:a16="http://schemas.microsoft.com/office/drawing/2014/main" id="{4397E6CD-F182-8697-B715-33791F94E5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20350" y="613693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01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IG Logo.jpg">
            <a:extLst>
              <a:ext uri="{FF2B5EF4-FFF2-40B4-BE49-F238E27FC236}">
                <a16:creationId xmlns:a16="http://schemas.microsoft.com/office/drawing/2014/main" id="{891102EA-8E76-EEC5-2F9F-B9993FCB950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0DB360-630E-83B1-7BB1-F6560CC32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32" y="484546"/>
            <a:ext cx="4372585" cy="58301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38DC45-03E4-75C2-0A6E-795527935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910" y="484546"/>
            <a:ext cx="4448796" cy="58301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62562A-D658-4B6C-DBFF-8B50952890F8}"/>
              </a:ext>
            </a:extLst>
          </p:cNvPr>
          <p:cNvCxnSpPr/>
          <p:nvPr/>
        </p:nvCxnSpPr>
        <p:spPr>
          <a:xfrm flipH="1" flipV="1">
            <a:off x="6096000" y="695325"/>
            <a:ext cx="1352550" cy="1066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397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IG Logo.jpg">
            <a:extLst>
              <a:ext uri="{FF2B5EF4-FFF2-40B4-BE49-F238E27FC236}">
                <a16:creationId xmlns:a16="http://schemas.microsoft.com/office/drawing/2014/main" id="{891102EA-8E76-EEC5-2F9F-B9993FCB950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C80C73-1D95-2707-4C5B-351B259FC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079" y="466585"/>
            <a:ext cx="6382641" cy="2000529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785DD9-73C3-856C-FEC1-3A9B6B939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211" y="3423948"/>
            <a:ext cx="6830378" cy="2162477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531254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IG Logo.jpg">
            <a:extLst>
              <a:ext uri="{FF2B5EF4-FFF2-40B4-BE49-F238E27FC236}">
                <a16:creationId xmlns:a16="http://schemas.microsoft.com/office/drawing/2014/main" id="{891102EA-8E76-EEC5-2F9F-B9993FCB950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4DBB81-91AE-1B8D-3C9D-1B5942BA1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76" y="309221"/>
            <a:ext cx="5809725" cy="1967253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510EC5-37E9-4D74-CE72-48CD4E737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299" y="2802783"/>
            <a:ext cx="8792802" cy="2896004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81272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2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6" name="Rectangle 14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8" name="Rectangle 18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9" name="Rectangle 20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0" name="Freeform: Shape 22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Thank you!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4BCE01B-F469-E2FE-A621-B1036B187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621" y="4875589"/>
            <a:ext cx="10005951" cy="1458258"/>
          </a:xfrm>
        </p:spPr>
        <p:txBody>
          <a:bodyPr anchor="ctr">
            <a:normAutofit/>
          </a:bodyPr>
          <a:lstStyle/>
          <a:p>
            <a:r>
              <a:rPr lang="en-US" dirty="0"/>
              <a:t>Dyalog ’22 – 10/10/2022</a:t>
            </a:r>
          </a:p>
          <a:p>
            <a:r>
              <a:rPr lang="en-US" dirty="0"/>
              <a:t>Mark I.Wolfson</a:t>
            </a:r>
          </a:p>
        </p:txBody>
      </p:sp>
      <p:pic>
        <p:nvPicPr>
          <p:cNvPr id="8" name="Picture 7" descr="BIG Logo.jpg">
            <a:extLst>
              <a:ext uri="{FF2B5EF4-FFF2-40B4-BE49-F238E27FC236}">
                <a16:creationId xmlns:a16="http://schemas.microsoft.com/office/drawing/2014/main" id="{49CB2533-1765-A032-54AD-210BA22636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20300" y="6051212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28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3DD66-D844-54BD-D572-4A39FB8C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Big Business – </a:t>
            </a:r>
            <a:r>
              <a:rPr lang="en-US" sz="2800" dirty="0">
                <a:solidFill>
                  <a:srgbClr val="FFFFFF"/>
                </a:solidFill>
              </a:rPr>
              <a:t>Disrupting the Jewelry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BE6C1-0D88-41F8-654C-BEA1E0C30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000" dirty="0"/>
              <a:t>Prior to BIG - 2005</a:t>
            </a:r>
          </a:p>
          <a:p>
            <a:pPr lvl="1"/>
            <a:r>
              <a:rPr lang="en-US" sz="2000" dirty="0"/>
              <a:t>Independent Jewelers – family-owned businesses</a:t>
            </a:r>
          </a:p>
          <a:p>
            <a:pPr lvl="1"/>
            <a:r>
              <a:rPr lang="en-US" sz="2000" dirty="0"/>
              <a:t>No POS/Inventory Management</a:t>
            </a:r>
          </a:p>
          <a:p>
            <a:pPr lvl="2"/>
            <a:r>
              <a:rPr lang="en-US" dirty="0"/>
              <a:t>Wrong inventory mix</a:t>
            </a:r>
          </a:p>
          <a:p>
            <a:pPr lvl="2"/>
            <a:r>
              <a:rPr lang="en-US" dirty="0"/>
              <a:t>Too much non-performing inventory</a:t>
            </a:r>
          </a:p>
          <a:p>
            <a:r>
              <a:rPr lang="en-US" sz="2000" dirty="0"/>
              <a:t>Balance to Buy - 2007</a:t>
            </a:r>
          </a:p>
          <a:p>
            <a:pPr lvl="1"/>
            <a:r>
              <a:rPr lang="en-US" sz="2000" dirty="0"/>
              <a:t>Improve performance by using data</a:t>
            </a:r>
          </a:p>
          <a:p>
            <a:pPr lvl="2"/>
            <a:r>
              <a:rPr lang="en-US" dirty="0"/>
              <a:t>Analyze prior consumer behavior</a:t>
            </a:r>
          </a:p>
          <a:p>
            <a:pPr lvl="2"/>
            <a:r>
              <a:rPr lang="en-US" dirty="0"/>
              <a:t>Strategies to reduce aged inventory</a:t>
            </a:r>
          </a:p>
          <a:p>
            <a:pPr lvl="2"/>
            <a:r>
              <a:rPr lang="en-US" dirty="0"/>
              <a:t>Budget/Plan/Buy/Manage</a:t>
            </a: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E674428E-79B6-3F91-1E51-05F56E91E43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3DD66-D844-54BD-D572-4A39FB8C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How to get data from retailers?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BE6C1-0D88-41F8-654C-BEA1E0C30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400" dirty="0"/>
              <a:t>Retailers with no technical capabilities</a:t>
            </a:r>
            <a:endParaRPr lang="en-US" sz="2000" dirty="0"/>
          </a:p>
          <a:p>
            <a:pPr lvl="1"/>
            <a:r>
              <a:rPr lang="en-US" sz="2000" dirty="0"/>
              <a:t>Direct user upload</a:t>
            </a:r>
          </a:p>
          <a:p>
            <a:pPr lvl="1"/>
            <a:r>
              <a:rPr lang="en-US" sz="2000" dirty="0"/>
              <a:t>Emailed reports</a:t>
            </a:r>
          </a:p>
          <a:p>
            <a:pPr lvl="1"/>
            <a:r>
              <a:rPr lang="en-US" sz="2000" dirty="0"/>
              <a:t>Monthly data</a:t>
            </a:r>
          </a:p>
          <a:p>
            <a:r>
              <a:rPr lang="en-US" sz="2000" dirty="0"/>
              <a:t>Direct POS Integration</a:t>
            </a:r>
          </a:p>
          <a:p>
            <a:pPr lvl="1"/>
            <a:r>
              <a:rPr lang="en-US" sz="2000" dirty="0"/>
              <a:t>Daily transmissions</a:t>
            </a:r>
          </a:p>
          <a:p>
            <a:pPr lvl="1"/>
            <a:r>
              <a:rPr lang="en-US" sz="2000" dirty="0"/>
              <a:t>With and without cooperation from software companies</a:t>
            </a:r>
          </a:p>
          <a:p>
            <a:pPr lvl="1"/>
            <a:r>
              <a:rPr lang="en-US" sz="2000" dirty="0"/>
              <a:t>The Applet – a big ask</a:t>
            </a:r>
            <a:endParaRPr lang="en-US" dirty="0"/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E674428E-79B6-3F91-1E51-05F56E91E4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84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3DD66-D844-54BD-D572-4A39FB8C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Retailer Data – A HOT MESS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BE6C1-0D88-41F8-654C-BEA1E0C30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/>
              <a:t>Integration with dozens of systems</a:t>
            </a:r>
          </a:p>
          <a:p>
            <a:pPr lvl="1"/>
            <a:r>
              <a:rPr lang="en-US" sz="2000" dirty="0"/>
              <a:t>Varying number of files even for the same system</a:t>
            </a:r>
          </a:p>
          <a:p>
            <a:pPr lvl="1"/>
            <a:r>
              <a:rPr lang="en-US" sz="2000" dirty="0"/>
              <a:t>Different formats</a:t>
            </a:r>
          </a:p>
          <a:p>
            <a:pPr lvl="2"/>
            <a:r>
              <a:rPr lang="en-US" sz="1600" dirty="0"/>
              <a:t>Flavors of CSV</a:t>
            </a:r>
          </a:p>
          <a:p>
            <a:pPr lvl="2"/>
            <a:r>
              <a:rPr lang="en-US" sz="1600" dirty="0"/>
              <a:t>Text files</a:t>
            </a:r>
          </a:p>
          <a:p>
            <a:pPr lvl="2"/>
            <a:r>
              <a:rPr lang="en-US" sz="1600" dirty="0"/>
              <a:t>Excel</a:t>
            </a:r>
          </a:p>
          <a:p>
            <a:pPr lvl="2"/>
            <a:r>
              <a:rPr lang="en-US" sz="1600" dirty="0"/>
              <a:t>XML</a:t>
            </a:r>
          </a:p>
          <a:p>
            <a:pPr lvl="2"/>
            <a:r>
              <a:rPr lang="en-US" sz="1600" dirty="0"/>
              <a:t>JSON</a:t>
            </a:r>
          </a:p>
          <a:p>
            <a:pPr lvl="1"/>
            <a:r>
              <a:rPr lang="en-US" sz="2000" dirty="0"/>
              <a:t>Different content</a:t>
            </a:r>
          </a:p>
          <a:p>
            <a:pPr lvl="2"/>
            <a:r>
              <a:rPr lang="en-US" sz="1600" dirty="0"/>
              <a:t>Variations in content between retailers using the same system</a:t>
            </a:r>
          </a:p>
          <a:p>
            <a:pPr lvl="2"/>
            <a:r>
              <a:rPr lang="en-US" sz="1600" dirty="0"/>
              <a:t>Variations within a retailer depending on who’s entering the data</a:t>
            </a:r>
          </a:p>
          <a:p>
            <a:pPr lvl="2"/>
            <a:r>
              <a:rPr lang="en-US" sz="1600" dirty="0"/>
              <a:t>Changes over time</a:t>
            </a: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E674428E-79B6-3F91-1E51-05F56E91E4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86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CB69B53A-5613-B64C-8C12-EA4E355F6AA1}"/>
              </a:ext>
            </a:extLst>
          </p:cNvPr>
          <p:cNvSpPr/>
          <p:nvPr/>
        </p:nvSpPr>
        <p:spPr>
          <a:xfrm>
            <a:off x="655770" y="3644476"/>
            <a:ext cx="2295365" cy="489993"/>
          </a:xfrm>
          <a:prstGeom prst="ellipse">
            <a:avLst/>
          </a:prstGeom>
          <a:solidFill>
            <a:srgbClr val="33AA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Retailer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9F453D2-6E00-0842-BC84-30F2E4263501}"/>
              </a:ext>
            </a:extLst>
          </p:cNvPr>
          <p:cNvSpPr/>
          <p:nvPr/>
        </p:nvSpPr>
        <p:spPr>
          <a:xfrm>
            <a:off x="655770" y="2131147"/>
            <a:ext cx="2295365" cy="829995"/>
          </a:xfrm>
          <a:prstGeom prst="ellipse">
            <a:avLst/>
          </a:prstGeom>
          <a:solidFill>
            <a:srgbClr val="33AA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Retailer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3F821A7-9A28-CD4F-8EFB-0D60541ACAB3}"/>
              </a:ext>
            </a:extLst>
          </p:cNvPr>
          <p:cNvSpPr/>
          <p:nvPr/>
        </p:nvSpPr>
        <p:spPr>
          <a:xfrm>
            <a:off x="626657" y="5011458"/>
            <a:ext cx="2353592" cy="973882"/>
          </a:xfrm>
          <a:prstGeom prst="ellipse">
            <a:avLst/>
          </a:prstGeom>
          <a:solidFill>
            <a:srgbClr val="33AA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Retailer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912C842-B150-F94E-8BFF-AF9161821791}"/>
              </a:ext>
            </a:extLst>
          </p:cNvPr>
          <p:cNvSpPr/>
          <p:nvPr/>
        </p:nvSpPr>
        <p:spPr>
          <a:xfrm>
            <a:off x="666912" y="473932"/>
            <a:ext cx="2371564" cy="973882"/>
          </a:xfrm>
          <a:prstGeom prst="ellipse">
            <a:avLst/>
          </a:prstGeom>
          <a:solidFill>
            <a:srgbClr val="33AA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Retailer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E4ECB4-E0DE-3D9E-2660-685AD1A21DA9}"/>
              </a:ext>
            </a:extLst>
          </p:cNvPr>
          <p:cNvSpPr/>
          <p:nvPr/>
        </p:nvSpPr>
        <p:spPr>
          <a:xfrm>
            <a:off x="3631611" y="775609"/>
            <a:ext cx="2163849" cy="3705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APL Process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E3A180-8ACD-6F53-6AF9-6897C874C644}"/>
              </a:ext>
            </a:extLst>
          </p:cNvPr>
          <p:cNvSpPr/>
          <p:nvPr/>
        </p:nvSpPr>
        <p:spPr>
          <a:xfrm>
            <a:off x="3631609" y="2122408"/>
            <a:ext cx="2163849" cy="8387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APL Process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DB5E69-FFE4-2C1C-AA65-371B24F4C87E}"/>
              </a:ext>
            </a:extLst>
          </p:cNvPr>
          <p:cNvSpPr/>
          <p:nvPr/>
        </p:nvSpPr>
        <p:spPr>
          <a:xfrm>
            <a:off x="3631611" y="3545599"/>
            <a:ext cx="2163849" cy="6877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APL Process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239F15-31E7-6F83-CFE4-4C850092BF75}"/>
              </a:ext>
            </a:extLst>
          </p:cNvPr>
          <p:cNvSpPr/>
          <p:nvPr/>
        </p:nvSpPr>
        <p:spPr>
          <a:xfrm>
            <a:off x="3631610" y="5261024"/>
            <a:ext cx="2163849" cy="4747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APL Process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2D6F3645-16A9-93EF-EE79-E86FD24F1594}"/>
              </a:ext>
            </a:extLst>
          </p:cNvPr>
          <p:cNvSpPr/>
          <p:nvPr/>
        </p:nvSpPr>
        <p:spPr>
          <a:xfrm>
            <a:off x="3038478" y="855737"/>
            <a:ext cx="593133" cy="210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C2024C5F-B48D-1533-6D23-F0CF632F86CE}"/>
              </a:ext>
            </a:extLst>
          </p:cNvPr>
          <p:cNvSpPr/>
          <p:nvPr/>
        </p:nvSpPr>
        <p:spPr>
          <a:xfrm>
            <a:off x="2996956" y="2470674"/>
            <a:ext cx="593133" cy="210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058649D8-BA9E-9241-6C2A-2D2202591663}"/>
              </a:ext>
            </a:extLst>
          </p:cNvPr>
          <p:cNvSpPr/>
          <p:nvPr/>
        </p:nvSpPr>
        <p:spPr>
          <a:xfrm>
            <a:off x="2980893" y="3831964"/>
            <a:ext cx="593133" cy="111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00FFF802-8552-7EEA-D3CA-34C6B016130A}"/>
              </a:ext>
            </a:extLst>
          </p:cNvPr>
          <p:cNvSpPr/>
          <p:nvPr/>
        </p:nvSpPr>
        <p:spPr>
          <a:xfrm>
            <a:off x="3009363" y="5261025"/>
            <a:ext cx="593133" cy="47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17D5162-4BEA-4B0F-C0B1-01B5996A3792}"/>
              </a:ext>
            </a:extLst>
          </p:cNvPr>
          <p:cNvSpPr/>
          <p:nvPr/>
        </p:nvSpPr>
        <p:spPr>
          <a:xfrm>
            <a:off x="7679568" y="960871"/>
            <a:ext cx="3120704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Upload Service</a:t>
            </a: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6A9D8001-EFF7-0EC6-6415-AA29B69ACCBA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5795460" y="960873"/>
            <a:ext cx="1884108" cy="42025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96A087B5-C25A-E5B0-B205-0063A47B748C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5795458" y="1609725"/>
            <a:ext cx="1884110" cy="93205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FA1EC971-F76F-EB27-0733-B0A516F3E424}"/>
              </a:ext>
            </a:extLst>
          </p:cNvPr>
          <p:cNvCxnSpPr>
            <a:cxnSpLocks/>
            <a:stCxn id="16" idx="3"/>
            <a:endCxn id="35" idx="1"/>
          </p:cNvCxnSpPr>
          <p:nvPr/>
        </p:nvCxnSpPr>
        <p:spPr>
          <a:xfrm flipV="1">
            <a:off x="5795460" y="1799071"/>
            <a:ext cx="1884108" cy="2090401"/>
          </a:xfrm>
          <a:prstGeom prst="bentConnector3">
            <a:avLst>
              <a:gd name="adj1" fmla="val 5758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FF6EF07C-7121-8043-4948-82C4CE1B89AA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5795459" y="2075750"/>
            <a:ext cx="1557840" cy="342264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 descr="BIG Logo.jpg">
            <a:extLst>
              <a:ext uri="{FF2B5EF4-FFF2-40B4-BE49-F238E27FC236}">
                <a16:creationId xmlns:a16="http://schemas.microsoft.com/office/drawing/2014/main" id="{DD506E29-9332-FE69-872E-7470088A51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92894632-9059-965E-9DD7-33677E45C900}"/>
              </a:ext>
            </a:extLst>
          </p:cNvPr>
          <p:cNvCxnSpPr>
            <a:cxnSpLocks/>
          </p:cNvCxnSpPr>
          <p:nvPr/>
        </p:nvCxnSpPr>
        <p:spPr>
          <a:xfrm>
            <a:off x="7353299" y="2075750"/>
            <a:ext cx="3262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Flowchart: Multidocument 89">
            <a:extLst>
              <a:ext uri="{FF2B5EF4-FFF2-40B4-BE49-F238E27FC236}">
                <a16:creationId xmlns:a16="http://schemas.microsoft.com/office/drawing/2014/main" id="{6BA84545-35EB-9A52-0935-BDE32DB5E665}"/>
              </a:ext>
            </a:extLst>
          </p:cNvPr>
          <p:cNvSpPr/>
          <p:nvPr/>
        </p:nvSpPr>
        <p:spPr>
          <a:xfrm>
            <a:off x="7943850" y="3171825"/>
            <a:ext cx="3257550" cy="2563948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Balance to Buy</a:t>
            </a:r>
          </a:p>
        </p:txBody>
      </p:sp>
      <p:sp>
        <p:nvSpPr>
          <p:cNvPr id="93" name="Arrow: Down 92">
            <a:extLst>
              <a:ext uri="{FF2B5EF4-FFF2-40B4-BE49-F238E27FC236}">
                <a16:creationId xmlns:a16="http://schemas.microsoft.com/office/drawing/2014/main" id="{FD8B5615-3340-0700-12AD-5E497F770DB2}"/>
              </a:ext>
            </a:extLst>
          </p:cNvPr>
          <p:cNvSpPr/>
          <p:nvPr/>
        </p:nvSpPr>
        <p:spPr>
          <a:xfrm>
            <a:off x="9124950" y="2637271"/>
            <a:ext cx="266700" cy="534554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71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3DD66-D844-54BD-D572-4A39FB8C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Building a monster – the APL2 Solution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BE6C1-0D88-41F8-654C-BEA1E0C30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400" dirty="0"/>
              <a:t>Integration with dozens of systems</a:t>
            </a:r>
          </a:p>
          <a:p>
            <a:pPr lvl="1"/>
            <a:r>
              <a:rPr lang="en-US" sz="2000" dirty="0"/>
              <a:t>Varying number of files even for the same system</a:t>
            </a:r>
          </a:p>
          <a:p>
            <a:pPr lvl="1"/>
            <a:r>
              <a:rPr lang="en-US" sz="2000" dirty="0"/>
              <a:t>Different formats</a:t>
            </a:r>
          </a:p>
          <a:p>
            <a:pPr lvl="2"/>
            <a:r>
              <a:rPr lang="en-US" sz="1600" dirty="0"/>
              <a:t>Flavors of CSV</a:t>
            </a:r>
          </a:p>
          <a:p>
            <a:pPr lvl="2"/>
            <a:r>
              <a:rPr lang="en-US" sz="1600" dirty="0"/>
              <a:t>Excel</a:t>
            </a:r>
          </a:p>
          <a:p>
            <a:pPr lvl="2"/>
            <a:r>
              <a:rPr lang="en-US" sz="1600" dirty="0"/>
              <a:t>XML</a:t>
            </a:r>
          </a:p>
          <a:p>
            <a:pPr lvl="2"/>
            <a:r>
              <a:rPr lang="en-US" sz="1600" dirty="0"/>
              <a:t>JSON</a:t>
            </a:r>
          </a:p>
          <a:p>
            <a:pPr lvl="1"/>
            <a:r>
              <a:rPr lang="en-US" sz="2000" dirty="0"/>
              <a:t>Different content</a:t>
            </a:r>
          </a:p>
          <a:p>
            <a:pPr lvl="2"/>
            <a:r>
              <a:rPr lang="en-US" sz="1600" dirty="0"/>
              <a:t>Variations in content between retailers using the same system</a:t>
            </a:r>
          </a:p>
          <a:p>
            <a:pPr lvl="2"/>
            <a:r>
              <a:rPr lang="en-US" sz="1600" dirty="0"/>
              <a:t>Variations within a retailer depending on who’s entering the data</a:t>
            </a:r>
          </a:p>
          <a:p>
            <a:pPr lvl="2"/>
            <a:r>
              <a:rPr lang="en-US" sz="1600" dirty="0"/>
              <a:t>Changes over time</a:t>
            </a: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E674428E-79B6-3F91-1E51-05F56E91E4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  <p:pic>
        <p:nvPicPr>
          <p:cNvPr id="5" name="Content Placeholder 4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F53A2513-B3CE-0A03-DA54-CA91E85D0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45285" y="2244725"/>
            <a:ext cx="828077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03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3DD66-D844-54BD-D572-4A39FB8C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APL2 Production Environment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BE6C1-0D88-41F8-654C-BEA1E0C30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575" y="2490435"/>
            <a:ext cx="5052225" cy="3567173"/>
          </a:xfrm>
        </p:spPr>
        <p:txBody>
          <a:bodyPr anchor="ctr">
            <a:normAutofit fontScale="77500" lnSpcReduction="20000"/>
          </a:bodyPr>
          <a:lstStyle/>
          <a:p>
            <a:r>
              <a:rPr lang="en-US" sz="2400" dirty="0"/>
              <a:t>One workspace – 1500 functions</a:t>
            </a:r>
          </a:p>
          <a:p>
            <a:pPr lvl="1"/>
            <a:r>
              <a:rPr lang="en-US" sz="2000" dirty="0"/>
              <a:t>Old, new, unused</a:t>
            </a:r>
          </a:p>
          <a:p>
            <a:pPr lvl="1"/>
            <a:r>
              <a:rPr lang="en-US" sz="2000" dirty="0"/>
              <a:t>100 Launch functions</a:t>
            </a:r>
          </a:p>
          <a:p>
            <a:pPr lvl="2"/>
            <a:r>
              <a:rPr lang="en-US" sz="1600" dirty="0"/>
              <a:t>Check for data, find filenames</a:t>
            </a:r>
          </a:p>
          <a:p>
            <a:pPr lvl="2"/>
            <a:r>
              <a:rPr lang="en-US" sz="1600" dirty="0"/>
              <a:t>Error handling</a:t>
            </a:r>
          </a:p>
          <a:p>
            <a:pPr lvl="2"/>
            <a:r>
              <a:rPr lang="en-US" sz="1600" dirty="0"/>
              <a:t>Notifications</a:t>
            </a:r>
          </a:p>
          <a:p>
            <a:pPr lvl="1"/>
            <a:r>
              <a:rPr lang="en-US" sz="2000" dirty="0"/>
              <a:t>Special-use functions, variations of functions</a:t>
            </a:r>
          </a:p>
          <a:p>
            <a:pPr lvl="1"/>
            <a:r>
              <a:rPr lang="en-US" sz="2000" dirty="0"/>
              <a:t>Multiple versions for variations in data</a:t>
            </a:r>
          </a:p>
          <a:p>
            <a:r>
              <a:rPr lang="en-US" sz="2400" dirty="0"/>
              <a:t>Mish-mash of workarounds</a:t>
            </a:r>
          </a:p>
          <a:p>
            <a:pPr lvl="1"/>
            <a:r>
              <a:rPr lang="en-US" sz="2000" dirty="0"/>
              <a:t>Reading different file formats</a:t>
            </a:r>
          </a:p>
          <a:p>
            <a:pPr lvl="2"/>
            <a:r>
              <a:rPr lang="en-US" sz="1600" dirty="0"/>
              <a:t>Excel as data converter</a:t>
            </a:r>
          </a:p>
          <a:p>
            <a:pPr lvl="2"/>
            <a:r>
              <a:rPr lang="en-US" sz="1600" dirty="0" err="1"/>
              <a:t>Powershell</a:t>
            </a:r>
            <a:r>
              <a:rPr lang="en-US" sz="1600" dirty="0"/>
              <a:t> as data converter</a:t>
            </a:r>
          </a:p>
          <a:p>
            <a:pPr lvl="2"/>
            <a:r>
              <a:rPr lang="en-US" sz="1600" dirty="0"/>
              <a:t>Ad-hoc converters</a:t>
            </a:r>
          </a:p>
          <a:p>
            <a:pPr lvl="1"/>
            <a:r>
              <a:rPr lang="en-US" sz="2000" dirty="0"/>
              <a:t>Kludges to communicate with Production DB</a:t>
            </a:r>
          </a:p>
          <a:p>
            <a:pPr lvl="2"/>
            <a:r>
              <a:rPr lang="en-US" sz="1600" dirty="0"/>
              <a:t>Scheduled queries </a:t>
            </a: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E674428E-79B6-3F91-1E51-05F56E91E4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76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3DD66-D844-54BD-D572-4A39FB8C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APL2 Production Environment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BE6C1-0D88-41F8-654C-BEA1E0C30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2450" y="2490435"/>
            <a:ext cx="5052225" cy="3567173"/>
          </a:xfrm>
        </p:spPr>
        <p:txBody>
          <a:bodyPr anchor="ctr">
            <a:normAutofit/>
          </a:bodyPr>
          <a:lstStyle/>
          <a:p>
            <a:r>
              <a:rPr lang="en-US" sz="2400" dirty="0"/>
              <a:t>Data expected at a certain time</a:t>
            </a:r>
          </a:p>
          <a:p>
            <a:r>
              <a:rPr lang="en-US" sz="2400" dirty="0"/>
              <a:t>Windows scheduled tasks</a:t>
            </a:r>
          </a:p>
          <a:p>
            <a:r>
              <a:rPr lang="en-US" sz="2400" dirty="0"/>
              <a:t>.bat files</a:t>
            </a:r>
            <a:endParaRPr lang="en-US" sz="1600" dirty="0"/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E674428E-79B6-3F91-1E51-05F56E91E4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14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DB Font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97dbfc-2c19-4e26-8326-5a5e0844ffda">
      <Terms xmlns="http://schemas.microsoft.com/office/infopath/2007/PartnerControls"/>
    </lcf76f155ced4ddcb4097134ff3c332f>
    <TaxCatchAll xmlns="9f3243e8-e460-470f-909b-f301b21e7dd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9F4F62F28ADC429FC28A6508B2E444" ma:contentTypeVersion="16" ma:contentTypeDescription="Create a new document." ma:contentTypeScope="" ma:versionID="d47012233c969412bc6d1f1529268464">
  <xsd:schema xmlns:xsd="http://www.w3.org/2001/XMLSchema" xmlns:xs="http://www.w3.org/2001/XMLSchema" xmlns:p="http://schemas.microsoft.com/office/2006/metadata/properties" xmlns:ns2="0e97dbfc-2c19-4e26-8326-5a5e0844ffda" xmlns:ns3="9f3243e8-e460-470f-909b-f301b21e7dd1" targetNamespace="http://schemas.microsoft.com/office/2006/metadata/properties" ma:root="true" ma:fieldsID="a18d0d8c6fb9319cab83c7b470f06952" ns2:_="" ns3:_="">
    <xsd:import namespace="0e97dbfc-2c19-4e26-8326-5a5e0844ffda"/>
    <xsd:import namespace="9f3243e8-e460-470f-909b-f301b21e7d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7dbfc-2c19-4e26-8326-5a5e0844ff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db16a55-c7b1-40e5-bcb5-2c9f69f1fb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3243e8-e460-470f-909b-f301b21e7dd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890927c-bab4-4d96-8d83-499e30b69a1b}" ma:internalName="TaxCatchAll" ma:showField="CatchAllData" ma:web="9f3243e8-e460-470f-909b-f301b21e7d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64C43D-07E0-4935-8FD5-45D90B47E2FD}">
  <ds:schemaRefs>
    <ds:schemaRef ds:uri="http://schemas.microsoft.com/office/2006/metadata/properties"/>
    <ds:schemaRef ds:uri="http://schemas.microsoft.com/office/infopath/2007/PartnerControls"/>
    <ds:schemaRef ds:uri="0e97dbfc-2c19-4e26-8326-5a5e0844ffda"/>
    <ds:schemaRef ds:uri="9f3243e8-e460-470f-909b-f301b21e7dd1"/>
  </ds:schemaRefs>
</ds:datastoreItem>
</file>

<file path=customXml/itemProps2.xml><?xml version="1.0" encoding="utf-8"?>
<ds:datastoreItem xmlns:ds="http://schemas.openxmlformats.org/officeDocument/2006/customXml" ds:itemID="{8CF28A89-3A18-4897-9965-F0D97A5D17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FF0CA1-4C57-4272-9A91-B1832B6163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97dbfc-2c19-4e26-8326-5a5e0844ffda"/>
    <ds:schemaRef ds:uri="9f3243e8-e460-470f-909b-f301b21e7d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12505</TotalTime>
  <Words>603</Words>
  <Application>Microsoft Office PowerPoint</Application>
  <PresentationFormat>Widescreen</PresentationFormat>
  <Paragraphs>143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Roboto</vt:lpstr>
      <vt:lpstr>Arial</vt:lpstr>
      <vt:lpstr>Calibri Light</vt:lpstr>
      <vt:lpstr>APL385 Unicode</vt:lpstr>
      <vt:lpstr>Montserrat</vt:lpstr>
      <vt:lpstr>Futura Medium</vt:lpstr>
      <vt:lpstr>Calibri</vt:lpstr>
      <vt:lpstr>Poppins Medium</vt:lpstr>
      <vt:lpstr>Office Theme</vt:lpstr>
      <vt:lpstr>2_Office Theme</vt:lpstr>
      <vt:lpstr>Rebuilding a production APL environment using Dyalog</vt:lpstr>
      <vt:lpstr>Summary</vt:lpstr>
      <vt:lpstr>Big Business – Disrupting the Jewelry Industry</vt:lpstr>
      <vt:lpstr>How to get data from retailers?</vt:lpstr>
      <vt:lpstr>Retailer Data – A HOT MESS</vt:lpstr>
      <vt:lpstr>PowerPoint Presentation</vt:lpstr>
      <vt:lpstr>Building a monster – the APL2 Solution</vt:lpstr>
      <vt:lpstr>APL2 Production Environment</vt:lpstr>
      <vt:lpstr>APL2 Production Environment</vt:lpstr>
      <vt:lpstr>Dyalog to the RESCUE!</vt:lpstr>
      <vt:lpstr>New Production Environment</vt:lpstr>
      <vt:lpstr>Queue Manager</vt:lpstr>
      <vt:lpstr>PowerPoint Presentation</vt:lpstr>
      <vt:lpstr>New Production Environment</vt:lpstr>
      <vt:lpstr>PowerPoint Presentation</vt:lpstr>
      <vt:lpstr>APL Service</vt:lpstr>
      <vt:lpstr>New Production Environment</vt:lpstr>
      <vt:lpstr>⎕LX</vt:lpstr>
      <vt:lpstr>New Production Environment</vt:lpstr>
      <vt:lpstr>Launch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Clienteling in the new world</dc:title>
  <dc:creator>Ryan Blumenthal</dc:creator>
  <cp:lastModifiedBy>Fiona Smith</cp:lastModifiedBy>
  <cp:revision>91</cp:revision>
  <dcterms:created xsi:type="dcterms:W3CDTF">2020-04-14T00:54:25Z</dcterms:created>
  <dcterms:modified xsi:type="dcterms:W3CDTF">2022-10-17T11:08:35Z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0x010100449F4F62F28ADC429FC28A6508B2E444</vt:lpwstr>
  </property>
  <property fmtid="{D5CDD505-2E9C-101B-9397-08002B2CF9AE}" pid="3" name="Tfs.IsStoryboard">
    <vt:bool>true</vt:bool>
  </property>
  <property fmtid="{D5CDD505-2E9C-101B-9397-08002B2CF9AE}" pid="4" name="Tfs.LastKnownPath">
    <vt:lpwstr>https://d.docs.live.net/31fe8587497051ab/Documents/BIG/Dyalog/Dyalog 22.pptx</vt:lpwstr>
  </property>
</Properties>
</file>