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660" r:id="rId1"/>
  </p:sldMasterIdLst>
  <p:notesMasterIdLst>
    <p:notesMasterId r:id="rId16"/>
  </p:notesMasterIdLst>
  <p:handoutMasterIdLst>
    <p:handoutMasterId r:id="rId17"/>
  </p:handoutMasterIdLst>
  <p:sldIdLst>
    <p:sldId id="261" r:id="rId2"/>
    <p:sldId id="678" r:id="rId3"/>
    <p:sldId id="679" r:id="rId4"/>
    <p:sldId id="680" r:id="rId5"/>
    <p:sldId id="681" r:id="rId6"/>
    <p:sldId id="683" r:id="rId7"/>
    <p:sldId id="684" r:id="rId8"/>
    <p:sldId id="685" r:id="rId9"/>
    <p:sldId id="686" r:id="rId10"/>
    <p:sldId id="687" r:id="rId11"/>
    <p:sldId id="688" r:id="rId12"/>
    <p:sldId id="689" r:id="rId13"/>
    <p:sldId id="690" r:id="rId14"/>
    <p:sldId id="691" r:id="rId15"/>
  </p:sldIdLst>
  <p:sldSz cx="9144000" cy="5143500" type="screen16x9"/>
  <p:notesSz cx="6858000" cy="9144000"/>
  <p:embeddedFontLst>
    <p:embeddedFont>
      <p:font typeface="APL385 Unicode" panose="020B0709000202000203" pitchFamily="49" charset="0"/>
      <p:regular r:id="rId18"/>
    </p:embeddedFont>
    <p:embeddedFont>
      <p:font typeface="Calibri" panose="020F0502020204030204" pitchFamily="34" charset="0"/>
      <p:regular r:id="rId18"/>
      <p:bold r:id="rId18"/>
      <p:italic r:id="rId18"/>
      <p:boldItalic r:id="rId18"/>
    </p:embeddedFont>
    <p:embeddedFont>
      <p:font typeface="Calibri Light" panose="020F0302020204030204" pitchFamily="34" charset="0"/>
      <p:regular r:id="rId19"/>
      <p:italic r:id="rId20"/>
    </p:embeddedFont>
    <p:embeddedFont>
      <p:font typeface="Sarabun" panose="020B0604020202020204" charset="-34"/>
      <p:regular r:id="rId21"/>
      <p:bold r:id="rId22"/>
      <p:italic r:id="rId23"/>
      <p:boldItalic r:id="rId24"/>
    </p:embeddedFont>
  </p:embeddedFontLst>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F00"/>
    <a:srgbClr val="5A6D8F"/>
    <a:srgbClr val="3B475E"/>
    <a:srgbClr val="FDFDF5"/>
    <a:srgbClr val="F6F6D9"/>
    <a:srgbClr val="BBB5D6"/>
    <a:srgbClr val="928ABD"/>
    <a:srgbClr val="373535"/>
    <a:srgbClr val="FFFFFF"/>
    <a:srgbClr val="EC71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26" autoAdjust="0"/>
    <p:restoredTop sz="95508" autoAdjust="0"/>
  </p:normalViewPr>
  <p:slideViewPr>
    <p:cSldViewPr snapToGrid="0">
      <p:cViewPr varScale="1">
        <p:scale>
          <a:sx n="113" d="100"/>
          <a:sy n="113" d="100"/>
        </p:scale>
        <p:origin x="557" y="8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9" d="100"/>
          <a:sy n="69" d="100"/>
        </p:scale>
        <p:origin x="2693"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NUL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c\AppData\Local\Microsoft\Windows\INetCache\Content.Outlook\K8SX5RV0\Delegates%20by%20country%204oct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Registrations By Country</a:t>
            </a:r>
          </a:p>
        </c:rich>
      </c:tx>
      <c:overlay val="0"/>
    </c:title>
    <c:autoTitleDeleted val="0"/>
    <c:plotArea>
      <c:layout/>
      <c:pieChart>
        <c:varyColors val="1"/>
        <c:ser>
          <c:idx val="0"/>
          <c:order val="0"/>
          <c:tx>
            <c:strRef>
              <c:f>Countries!$B$1</c:f>
              <c:strCache>
                <c:ptCount val="1"/>
                <c:pt idx="0">
                  <c:v>Count</c:v>
                </c:pt>
              </c:strCache>
            </c:strRef>
          </c:tx>
          <c:spPr>
            <a:ln/>
          </c:spPr>
          <c:dLbls>
            <c:spPr>
              <a:noFill/>
              <a:ln>
                <a:noFill/>
              </a:ln>
              <a:effectLst/>
            </c:spPr>
            <c:showLegendKey val="0"/>
            <c:showVal val="1"/>
            <c:showCatName val="0"/>
            <c:showSerName val="0"/>
            <c:showPercent val="1"/>
            <c:showBubbleSize val="0"/>
            <c:showLeaderLines val="0"/>
            <c:extLst>
              <c:ext xmlns:c15="http://schemas.microsoft.com/office/drawing/2012/chart" uri="{CE6537A1-D6FC-4f65-9D91-7224C49458BB}"/>
            </c:extLst>
          </c:dLbls>
          <c:cat>
            <c:strRef>
              <c:f>Countries!$A$2:$A$15</c:f>
              <c:strCache>
                <c:ptCount val="14"/>
                <c:pt idx="0">
                  <c:v>United States of America</c:v>
                </c:pt>
                <c:pt idx="1">
                  <c:v>Great Britain</c:v>
                </c:pt>
                <c:pt idx="2">
                  <c:v>Italy</c:v>
                </c:pt>
                <c:pt idx="3">
                  <c:v>Denmark</c:v>
                </c:pt>
                <c:pt idx="4">
                  <c:v>Sweden</c:v>
                </c:pt>
                <c:pt idx="5">
                  <c:v>Canada</c:v>
                </c:pt>
                <c:pt idx="6">
                  <c:v>Finland</c:v>
                </c:pt>
                <c:pt idx="7">
                  <c:v>Germany</c:v>
                </c:pt>
                <c:pt idx="8">
                  <c:v>Switzerland</c:v>
                </c:pt>
                <c:pt idx="9">
                  <c:v>Austria</c:v>
                </c:pt>
                <c:pt idx="10">
                  <c:v>Mexico</c:v>
                </c:pt>
                <c:pt idx="11">
                  <c:v>Portugal</c:v>
                </c:pt>
                <c:pt idx="12">
                  <c:v>Spain</c:v>
                </c:pt>
                <c:pt idx="13">
                  <c:v>Taiwan</c:v>
                </c:pt>
              </c:strCache>
            </c:strRef>
          </c:cat>
          <c:val>
            <c:numRef>
              <c:f>Countries!$B$2:$B$15</c:f>
              <c:numCache>
                <c:formatCode>General</c:formatCode>
                <c:ptCount val="14"/>
                <c:pt idx="0">
                  <c:v>20</c:v>
                </c:pt>
                <c:pt idx="1">
                  <c:v>14</c:v>
                </c:pt>
                <c:pt idx="2">
                  <c:v>11</c:v>
                </c:pt>
                <c:pt idx="3">
                  <c:v>9</c:v>
                </c:pt>
                <c:pt idx="4">
                  <c:v>6</c:v>
                </c:pt>
                <c:pt idx="5">
                  <c:v>3</c:v>
                </c:pt>
                <c:pt idx="6">
                  <c:v>2</c:v>
                </c:pt>
                <c:pt idx="7">
                  <c:v>2</c:v>
                </c:pt>
                <c:pt idx="8">
                  <c:v>2</c:v>
                </c:pt>
                <c:pt idx="9">
                  <c:v>1</c:v>
                </c:pt>
                <c:pt idx="10">
                  <c:v>1</c:v>
                </c:pt>
                <c:pt idx="11">
                  <c:v>1</c:v>
                </c:pt>
                <c:pt idx="12">
                  <c:v>1</c:v>
                </c:pt>
                <c:pt idx="13">
                  <c:v>1</c:v>
                </c:pt>
              </c:numCache>
            </c:numRef>
          </c:val>
          <c:extLst>
            <c:ext xmlns:c16="http://schemas.microsoft.com/office/drawing/2014/chart" uri="{C3380CC4-5D6E-409C-BE32-E72D297353CC}">
              <c16:uniqueId val="{00000000-21A0-42E2-A63F-510F0A3C12BB}"/>
            </c:ext>
          </c:extLst>
        </c:ser>
        <c:ser>
          <c:idx val="1"/>
          <c:order val="1"/>
          <c:tx>
            <c:strRef>
              <c:f>Countries!$B$1</c:f>
              <c:strCache>
                <c:ptCount val="1"/>
                <c:pt idx="0">
                  <c:v>Count</c:v>
                </c:pt>
              </c:strCache>
            </c:strRef>
          </c:tx>
          <c:dLbls>
            <c:spPr>
              <a:noFill/>
              <a:ln>
                <a:noFill/>
              </a:ln>
              <a:effectLst/>
            </c:spPr>
            <c:showLegendKey val="0"/>
            <c:showVal val="1"/>
            <c:showCatName val="0"/>
            <c:showSerName val="0"/>
            <c:showPercent val="1"/>
            <c:showBubbleSize val="0"/>
            <c:showLeaderLines val="1"/>
            <c:extLst>
              <c:ext xmlns:c15="http://schemas.microsoft.com/office/drawing/2012/chart" uri="{CE6537A1-D6FC-4f65-9D91-7224C49458BB}"/>
            </c:extLst>
          </c:dLbls>
          <c:cat>
            <c:strRef>
              <c:f>Countries!$A$2:$A$15</c:f>
              <c:strCache>
                <c:ptCount val="14"/>
                <c:pt idx="0">
                  <c:v>United States of America</c:v>
                </c:pt>
                <c:pt idx="1">
                  <c:v>Great Britain</c:v>
                </c:pt>
                <c:pt idx="2">
                  <c:v>Italy</c:v>
                </c:pt>
                <c:pt idx="3">
                  <c:v>Denmark</c:v>
                </c:pt>
                <c:pt idx="4">
                  <c:v>Sweden</c:v>
                </c:pt>
                <c:pt idx="5">
                  <c:v>Canada</c:v>
                </c:pt>
                <c:pt idx="6">
                  <c:v>Finland</c:v>
                </c:pt>
                <c:pt idx="7">
                  <c:v>Germany</c:v>
                </c:pt>
                <c:pt idx="8">
                  <c:v>Switzerland</c:v>
                </c:pt>
                <c:pt idx="9">
                  <c:v>Austria</c:v>
                </c:pt>
                <c:pt idx="10">
                  <c:v>Mexico</c:v>
                </c:pt>
                <c:pt idx="11">
                  <c:v>Portugal</c:v>
                </c:pt>
                <c:pt idx="12">
                  <c:v>Spain</c:v>
                </c:pt>
                <c:pt idx="13">
                  <c:v>Taiwan</c:v>
                </c:pt>
              </c:strCache>
            </c:strRef>
          </c:cat>
          <c:val>
            <c:numRef>
              <c:f>Countries!$B$2:$B$15</c:f>
              <c:numCache>
                <c:formatCode>General</c:formatCode>
                <c:ptCount val="14"/>
                <c:pt idx="0">
                  <c:v>20</c:v>
                </c:pt>
                <c:pt idx="1">
                  <c:v>14</c:v>
                </c:pt>
                <c:pt idx="2">
                  <c:v>11</c:v>
                </c:pt>
                <c:pt idx="3">
                  <c:v>9</c:v>
                </c:pt>
                <c:pt idx="4">
                  <c:v>6</c:v>
                </c:pt>
                <c:pt idx="5">
                  <c:v>3</c:v>
                </c:pt>
                <c:pt idx="6">
                  <c:v>2</c:v>
                </c:pt>
                <c:pt idx="7">
                  <c:v>2</c:v>
                </c:pt>
                <c:pt idx="8">
                  <c:v>2</c:v>
                </c:pt>
                <c:pt idx="9">
                  <c:v>1</c:v>
                </c:pt>
                <c:pt idx="10">
                  <c:v>1</c:v>
                </c:pt>
                <c:pt idx="11">
                  <c:v>1</c:v>
                </c:pt>
                <c:pt idx="12">
                  <c:v>1</c:v>
                </c:pt>
                <c:pt idx="13">
                  <c:v>1</c:v>
                </c:pt>
              </c:numCache>
            </c:numRef>
          </c:val>
          <c:extLst>
            <c:ext xmlns:c16="http://schemas.microsoft.com/office/drawing/2014/chart" uri="{C3380CC4-5D6E-409C-BE32-E72D297353CC}">
              <c16:uniqueId val="{00000001-21A0-42E2-A63F-510F0A3C12BB}"/>
            </c:ext>
          </c:extLst>
        </c:ser>
        <c:ser>
          <c:idx val="2"/>
          <c:order val="2"/>
          <c:tx>
            <c:strRef>
              <c:f>Countries!$B$1</c:f>
              <c:strCache>
                <c:ptCount val="1"/>
                <c:pt idx="0">
                  <c:v>Count</c:v>
                </c:pt>
              </c:strCache>
            </c:strRef>
          </c:tx>
          <c:dLbls>
            <c:spPr>
              <a:noFill/>
              <a:ln>
                <a:noFill/>
              </a:ln>
              <a:effectLst/>
            </c:spPr>
            <c:showLegendKey val="0"/>
            <c:showVal val="1"/>
            <c:showCatName val="0"/>
            <c:showSerName val="0"/>
            <c:showPercent val="1"/>
            <c:showBubbleSize val="0"/>
            <c:showLeaderLines val="1"/>
            <c:extLst>
              <c:ext xmlns:c15="http://schemas.microsoft.com/office/drawing/2012/chart" uri="{CE6537A1-D6FC-4f65-9D91-7224C49458BB}"/>
            </c:extLst>
          </c:dLbls>
          <c:cat>
            <c:strRef>
              <c:f>Countries!$A$2:$A$15</c:f>
              <c:strCache>
                <c:ptCount val="14"/>
                <c:pt idx="0">
                  <c:v>United States of America</c:v>
                </c:pt>
                <c:pt idx="1">
                  <c:v>Great Britain</c:v>
                </c:pt>
                <c:pt idx="2">
                  <c:v>Italy</c:v>
                </c:pt>
                <c:pt idx="3">
                  <c:v>Denmark</c:v>
                </c:pt>
                <c:pt idx="4">
                  <c:v>Sweden</c:v>
                </c:pt>
                <c:pt idx="5">
                  <c:v>Canada</c:v>
                </c:pt>
                <c:pt idx="6">
                  <c:v>Finland</c:v>
                </c:pt>
                <c:pt idx="7">
                  <c:v>Germany</c:v>
                </c:pt>
                <c:pt idx="8">
                  <c:v>Switzerland</c:v>
                </c:pt>
                <c:pt idx="9">
                  <c:v>Austria</c:v>
                </c:pt>
                <c:pt idx="10">
                  <c:v>Mexico</c:v>
                </c:pt>
                <c:pt idx="11">
                  <c:v>Portugal</c:v>
                </c:pt>
                <c:pt idx="12">
                  <c:v>Spain</c:v>
                </c:pt>
                <c:pt idx="13">
                  <c:v>Taiwan</c:v>
                </c:pt>
              </c:strCache>
            </c:strRef>
          </c:cat>
          <c:val>
            <c:numRef>
              <c:f>Countries!$B$2:$B$15</c:f>
              <c:numCache>
                <c:formatCode>General</c:formatCode>
                <c:ptCount val="14"/>
                <c:pt idx="0">
                  <c:v>20</c:v>
                </c:pt>
                <c:pt idx="1">
                  <c:v>14</c:v>
                </c:pt>
                <c:pt idx="2">
                  <c:v>11</c:v>
                </c:pt>
                <c:pt idx="3">
                  <c:v>9</c:v>
                </c:pt>
                <c:pt idx="4">
                  <c:v>6</c:v>
                </c:pt>
                <c:pt idx="5">
                  <c:v>3</c:v>
                </c:pt>
                <c:pt idx="6">
                  <c:v>2</c:v>
                </c:pt>
                <c:pt idx="7">
                  <c:v>2</c:v>
                </c:pt>
                <c:pt idx="8">
                  <c:v>2</c:v>
                </c:pt>
                <c:pt idx="9">
                  <c:v>1</c:v>
                </c:pt>
                <c:pt idx="10">
                  <c:v>1</c:v>
                </c:pt>
                <c:pt idx="11">
                  <c:v>1</c:v>
                </c:pt>
                <c:pt idx="12">
                  <c:v>1</c:v>
                </c:pt>
                <c:pt idx="13">
                  <c:v>1</c:v>
                </c:pt>
              </c:numCache>
            </c:numRef>
          </c:val>
          <c:extLst>
            <c:ext xmlns:c16="http://schemas.microsoft.com/office/drawing/2014/chart" uri="{C3380CC4-5D6E-409C-BE32-E72D297353CC}">
              <c16:uniqueId val="{00000002-21A0-42E2-A63F-510F0A3C12BB}"/>
            </c:ext>
          </c:extLst>
        </c:ser>
        <c:dLbls>
          <c:showLegendKey val="0"/>
          <c:showVal val="1"/>
          <c:showCatName val="0"/>
          <c:showSerName val="0"/>
          <c:showPercent val="1"/>
          <c:showBubbleSize val="0"/>
          <c:showLeaderLines val="0"/>
        </c:dLbls>
        <c:firstSliceAng val="0"/>
      </c:pieChart>
    </c:plotArea>
    <c:legend>
      <c:legendPos val="r"/>
      <c:overlay val="0"/>
      <c:txPr>
        <a:bodyPr/>
        <a:lstStyle/>
        <a:p>
          <a:pPr rtl="0">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Sarabun" panose="00000500000000000000" pitchFamily="2" charset="-34"/>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A6A3BD-28BD-4949-B52F-24E999822598}" type="datetimeFigureOut">
              <a:rPr lang="en-GB" smtClean="0">
                <a:latin typeface="Sarabun" panose="00000500000000000000" pitchFamily="2" charset="-34"/>
              </a:rPr>
              <a:t>18/10/2022</a:t>
            </a:fld>
            <a:endParaRPr lang="en-GB" dirty="0">
              <a:latin typeface="Sarabun" panose="00000500000000000000" pitchFamily="2" charset="-34"/>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Sarabun" panose="00000500000000000000" pitchFamily="2" charset="-34"/>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7370AB-76A5-41F1-9753-9FE7E667F0C0}" type="slidenum">
              <a:rPr lang="en-GB" smtClean="0">
                <a:latin typeface="Sarabun" panose="00000500000000000000" pitchFamily="2" charset="-34"/>
              </a:rPr>
              <a:t>‹#›</a:t>
            </a:fld>
            <a:endParaRPr lang="en-GB" dirty="0">
              <a:latin typeface="Sarabun" panose="00000500000000000000" pitchFamily="2" charset="-34"/>
            </a:endParaRPr>
          </a:p>
        </p:txBody>
      </p:sp>
    </p:spTree>
    <p:extLst>
      <p:ext uri="{BB962C8B-B14F-4D97-AF65-F5344CB8AC3E}">
        <p14:creationId xmlns:p14="http://schemas.microsoft.com/office/powerpoint/2010/main" val="3564718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arabun" panose="00000500000000000000" pitchFamily="2" charset="-34"/>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arabun" panose="00000500000000000000" pitchFamily="2" charset="-34"/>
              </a:defRPr>
            </a:lvl1pPr>
          </a:lstStyle>
          <a:p>
            <a:fld id="{CDEAEF8A-5BB8-41C8-B8C2-160617C17EF4}" type="datetimeFigureOut">
              <a:rPr lang="en-GB" smtClean="0"/>
              <a:pPr/>
              <a:t>18/10/2022</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arabun" panose="00000500000000000000" pitchFamily="2" charset="-34"/>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arabun" panose="00000500000000000000" pitchFamily="2" charset="-34"/>
              </a:defRPr>
            </a:lvl1pPr>
          </a:lstStyle>
          <a:p>
            <a:fld id="{4320660A-27FD-4528-AE7F-EC6080404EEB}" type="slidenum">
              <a:rPr lang="en-GB" smtClean="0"/>
              <a:pPr/>
              <a:t>‹#›</a:t>
            </a:fld>
            <a:endParaRPr lang="en-GB" dirty="0"/>
          </a:p>
        </p:txBody>
      </p:sp>
    </p:spTree>
    <p:extLst>
      <p:ext uri="{BB962C8B-B14F-4D97-AF65-F5344CB8AC3E}">
        <p14:creationId xmlns:p14="http://schemas.microsoft.com/office/powerpoint/2010/main" val="201213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arabun" panose="00000500000000000000" pitchFamily="2" charset="-34"/>
        <a:ea typeface="+mn-ea"/>
        <a:cs typeface="+mn-cs"/>
      </a:defRPr>
    </a:lvl1pPr>
    <a:lvl2pPr marL="457200" algn="l" defTabSz="914400" rtl="0" eaLnBrk="1" latinLnBrk="0" hangingPunct="1">
      <a:defRPr sz="1200" kern="1200">
        <a:solidFill>
          <a:schemeClr val="tx1"/>
        </a:solidFill>
        <a:latin typeface="Sarabun" panose="00000500000000000000" pitchFamily="2" charset="-34"/>
        <a:ea typeface="+mn-ea"/>
        <a:cs typeface="+mn-cs"/>
      </a:defRPr>
    </a:lvl2pPr>
    <a:lvl3pPr marL="914400" algn="l" defTabSz="914400" rtl="0" eaLnBrk="1" latinLnBrk="0" hangingPunct="1">
      <a:defRPr sz="1200" kern="1200">
        <a:solidFill>
          <a:schemeClr val="tx1"/>
        </a:solidFill>
        <a:latin typeface="Sarabun" panose="00000500000000000000" pitchFamily="2" charset="-34"/>
        <a:ea typeface="+mn-ea"/>
        <a:cs typeface="+mn-cs"/>
      </a:defRPr>
    </a:lvl3pPr>
    <a:lvl4pPr marL="1371600" algn="l" defTabSz="914400" rtl="0" eaLnBrk="1" latinLnBrk="0" hangingPunct="1">
      <a:defRPr sz="1200" kern="1200">
        <a:solidFill>
          <a:schemeClr val="tx1"/>
        </a:solidFill>
        <a:latin typeface="Sarabun" panose="00000500000000000000" pitchFamily="2" charset="-34"/>
        <a:ea typeface="+mn-ea"/>
        <a:cs typeface="+mn-cs"/>
      </a:defRPr>
    </a:lvl4pPr>
    <a:lvl5pPr marL="1828800" algn="l" defTabSz="914400" rtl="0" eaLnBrk="1" latinLnBrk="0" hangingPunct="1">
      <a:defRPr sz="1200" kern="1200">
        <a:solidFill>
          <a:schemeClr val="tx1"/>
        </a:solidFill>
        <a:latin typeface="Sarabun" panose="00000500000000000000" pitchFamily="2" charset="-34"/>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15E5-849E-669D-30C9-0EE73FDDB7E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DK"/>
          </a:p>
        </p:txBody>
      </p:sp>
      <p:sp>
        <p:nvSpPr>
          <p:cNvPr id="3" name="Subtitle 2">
            <a:extLst>
              <a:ext uri="{FF2B5EF4-FFF2-40B4-BE49-F238E27FC236}">
                <a16:creationId xmlns:a16="http://schemas.microsoft.com/office/drawing/2014/main" id="{457C1FA8-26EA-BAF2-C10D-69471F3EC59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DK"/>
          </a:p>
        </p:txBody>
      </p:sp>
      <p:sp>
        <p:nvSpPr>
          <p:cNvPr id="4" name="Date Placeholder 3">
            <a:extLst>
              <a:ext uri="{FF2B5EF4-FFF2-40B4-BE49-F238E27FC236}">
                <a16:creationId xmlns:a16="http://schemas.microsoft.com/office/drawing/2014/main" id="{AC22851F-32AB-DC17-060D-6026032851C5}"/>
              </a:ext>
            </a:extLst>
          </p:cNvPr>
          <p:cNvSpPr>
            <a:spLocks noGrp="1"/>
          </p:cNvSpPr>
          <p:nvPr>
            <p:ph type="dt" sz="half" idx="10"/>
          </p:nvPr>
        </p:nvSpPr>
        <p:spPr/>
        <p:txBody>
          <a:bodyPr/>
          <a:lstStyle/>
          <a:p>
            <a:fld id="{5CFC29F0-6B1A-44BE-94D8-51514D5EFD00}" type="datetimeFigureOut">
              <a:rPr lang="en-DK" smtClean="0"/>
              <a:t>10/18/2022</a:t>
            </a:fld>
            <a:endParaRPr lang="en-DK"/>
          </a:p>
        </p:txBody>
      </p:sp>
      <p:sp>
        <p:nvSpPr>
          <p:cNvPr id="5" name="Footer Placeholder 4">
            <a:extLst>
              <a:ext uri="{FF2B5EF4-FFF2-40B4-BE49-F238E27FC236}">
                <a16:creationId xmlns:a16="http://schemas.microsoft.com/office/drawing/2014/main" id="{7987DDBC-6F89-FD2B-C0E1-EC2316A799C1}"/>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C14B73C7-2BB2-537E-E016-07A41116BE77}"/>
              </a:ext>
            </a:extLst>
          </p:cNvPr>
          <p:cNvSpPr>
            <a:spLocks noGrp="1"/>
          </p:cNvSpPr>
          <p:nvPr>
            <p:ph type="sldNum" sz="quarter" idx="12"/>
          </p:nvPr>
        </p:nvSpPr>
        <p:spPr/>
        <p:txBody>
          <a:bodyPr/>
          <a:lstStyle/>
          <a:p>
            <a:fld id="{D665EEEF-69DF-4E8D-AFB0-17CFAC7FCAE5}" type="slidenum">
              <a:rPr lang="en-DK" smtClean="0"/>
              <a:t>‹#›</a:t>
            </a:fld>
            <a:endParaRPr lang="en-DK"/>
          </a:p>
        </p:txBody>
      </p:sp>
    </p:spTree>
    <p:extLst>
      <p:ext uri="{BB962C8B-B14F-4D97-AF65-F5344CB8AC3E}">
        <p14:creationId xmlns:p14="http://schemas.microsoft.com/office/powerpoint/2010/main" val="310071271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9CB2-A8A1-AB99-98EC-D4966C764657}"/>
              </a:ext>
            </a:extLst>
          </p:cNvPr>
          <p:cNvSpPr>
            <a:spLocks noGrp="1"/>
          </p:cNvSpPr>
          <p:nvPr>
            <p:ph type="title"/>
          </p:nvPr>
        </p:nvSpPr>
        <p:spPr/>
        <p:txBody>
          <a:bodyPr/>
          <a:lstStyle/>
          <a:p>
            <a:r>
              <a:rPr lang="en-US"/>
              <a:t>Click to edit Master title style</a:t>
            </a:r>
            <a:endParaRPr lang="en-DK"/>
          </a:p>
        </p:txBody>
      </p:sp>
      <p:sp>
        <p:nvSpPr>
          <p:cNvPr id="3" name="Vertical Text Placeholder 2">
            <a:extLst>
              <a:ext uri="{FF2B5EF4-FFF2-40B4-BE49-F238E27FC236}">
                <a16:creationId xmlns:a16="http://schemas.microsoft.com/office/drawing/2014/main" id="{9D9E4714-9244-343B-D087-286AF2A2E6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BAFF3D65-C21E-3756-AFB8-9808B8E7A3AD}"/>
              </a:ext>
            </a:extLst>
          </p:cNvPr>
          <p:cNvSpPr>
            <a:spLocks noGrp="1"/>
          </p:cNvSpPr>
          <p:nvPr>
            <p:ph type="dt" sz="half" idx="10"/>
          </p:nvPr>
        </p:nvSpPr>
        <p:spPr/>
        <p:txBody>
          <a:bodyPr/>
          <a:lstStyle/>
          <a:p>
            <a:fld id="{5CFC29F0-6B1A-44BE-94D8-51514D5EFD00}" type="datetimeFigureOut">
              <a:rPr lang="en-DK" smtClean="0"/>
              <a:t>10/18/2022</a:t>
            </a:fld>
            <a:endParaRPr lang="en-DK"/>
          </a:p>
        </p:txBody>
      </p:sp>
      <p:sp>
        <p:nvSpPr>
          <p:cNvPr id="5" name="Footer Placeholder 4">
            <a:extLst>
              <a:ext uri="{FF2B5EF4-FFF2-40B4-BE49-F238E27FC236}">
                <a16:creationId xmlns:a16="http://schemas.microsoft.com/office/drawing/2014/main" id="{3D75F1A8-41E3-19A1-DF0A-E4C6C71C1447}"/>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A7BF51F9-B8F2-BEE6-0BD3-07DE44B89ACA}"/>
              </a:ext>
            </a:extLst>
          </p:cNvPr>
          <p:cNvSpPr>
            <a:spLocks noGrp="1"/>
          </p:cNvSpPr>
          <p:nvPr>
            <p:ph type="sldNum" sz="quarter" idx="12"/>
          </p:nvPr>
        </p:nvSpPr>
        <p:spPr/>
        <p:txBody>
          <a:bodyPr/>
          <a:lstStyle/>
          <a:p>
            <a:fld id="{D665EEEF-69DF-4E8D-AFB0-17CFAC7FCAE5}" type="slidenum">
              <a:rPr lang="en-DK" smtClean="0"/>
              <a:t>‹#›</a:t>
            </a:fld>
            <a:endParaRPr lang="en-DK"/>
          </a:p>
        </p:txBody>
      </p:sp>
    </p:spTree>
    <p:extLst>
      <p:ext uri="{BB962C8B-B14F-4D97-AF65-F5344CB8AC3E}">
        <p14:creationId xmlns:p14="http://schemas.microsoft.com/office/powerpoint/2010/main" val="19849220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900071-7516-1617-D79D-0A9D401F9AA6}"/>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DK"/>
          </a:p>
        </p:txBody>
      </p:sp>
      <p:sp>
        <p:nvSpPr>
          <p:cNvPr id="3" name="Vertical Text Placeholder 2">
            <a:extLst>
              <a:ext uri="{FF2B5EF4-FFF2-40B4-BE49-F238E27FC236}">
                <a16:creationId xmlns:a16="http://schemas.microsoft.com/office/drawing/2014/main" id="{23EF1C5C-67D6-7728-6252-F89626BCDF4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7615DA13-0AE8-CACE-D25E-A2D0125999AD}"/>
              </a:ext>
            </a:extLst>
          </p:cNvPr>
          <p:cNvSpPr>
            <a:spLocks noGrp="1"/>
          </p:cNvSpPr>
          <p:nvPr>
            <p:ph type="dt" sz="half" idx="10"/>
          </p:nvPr>
        </p:nvSpPr>
        <p:spPr/>
        <p:txBody>
          <a:bodyPr/>
          <a:lstStyle/>
          <a:p>
            <a:fld id="{5CFC29F0-6B1A-44BE-94D8-51514D5EFD00}" type="datetimeFigureOut">
              <a:rPr lang="en-DK" smtClean="0"/>
              <a:t>10/18/2022</a:t>
            </a:fld>
            <a:endParaRPr lang="en-DK"/>
          </a:p>
        </p:txBody>
      </p:sp>
      <p:sp>
        <p:nvSpPr>
          <p:cNvPr id="5" name="Footer Placeholder 4">
            <a:extLst>
              <a:ext uri="{FF2B5EF4-FFF2-40B4-BE49-F238E27FC236}">
                <a16:creationId xmlns:a16="http://schemas.microsoft.com/office/drawing/2014/main" id="{D726DF9C-8B29-0E86-1A99-39EB5A0C3B2E}"/>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3A999A57-AAD4-189D-A45F-37631C3697BB}"/>
              </a:ext>
            </a:extLst>
          </p:cNvPr>
          <p:cNvSpPr>
            <a:spLocks noGrp="1"/>
          </p:cNvSpPr>
          <p:nvPr>
            <p:ph type="sldNum" sz="quarter" idx="12"/>
          </p:nvPr>
        </p:nvSpPr>
        <p:spPr/>
        <p:txBody>
          <a:bodyPr/>
          <a:lstStyle/>
          <a:p>
            <a:fld id="{D665EEEF-69DF-4E8D-AFB0-17CFAC7FCAE5}" type="slidenum">
              <a:rPr lang="en-DK" smtClean="0"/>
              <a:t>‹#›</a:t>
            </a:fld>
            <a:endParaRPr lang="en-DK"/>
          </a:p>
        </p:txBody>
      </p:sp>
    </p:spTree>
    <p:extLst>
      <p:ext uri="{BB962C8B-B14F-4D97-AF65-F5344CB8AC3E}">
        <p14:creationId xmlns:p14="http://schemas.microsoft.com/office/powerpoint/2010/main" val="24420058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5060" y="1688053"/>
            <a:ext cx="5073517" cy="1767394"/>
          </a:xfrm>
          <a:prstGeom prst="rect">
            <a:avLst/>
          </a:prstGeom>
        </p:spPr>
        <p:txBody>
          <a:bodyPr anchor="ctr" anchorCtr="0">
            <a:noAutofit/>
          </a:bodyPr>
          <a:lstStyle>
            <a:lvl1pPr algn="l">
              <a:lnSpc>
                <a:spcPct val="100000"/>
              </a:lnSpc>
              <a:defRPr sz="3600" b="0">
                <a:solidFill>
                  <a:srgbClr val="3B475E"/>
                </a:solidFill>
                <a:latin typeface="Sarabun" panose="00000500000000000000" pitchFamily="2" charset="-34"/>
              </a:defRPr>
            </a:lvl1pPr>
          </a:lstStyle>
          <a:p>
            <a:r>
              <a:rPr lang="en-US" dirty="0"/>
              <a:t>Title</a:t>
            </a:r>
            <a:endParaRPr lang="en-GB" dirty="0"/>
          </a:p>
        </p:txBody>
      </p:sp>
      <p:sp>
        <p:nvSpPr>
          <p:cNvPr id="9" name="Text Placeholder 8"/>
          <p:cNvSpPr>
            <a:spLocks noGrp="1"/>
          </p:cNvSpPr>
          <p:nvPr>
            <p:ph type="body" sz="quarter" idx="10" hasCustomPrompt="1"/>
          </p:nvPr>
        </p:nvSpPr>
        <p:spPr>
          <a:xfrm>
            <a:off x="445061" y="3741620"/>
            <a:ext cx="5073516" cy="1024109"/>
          </a:xfrm>
        </p:spPr>
        <p:txBody>
          <a:bodyPr anchor="t" anchorCtr="0">
            <a:noAutofit/>
          </a:bodyPr>
          <a:lstStyle>
            <a:lvl1pPr marL="0" indent="0" algn="l">
              <a:lnSpc>
                <a:spcPct val="100000"/>
              </a:lnSpc>
              <a:buNone/>
              <a:defRPr sz="2400" i="1" baseline="0">
                <a:solidFill>
                  <a:srgbClr val="3B475E"/>
                </a:solidFill>
                <a:latin typeface="Sarabun" panose="00000500000000000000" pitchFamily="2" charset="-34"/>
              </a:defRPr>
            </a:lvl1pPr>
          </a:lstStyle>
          <a:p>
            <a:pPr lvl="0"/>
            <a:r>
              <a:rPr lang="en-US" dirty="0"/>
              <a:t>Presenter</a:t>
            </a:r>
          </a:p>
        </p:txBody>
      </p:sp>
      <p:sp useBgFill="1">
        <p:nvSpPr>
          <p:cNvPr id="3" name="Rounded Rectangle 2"/>
          <p:cNvSpPr/>
          <p:nvPr userDrawn="1"/>
        </p:nvSpPr>
        <p:spPr>
          <a:xfrm>
            <a:off x="8616917" y="51470"/>
            <a:ext cx="405045" cy="2700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arabun" panose="00000500000000000000" pitchFamily="2" charset="-34"/>
            </a:endParaRPr>
          </a:p>
        </p:txBody>
      </p:sp>
      <p:pic>
        <p:nvPicPr>
          <p:cNvPr id="12" name="Picture 3">
            <a:extLst>
              <a:ext uri="{FF2B5EF4-FFF2-40B4-BE49-F238E27FC236}">
                <a16:creationId xmlns:a16="http://schemas.microsoft.com/office/drawing/2014/main" id="{A1FD6475-DAC6-4418-8860-2980690695F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3" t="-548" r="223" b="35658"/>
          <a:stretch/>
        </p:blipFill>
        <p:spPr bwMode="auto">
          <a:xfrm>
            <a:off x="528187" y="443885"/>
            <a:ext cx="3024002" cy="65936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77D23D1-AF63-47CC-9FB3-B0A40D0C69CF}"/>
              </a:ext>
            </a:extLst>
          </p:cNvPr>
          <p:cNvSpPr txBox="1"/>
          <p:nvPr userDrawn="1"/>
        </p:nvSpPr>
        <p:spPr>
          <a:xfrm>
            <a:off x="445060" y="1127023"/>
            <a:ext cx="5073517" cy="338554"/>
          </a:xfrm>
          <a:prstGeom prst="rect">
            <a:avLst/>
          </a:prstGeom>
          <a:noFill/>
        </p:spPr>
        <p:txBody>
          <a:bodyPr wrap="square" rtlCol="0">
            <a:spAutoFit/>
          </a:bodyPr>
          <a:lstStyle/>
          <a:p>
            <a:pPr algn="l"/>
            <a:r>
              <a:rPr lang="en-GB" sz="1600" kern="700" spc="-20" baseline="0" dirty="0" err="1">
                <a:solidFill>
                  <a:srgbClr val="3B475E"/>
                </a:solidFill>
                <a:latin typeface="Sarabun" panose="00000500000000000000" pitchFamily="2" charset="-34"/>
              </a:rPr>
              <a:t>Olhão</a:t>
            </a:r>
            <a:r>
              <a:rPr lang="en-GB" sz="1600" kern="700" spc="-20" baseline="0" dirty="0">
                <a:solidFill>
                  <a:srgbClr val="3B475E"/>
                </a:solidFill>
                <a:latin typeface="Sarabun" panose="00000500000000000000" pitchFamily="2" charset="-34"/>
              </a:rPr>
              <a:t> 2022</a:t>
            </a:r>
          </a:p>
        </p:txBody>
      </p:sp>
      <p:sp>
        <p:nvSpPr>
          <p:cNvPr id="8" name="Content Placeholder 6">
            <a:extLst>
              <a:ext uri="{FF2B5EF4-FFF2-40B4-BE49-F238E27FC236}">
                <a16:creationId xmlns:a16="http://schemas.microsoft.com/office/drawing/2014/main" id="{C13720CA-FE42-49DE-A1AF-5214A01E7778}"/>
              </a:ext>
            </a:extLst>
          </p:cNvPr>
          <p:cNvSpPr>
            <a:spLocks noGrp="1" noChangeAspect="1"/>
          </p:cNvSpPr>
          <p:nvPr>
            <p:ph sz="quarter" idx="12" hasCustomPrompt="1"/>
          </p:nvPr>
        </p:nvSpPr>
        <p:spPr>
          <a:xfrm>
            <a:off x="7533024" y="0"/>
            <a:ext cx="1610976" cy="1036319"/>
          </a:xfrm>
          <a:noFill/>
        </p:spPr>
        <p:txBody>
          <a:bodyPr anchor="ctr"/>
          <a:lstStyle>
            <a:lvl1pPr marL="0" indent="0" algn="ctr">
              <a:buNone/>
              <a:defRPr sz="1200" baseline="0"/>
            </a:lvl1pPr>
          </a:lstStyle>
          <a:p>
            <a:pPr lvl="0"/>
            <a:r>
              <a:rPr lang="en-GB" dirty="0" err="1"/>
              <a:t>PICinPIC</a:t>
            </a:r>
            <a:r>
              <a:rPr lang="en-GB" dirty="0"/>
              <a:t> WILL SHOW HERE, CONTENT COULD BE OBSCURED.</a:t>
            </a:r>
            <a:br>
              <a:rPr lang="en-GB" dirty="0"/>
            </a:br>
            <a:r>
              <a:rPr lang="en-GB" dirty="0"/>
              <a:t>(invisible box)</a:t>
            </a:r>
          </a:p>
        </p:txBody>
      </p:sp>
      <p:pic>
        <p:nvPicPr>
          <p:cNvPr id="11" name="Graphic 10">
            <a:extLst>
              <a:ext uri="{FF2B5EF4-FFF2-40B4-BE49-F238E27FC236}">
                <a16:creationId xmlns:a16="http://schemas.microsoft.com/office/drawing/2014/main" id="{00FBA950-28F2-527A-811C-29FF763B12E9}"/>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6737" y="1208868"/>
            <a:ext cx="1954700" cy="2764646"/>
          </a:xfrm>
          <a:prstGeom prst="rect">
            <a:avLst/>
          </a:prstGeom>
        </p:spPr>
      </p:pic>
    </p:spTree>
    <p:extLst>
      <p:ext uri="{BB962C8B-B14F-4D97-AF65-F5344CB8AC3E}">
        <p14:creationId xmlns:p14="http://schemas.microsoft.com/office/powerpoint/2010/main" val="1105977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endParaRPr lang="en-GB" dirty="0"/>
          </a:p>
        </p:txBody>
      </p:sp>
      <p:sp>
        <p:nvSpPr>
          <p:cNvPr id="3" name="Content Placeholder 2"/>
          <p:cNvSpPr>
            <a:spLocks noGrp="1"/>
          </p:cNvSpPr>
          <p:nvPr>
            <p:ph idx="1"/>
          </p:nvPr>
        </p:nvSpPr>
        <p:spPr>
          <a:xfrm>
            <a:off x="323527" y="1356615"/>
            <a:ext cx="6192003" cy="315035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0" hasCustomPrompt="1"/>
          </p:nvPr>
        </p:nvSpPr>
        <p:spPr>
          <a:xfrm>
            <a:off x="6723925" y="1356615"/>
            <a:ext cx="2078545" cy="3150350"/>
          </a:xfrm>
        </p:spPr>
        <p:txBody>
          <a:bodyPr>
            <a:normAutofit/>
          </a:bodyPr>
          <a:lstStyle>
            <a:lvl1pPr marL="0" indent="0">
              <a:lnSpc>
                <a:spcPct val="80000"/>
              </a:lnSpc>
              <a:buFont typeface="Arial" panose="020B0604020202020204" pitchFamily="34" charset="0"/>
              <a:buNone/>
              <a:defRPr sz="1800"/>
            </a:lvl1pPr>
            <a:lvl2pPr marL="717550" indent="-355600">
              <a:buSzPct val="60000"/>
              <a:buFont typeface="Courier New" panose="02070309020205020404" pitchFamily="49" charset="0"/>
              <a:buChar char="o"/>
              <a:defRPr/>
            </a:lvl2pPr>
            <a:lvl3pPr marL="1079500" indent="-361950">
              <a:buFont typeface="Wingdings" panose="05000000000000000000" pitchFamily="2" charset="2"/>
              <a:buChar char="§"/>
              <a:defRPr/>
            </a:lvl3pPr>
            <a:lvl4pPr marL="1433513" indent="-354013">
              <a:buFont typeface="Calibri" panose="020F0502020204030204" pitchFamily="34" charset="0"/>
              <a:buChar char="–"/>
              <a:defRPr/>
            </a:lvl4pPr>
          </a:lstStyle>
          <a:p>
            <a:r>
              <a:rPr lang="da-DK" dirty="0"/>
              <a:t>Space here </a:t>
            </a:r>
            <a:br>
              <a:rPr lang="da-DK" dirty="0"/>
            </a:br>
            <a:r>
              <a:rPr lang="da-DK" dirty="0"/>
              <a:t>for code </a:t>
            </a:r>
            <a:r>
              <a:rPr lang="da-DK" dirty="0">
                <a:latin typeface="APL385 Unicode" panose="020B0709000202000203" pitchFamily="49" charset="0"/>
              </a:rPr>
              <a:t>{⍺×⍵}</a:t>
            </a:r>
            <a:br>
              <a:rPr lang="da-DK" dirty="0"/>
            </a:br>
            <a:r>
              <a:rPr lang="da-DK" dirty="0"/>
              <a:t>pictures</a:t>
            </a:r>
            <a:br>
              <a:rPr lang="da-DK" dirty="0"/>
            </a:br>
            <a:r>
              <a:rPr lang="da-DK" dirty="0"/>
              <a:t>etc.</a:t>
            </a:r>
          </a:p>
        </p:txBody>
      </p:sp>
      <p:sp>
        <p:nvSpPr>
          <p:cNvPr id="10" name="Text Placeholder 9">
            <a:extLst>
              <a:ext uri="{FF2B5EF4-FFF2-40B4-BE49-F238E27FC236}">
                <a16:creationId xmlns:a16="http://schemas.microsoft.com/office/drawing/2014/main" id="{A31810DA-E1B8-4F96-9C81-B2D976B57213}"/>
              </a:ext>
            </a:extLst>
          </p:cNvPr>
          <p:cNvSpPr>
            <a:spLocks noGrp="1"/>
          </p:cNvSpPr>
          <p:nvPr>
            <p:ph type="body" sz="quarter" idx="13" hasCustomPrompt="1"/>
          </p:nvPr>
        </p:nvSpPr>
        <p:spPr>
          <a:xfrm>
            <a:off x="7596336" y="0"/>
            <a:ext cx="1547664" cy="699542"/>
          </a:xfrm>
        </p:spPr>
        <p:txBody>
          <a:bodyPr anchor="ctr">
            <a:normAutofit/>
          </a:bodyPr>
          <a:lstStyle>
            <a:lvl1pPr marL="0" indent="0" algn="ctr">
              <a:buNone/>
              <a:defRPr sz="1000"/>
            </a:lvl1pPr>
          </a:lstStyle>
          <a:p>
            <a:pPr lvl="0"/>
            <a:r>
              <a:rPr lang="en-GB" dirty="0" err="1"/>
              <a:t>PICinPIC</a:t>
            </a:r>
            <a:r>
              <a:rPr lang="en-GB" dirty="0"/>
              <a:t>: CONTENT THAT OVERLAPS THIS BOX WILL BE OBSCURED</a:t>
            </a:r>
          </a:p>
        </p:txBody>
      </p:sp>
    </p:spTree>
    <p:extLst>
      <p:ext uri="{BB962C8B-B14F-4D97-AF65-F5344CB8AC3E}">
        <p14:creationId xmlns:p14="http://schemas.microsoft.com/office/powerpoint/2010/main" val="2705095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2"/>
          <p:cNvSpPr>
            <a:spLocks noGrp="1"/>
          </p:cNvSpPr>
          <p:nvPr>
            <p:ph idx="10" hasCustomPrompt="1"/>
          </p:nvPr>
        </p:nvSpPr>
        <p:spPr>
          <a:xfrm>
            <a:off x="6723925" y="1264925"/>
            <a:ext cx="2127975" cy="3242039"/>
          </a:xfrm>
        </p:spPr>
        <p:txBody>
          <a:bodyPr>
            <a:normAutofit/>
          </a:bodyPr>
          <a:lstStyle>
            <a:lvl1pPr marL="0" indent="0">
              <a:lnSpc>
                <a:spcPct val="100000"/>
              </a:lnSpc>
              <a:spcBef>
                <a:spcPts val="0"/>
              </a:spcBef>
              <a:buFont typeface="Arial" panose="020B0604020202020204" pitchFamily="34" charset="0"/>
              <a:buNone/>
              <a:defRPr sz="1800"/>
            </a:lvl1pPr>
            <a:lvl2pPr marL="717550" indent="-355600">
              <a:buSzPct val="60000"/>
              <a:buFont typeface="Courier New" panose="02070309020205020404" pitchFamily="49" charset="0"/>
              <a:buChar char="o"/>
              <a:defRPr/>
            </a:lvl2pPr>
            <a:lvl3pPr marL="1079500" indent="-361950">
              <a:buFont typeface="Wingdings" panose="05000000000000000000" pitchFamily="2" charset="2"/>
              <a:buChar char="§"/>
              <a:defRPr/>
            </a:lvl3pPr>
            <a:lvl4pPr marL="1433513" indent="-354013">
              <a:buFont typeface="Calibri" panose="020F0502020204030204" pitchFamily="34" charset="0"/>
              <a:buChar char="–"/>
              <a:defRPr/>
            </a:lvl4pPr>
          </a:lstStyle>
          <a:p>
            <a:r>
              <a:rPr lang="da-DK" dirty="0"/>
              <a:t>Space here </a:t>
            </a:r>
            <a:br>
              <a:rPr lang="da-DK" dirty="0"/>
            </a:br>
            <a:r>
              <a:rPr lang="da-DK" dirty="0"/>
              <a:t>for code </a:t>
            </a:r>
            <a:r>
              <a:rPr lang="da-DK" dirty="0">
                <a:latin typeface="APL385 Unicode" panose="020B0709000202000203" pitchFamily="49" charset="0"/>
              </a:rPr>
              <a:t>{⍺×⍵}</a:t>
            </a:r>
            <a:br>
              <a:rPr lang="da-DK" dirty="0"/>
            </a:br>
            <a:r>
              <a:rPr lang="da-DK" dirty="0"/>
              <a:t>pictures</a:t>
            </a:r>
            <a:br>
              <a:rPr lang="da-DK" dirty="0"/>
            </a:br>
            <a:r>
              <a:rPr lang="da-DK" dirty="0"/>
              <a:t>etc.</a:t>
            </a:r>
          </a:p>
        </p:txBody>
      </p:sp>
      <p:sp>
        <p:nvSpPr>
          <p:cNvPr id="6" name="Text Placeholder 2">
            <a:extLst>
              <a:ext uri="{FF2B5EF4-FFF2-40B4-BE49-F238E27FC236}">
                <a16:creationId xmlns:a16="http://schemas.microsoft.com/office/drawing/2014/main" id="{56DBA27B-8304-4CFA-81F2-07D6954C9B4F}"/>
              </a:ext>
            </a:extLst>
          </p:cNvPr>
          <p:cNvSpPr>
            <a:spLocks noGrp="1"/>
          </p:cNvSpPr>
          <p:nvPr>
            <p:ph idx="1"/>
          </p:nvPr>
        </p:nvSpPr>
        <p:spPr>
          <a:xfrm>
            <a:off x="323527" y="1264925"/>
            <a:ext cx="6092513" cy="3242040"/>
          </a:xfrm>
          <a:prstGeom prst="rect">
            <a:avLst/>
          </a:prstGeom>
        </p:spPr>
        <p:txBody>
          <a:bodyPr vert="horz" lIns="91440" tIns="45720" rIns="91440" bIns="45720" rtlCol="0">
            <a:normAutofit/>
          </a:bodyPr>
          <a:lstStyle>
            <a:lvl1pPr>
              <a:spcBef>
                <a:spcPts val="0"/>
              </a:spcBef>
              <a:buClr>
                <a:srgbClr val="FFA336"/>
              </a:buClr>
              <a:defRPr/>
            </a:lvl1pPr>
            <a:lvl2pPr>
              <a:spcBef>
                <a:spcPts val="0"/>
              </a:spcBef>
              <a:buClr>
                <a:srgbClr val="FFA336"/>
              </a:buClr>
              <a:defRPr/>
            </a:lvl2pPr>
            <a:lvl3pPr>
              <a:spcBef>
                <a:spcPts val="0"/>
              </a:spcBef>
              <a:buClr>
                <a:srgbClr val="FFA336"/>
              </a:buClr>
              <a:defRPr/>
            </a:lvl3pPr>
            <a:lvl4pPr>
              <a:spcBef>
                <a:spcPts val="0"/>
              </a:spcBef>
              <a:buClr>
                <a:srgbClr val="FFA336"/>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6">
            <a:extLst>
              <a:ext uri="{FF2B5EF4-FFF2-40B4-BE49-F238E27FC236}">
                <a16:creationId xmlns:a16="http://schemas.microsoft.com/office/drawing/2014/main" id="{63CC7BCE-4ADF-4981-A51C-337EB4EACDFD}"/>
              </a:ext>
            </a:extLst>
          </p:cNvPr>
          <p:cNvSpPr>
            <a:spLocks noGrp="1" noChangeAspect="1"/>
          </p:cNvSpPr>
          <p:nvPr>
            <p:ph sz="quarter" idx="12" hasCustomPrompt="1"/>
          </p:nvPr>
        </p:nvSpPr>
        <p:spPr>
          <a:xfrm>
            <a:off x="7533024" y="0"/>
            <a:ext cx="1610976" cy="1036319"/>
          </a:xfrm>
          <a:noFill/>
        </p:spPr>
        <p:txBody>
          <a:bodyPr anchor="ctr"/>
          <a:lstStyle>
            <a:lvl1pPr marL="0" indent="0" algn="ctr">
              <a:buNone/>
              <a:defRPr sz="1200" baseline="0"/>
            </a:lvl1pPr>
          </a:lstStyle>
          <a:p>
            <a:pPr lvl="0"/>
            <a:r>
              <a:rPr lang="en-GB" dirty="0" err="1"/>
              <a:t>PICinPIC</a:t>
            </a:r>
            <a:r>
              <a:rPr lang="en-GB" dirty="0"/>
              <a:t> WILL SHOW HERE, CONTENT COULD BE OBSCURED.</a:t>
            </a:r>
            <a:br>
              <a:rPr lang="en-GB" dirty="0"/>
            </a:br>
            <a:r>
              <a:rPr lang="en-GB" dirty="0"/>
              <a:t>(invisible box)</a:t>
            </a:r>
          </a:p>
        </p:txBody>
      </p:sp>
      <p:sp>
        <p:nvSpPr>
          <p:cNvPr id="8" name="Title Placeholder 1">
            <a:extLst>
              <a:ext uri="{FF2B5EF4-FFF2-40B4-BE49-F238E27FC236}">
                <a16:creationId xmlns:a16="http://schemas.microsoft.com/office/drawing/2014/main" id="{228F4D49-482B-40A2-86AF-43C7452AA67C}"/>
              </a:ext>
            </a:extLst>
          </p:cNvPr>
          <p:cNvSpPr>
            <a:spLocks noGrp="1"/>
          </p:cNvSpPr>
          <p:nvPr>
            <p:ph type="title"/>
          </p:nvPr>
        </p:nvSpPr>
        <p:spPr>
          <a:xfrm>
            <a:off x="323528" y="267657"/>
            <a:ext cx="7005527" cy="685535"/>
          </a:xfrm>
          <a:prstGeom prst="rect">
            <a:avLst/>
          </a:prstGeom>
        </p:spPr>
        <p:txBody>
          <a:bodyPr vert="horz" lIns="91440" tIns="45720" rIns="91440" bIns="4572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31835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E1C07FA-679D-46C0-86F7-8D17779A014C}"/>
              </a:ext>
            </a:extLst>
          </p:cNvPr>
          <p:cNvSpPr>
            <a:spLocks noGrp="1"/>
          </p:cNvSpPr>
          <p:nvPr>
            <p:ph idx="1"/>
          </p:nvPr>
        </p:nvSpPr>
        <p:spPr>
          <a:xfrm>
            <a:off x="323527" y="1264925"/>
            <a:ext cx="4104000" cy="3242040"/>
          </a:xfrm>
          <a:prstGeom prst="rect">
            <a:avLst/>
          </a:prstGeom>
        </p:spPr>
        <p:txBody>
          <a:bodyPr vert="horz" lIns="91440" tIns="45720" rIns="91440" bIns="45720" rtlCol="0">
            <a:normAutofit/>
          </a:bodyPr>
          <a:lstStyle>
            <a:lvl1pPr>
              <a:spcBef>
                <a:spcPts val="0"/>
              </a:spcBef>
              <a:buClr>
                <a:srgbClr val="FFA336"/>
              </a:buClr>
              <a:defRPr>
                <a:latin typeface="Sarabun" panose="00000500000000000000" pitchFamily="2" charset="-34"/>
              </a:defRPr>
            </a:lvl1pPr>
            <a:lvl2pPr>
              <a:spcBef>
                <a:spcPts val="0"/>
              </a:spcBef>
              <a:buClr>
                <a:srgbClr val="FFA336"/>
              </a:buClr>
              <a:defRPr>
                <a:latin typeface="Sarabun" panose="00000500000000000000" pitchFamily="2" charset="-34"/>
              </a:defRPr>
            </a:lvl2pPr>
            <a:lvl3pPr>
              <a:spcBef>
                <a:spcPts val="0"/>
              </a:spcBef>
              <a:buClr>
                <a:srgbClr val="FFA336"/>
              </a:buClr>
              <a:defRPr>
                <a:latin typeface="Sarabun" panose="00000500000000000000" pitchFamily="2" charset="-34"/>
              </a:defRPr>
            </a:lvl3pPr>
            <a:lvl4pPr>
              <a:spcBef>
                <a:spcPts val="0"/>
              </a:spcBef>
              <a:defRPr>
                <a:latin typeface="Sarabun" panose="00000500000000000000" pitchFamily="2" charset="-34"/>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2">
            <a:extLst>
              <a:ext uri="{FF2B5EF4-FFF2-40B4-BE49-F238E27FC236}">
                <a16:creationId xmlns:a16="http://schemas.microsoft.com/office/drawing/2014/main" id="{64BF5B9E-EBC4-409F-984B-6D47D81EDF48}"/>
              </a:ext>
            </a:extLst>
          </p:cNvPr>
          <p:cNvSpPr>
            <a:spLocks noGrp="1"/>
          </p:cNvSpPr>
          <p:nvPr>
            <p:ph idx="10"/>
          </p:nvPr>
        </p:nvSpPr>
        <p:spPr>
          <a:xfrm>
            <a:off x="4747260" y="1264925"/>
            <a:ext cx="4104641" cy="3242040"/>
          </a:xfrm>
          <a:prstGeom prst="rect">
            <a:avLst/>
          </a:prstGeom>
        </p:spPr>
        <p:txBody>
          <a:bodyPr vert="horz" lIns="91440" tIns="45720" rIns="91440" bIns="45720" rtlCol="0">
            <a:normAutofit/>
          </a:bodyPr>
          <a:lstStyle>
            <a:lvl1pPr>
              <a:spcBef>
                <a:spcPts val="0"/>
              </a:spcBef>
              <a:buClr>
                <a:srgbClr val="FFA336"/>
              </a:buClr>
              <a:defRPr>
                <a:latin typeface="Sarabun" panose="00000500000000000000" pitchFamily="2" charset="-34"/>
              </a:defRPr>
            </a:lvl1pPr>
            <a:lvl2pPr>
              <a:spcBef>
                <a:spcPts val="0"/>
              </a:spcBef>
              <a:buClr>
                <a:srgbClr val="FFA336"/>
              </a:buClr>
              <a:defRPr>
                <a:latin typeface="Sarabun" panose="00000500000000000000" pitchFamily="2" charset="-34"/>
              </a:defRPr>
            </a:lvl2pPr>
            <a:lvl3pPr>
              <a:spcBef>
                <a:spcPts val="0"/>
              </a:spcBef>
              <a:buClr>
                <a:srgbClr val="FFA336"/>
              </a:buClr>
              <a:defRPr>
                <a:latin typeface="Sarabun" panose="00000500000000000000" pitchFamily="2" charset="-34"/>
              </a:defRPr>
            </a:lvl3pPr>
            <a:lvl4pPr>
              <a:spcBef>
                <a:spcPts val="0"/>
              </a:spcBef>
              <a:defRPr>
                <a:latin typeface="Sarabun" panose="00000500000000000000" pitchFamily="2" charset="-34"/>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6">
            <a:extLst>
              <a:ext uri="{FF2B5EF4-FFF2-40B4-BE49-F238E27FC236}">
                <a16:creationId xmlns:a16="http://schemas.microsoft.com/office/drawing/2014/main" id="{7F951AB8-DA79-4083-BFE2-5D3BD28F0EF3}"/>
              </a:ext>
            </a:extLst>
          </p:cNvPr>
          <p:cNvSpPr>
            <a:spLocks noGrp="1" noChangeAspect="1"/>
          </p:cNvSpPr>
          <p:nvPr>
            <p:ph sz="quarter" idx="12" hasCustomPrompt="1"/>
          </p:nvPr>
        </p:nvSpPr>
        <p:spPr>
          <a:xfrm>
            <a:off x="7533024" y="0"/>
            <a:ext cx="1610976" cy="1036319"/>
          </a:xfrm>
          <a:noFill/>
        </p:spPr>
        <p:txBody>
          <a:bodyPr anchor="ctr"/>
          <a:lstStyle>
            <a:lvl1pPr marL="0" indent="0" algn="ctr">
              <a:buNone/>
              <a:defRPr sz="1200" baseline="0"/>
            </a:lvl1pPr>
          </a:lstStyle>
          <a:p>
            <a:pPr lvl="0"/>
            <a:r>
              <a:rPr lang="en-GB" dirty="0" err="1"/>
              <a:t>PICinPIC</a:t>
            </a:r>
            <a:r>
              <a:rPr lang="en-GB" dirty="0"/>
              <a:t> WILL SHOW HERE, CONTENT COULD BE OBSCURED.</a:t>
            </a:r>
            <a:br>
              <a:rPr lang="en-GB" dirty="0"/>
            </a:br>
            <a:r>
              <a:rPr lang="en-GB" dirty="0"/>
              <a:t>(invisible box)</a:t>
            </a:r>
          </a:p>
        </p:txBody>
      </p:sp>
      <p:sp>
        <p:nvSpPr>
          <p:cNvPr id="8" name="Title Placeholder 1">
            <a:extLst>
              <a:ext uri="{FF2B5EF4-FFF2-40B4-BE49-F238E27FC236}">
                <a16:creationId xmlns:a16="http://schemas.microsoft.com/office/drawing/2014/main" id="{1378A4D6-E4A6-4021-9A3E-CD1962CFECD1}"/>
              </a:ext>
            </a:extLst>
          </p:cNvPr>
          <p:cNvSpPr>
            <a:spLocks noGrp="1"/>
          </p:cNvSpPr>
          <p:nvPr>
            <p:ph type="title"/>
          </p:nvPr>
        </p:nvSpPr>
        <p:spPr>
          <a:xfrm>
            <a:off x="323528" y="267657"/>
            <a:ext cx="7005527" cy="685535"/>
          </a:xfrm>
          <a:prstGeom prst="rect">
            <a:avLst/>
          </a:prstGeom>
        </p:spPr>
        <p:txBody>
          <a:bodyPr vert="horz" lIns="91440" tIns="45720" rIns="91440" bIns="4572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414322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50CC00C7-834C-4ECD-A8A3-E409D29ECB59}"/>
              </a:ext>
            </a:extLst>
          </p:cNvPr>
          <p:cNvSpPr>
            <a:spLocks noGrp="1" noChangeAspect="1"/>
          </p:cNvSpPr>
          <p:nvPr>
            <p:ph sz="quarter" idx="12" hasCustomPrompt="1"/>
          </p:nvPr>
        </p:nvSpPr>
        <p:spPr>
          <a:xfrm>
            <a:off x="7533024" y="0"/>
            <a:ext cx="1610976" cy="1036319"/>
          </a:xfrm>
          <a:noFill/>
        </p:spPr>
        <p:txBody>
          <a:bodyPr anchor="ctr"/>
          <a:lstStyle>
            <a:lvl1pPr marL="0" indent="0" algn="ctr">
              <a:buNone/>
              <a:defRPr sz="1200" baseline="0"/>
            </a:lvl1pPr>
          </a:lstStyle>
          <a:p>
            <a:pPr lvl="0"/>
            <a:r>
              <a:rPr lang="en-GB" dirty="0" err="1"/>
              <a:t>PICinPIC</a:t>
            </a:r>
            <a:r>
              <a:rPr lang="en-GB" dirty="0"/>
              <a:t> WILL SHOW HERE, CONTENT COULD BE OBSCURED.</a:t>
            </a:r>
            <a:br>
              <a:rPr lang="en-GB" dirty="0"/>
            </a:br>
            <a:r>
              <a:rPr lang="en-GB" dirty="0"/>
              <a:t>(invisible box)</a:t>
            </a:r>
          </a:p>
        </p:txBody>
      </p:sp>
      <p:sp>
        <p:nvSpPr>
          <p:cNvPr id="5" name="Title Placeholder 1">
            <a:extLst>
              <a:ext uri="{FF2B5EF4-FFF2-40B4-BE49-F238E27FC236}">
                <a16:creationId xmlns:a16="http://schemas.microsoft.com/office/drawing/2014/main" id="{4C4900D4-E042-4F52-A837-0B504DD6A4AA}"/>
              </a:ext>
            </a:extLst>
          </p:cNvPr>
          <p:cNvSpPr>
            <a:spLocks noGrp="1"/>
          </p:cNvSpPr>
          <p:nvPr>
            <p:ph type="title"/>
          </p:nvPr>
        </p:nvSpPr>
        <p:spPr>
          <a:xfrm>
            <a:off x="323528" y="267657"/>
            <a:ext cx="7005527" cy="685535"/>
          </a:xfrm>
          <a:prstGeom prst="rect">
            <a:avLst/>
          </a:prstGeom>
        </p:spPr>
        <p:txBody>
          <a:bodyPr vert="horz" lIns="91440" tIns="45720" rIns="91440" bIns="4572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226472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6">
            <a:extLst>
              <a:ext uri="{FF2B5EF4-FFF2-40B4-BE49-F238E27FC236}">
                <a16:creationId xmlns:a16="http://schemas.microsoft.com/office/drawing/2014/main" id="{B9B8FD49-8E58-4EE8-BE57-8B874BC46CAD}"/>
              </a:ext>
            </a:extLst>
          </p:cNvPr>
          <p:cNvSpPr>
            <a:spLocks noGrp="1" noChangeAspect="1"/>
          </p:cNvSpPr>
          <p:nvPr>
            <p:ph sz="quarter" idx="12" hasCustomPrompt="1"/>
          </p:nvPr>
        </p:nvSpPr>
        <p:spPr>
          <a:xfrm>
            <a:off x="7533024" y="0"/>
            <a:ext cx="1610976" cy="1036319"/>
          </a:xfrm>
          <a:noFill/>
        </p:spPr>
        <p:txBody>
          <a:bodyPr anchor="ctr"/>
          <a:lstStyle>
            <a:lvl1pPr marL="0" indent="0" algn="ctr">
              <a:buNone/>
              <a:defRPr sz="1200" baseline="0"/>
            </a:lvl1pPr>
          </a:lstStyle>
          <a:p>
            <a:pPr lvl="0"/>
            <a:r>
              <a:rPr lang="en-GB" dirty="0" err="1"/>
              <a:t>PICinPIC</a:t>
            </a:r>
            <a:r>
              <a:rPr lang="en-GB" dirty="0"/>
              <a:t> WILL SHOW HERE, CONTENT COULD BE OBSCURED.</a:t>
            </a:r>
            <a:br>
              <a:rPr lang="en-GB" dirty="0"/>
            </a:br>
            <a:r>
              <a:rPr lang="en-GB" dirty="0"/>
              <a:t>(invisible box)</a:t>
            </a:r>
          </a:p>
        </p:txBody>
      </p:sp>
    </p:spTree>
    <p:extLst>
      <p:ext uri="{BB962C8B-B14F-4D97-AF65-F5344CB8AC3E}">
        <p14:creationId xmlns:p14="http://schemas.microsoft.com/office/powerpoint/2010/main" val="1447694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4D6A1F21-6DDA-4D75-917B-3675E7404BBE}" type="slidenum">
              <a:rPr lang="en-GB" smtClean="0"/>
              <a:pPr algn="r"/>
              <a:t>‹#›</a:t>
            </a:fld>
            <a:endParaRPr lang="en-GB" dirty="0"/>
          </a:p>
        </p:txBody>
      </p:sp>
      <p:sp>
        <p:nvSpPr>
          <p:cNvPr id="4" name="Title 3"/>
          <p:cNvSpPr>
            <a:spLocks noGrp="1"/>
          </p:cNvSpPr>
          <p:nvPr>
            <p:ph type="title"/>
          </p:nvPr>
        </p:nvSpPr>
        <p:spPr>
          <a:xfrm>
            <a:off x="755576" y="519522"/>
            <a:ext cx="7632849" cy="640257"/>
          </a:xfrm>
          <a:prstGeom prst="rect">
            <a:avLst/>
          </a:prstGeom>
        </p:spPr>
        <p:txBody>
          <a:bodyPr/>
          <a:lstStyle>
            <a:lvl1pPr algn="l">
              <a:defRPr/>
            </a:lvl1pPr>
          </a:lstStyle>
          <a:p>
            <a:r>
              <a:rPr lang="en-US"/>
              <a:t>Click to edit Master title style</a:t>
            </a:r>
            <a:endParaRPr lang="en-GB" dirty="0"/>
          </a:p>
        </p:txBody>
      </p:sp>
      <p:sp>
        <p:nvSpPr>
          <p:cNvPr id="5" name="Text Placeholder 7"/>
          <p:cNvSpPr>
            <a:spLocks noGrp="1"/>
          </p:cNvSpPr>
          <p:nvPr>
            <p:ph type="body" sz="quarter" idx="11"/>
          </p:nvPr>
        </p:nvSpPr>
        <p:spPr>
          <a:xfrm>
            <a:off x="755576" y="1275160"/>
            <a:ext cx="7632849" cy="324080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8279" y="4275956"/>
            <a:ext cx="875054" cy="702078"/>
          </a:xfrm>
          <a:prstGeom prst="rect">
            <a:avLst/>
          </a:prstGeom>
        </p:spPr>
      </p:pic>
      <p:sp>
        <p:nvSpPr>
          <p:cNvPr id="8" name="Footer Placeholder 1"/>
          <p:cNvSpPr>
            <a:spLocks noGrp="1"/>
          </p:cNvSpPr>
          <p:nvPr>
            <p:ph type="ftr" sz="quarter" idx="3"/>
          </p:nvPr>
        </p:nvSpPr>
        <p:spPr>
          <a:xfrm>
            <a:off x="2411760" y="4767263"/>
            <a:ext cx="4320480" cy="273844"/>
          </a:xfrm>
          <a:prstGeom prst="rect">
            <a:avLst/>
          </a:prstGeom>
        </p:spPr>
        <p:txBody>
          <a:bodyPr vert="horz" lIns="91440" tIns="45720" rIns="91440" bIns="45720" rtlCol="0" anchor="ctr"/>
          <a:lstStyle>
            <a:lvl1pPr algn="ctr">
              <a:defRPr sz="900">
                <a:solidFill>
                  <a:schemeClr val="tx1">
                    <a:tint val="75000"/>
                  </a:schemeClr>
                </a:solidFill>
                <a:latin typeface="Calibri" panose="020F0502020204030204" pitchFamily="34" charset="0"/>
              </a:defRPr>
            </a:lvl1pPr>
          </a:lstStyle>
          <a:p>
            <a:endParaRPr lang="en-GB" dirty="0"/>
          </a:p>
        </p:txBody>
      </p:sp>
    </p:spTree>
    <p:extLst>
      <p:ext uri="{BB962C8B-B14F-4D97-AF65-F5344CB8AC3E}">
        <p14:creationId xmlns:p14="http://schemas.microsoft.com/office/powerpoint/2010/main" val="102932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EFBC-7A7B-D1EB-4540-62EB26A464E4}"/>
              </a:ext>
            </a:extLst>
          </p:cNvPr>
          <p:cNvSpPr>
            <a:spLocks noGrp="1"/>
          </p:cNvSpPr>
          <p:nvPr>
            <p:ph type="title"/>
          </p:nvPr>
        </p:nvSpPr>
        <p:spPr/>
        <p:txBody>
          <a:bodyPr/>
          <a:lstStyle/>
          <a:p>
            <a:r>
              <a:rPr lang="en-US"/>
              <a:t>Click to edit Master title style</a:t>
            </a:r>
            <a:endParaRPr lang="en-DK"/>
          </a:p>
        </p:txBody>
      </p:sp>
      <p:sp>
        <p:nvSpPr>
          <p:cNvPr id="3" name="Content Placeholder 2">
            <a:extLst>
              <a:ext uri="{FF2B5EF4-FFF2-40B4-BE49-F238E27FC236}">
                <a16:creationId xmlns:a16="http://schemas.microsoft.com/office/drawing/2014/main" id="{D7331CF4-BB5F-3062-69B6-47F540E7CA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20B10AB3-9D84-FDF5-7129-D7EA6FA4E0A8}"/>
              </a:ext>
            </a:extLst>
          </p:cNvPr>
          <p:cNvSpPr>
            <a:spLocks noGrp="1"/>
          </p:cNvSpPr>
          <p:nvPr>
            <p:ph type="dt" sz="half" idx="10"/>
          </p:nvPr>
        </p:nvSpPr>
        <p:spPr/>
        <p:txBody>
          <a:bodyPr/>
          <a:lstStyle/>
          <a:p>
            <a:fld id="{5CFC29F0-6B1A-44BE-94D8-51514D5EFD00}" type="datetimeFigureOut">
              <a:rPr lang="en-DK" smtClean="0"/>
              <a:t>10/18/2022</a:t>
            </a:fld>
            <a:endParaRPr lang="en-DK"/>
          </a:p>
        </p:txBody>
      </p:sp>
      <p:sp>
        <p:nvSpPr>
          <p:cNvPr id="5" name="Footer Placeholder 4">
            <a:extLst>
              <a:ext uri="{FF2B5EF4-FFF2-40B4-BE49-F238E27FC236}">
                <a16:creationId xmlns:a16="http://schemas.microsoft.com/office/drawing/2014/main" id="{EFB6E814-7A58-B101-2D4D-313E4F98313A}"/>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F8A1DA4B-F3D1-AC60-CF34-32C40FAF68C7}"/>
              </a:ext>
            </a:extLst>
          </p:cNvPr>
          <p:cNvSpPr>
            <a:spLocks noGrp="1"/>
          </p:cNvSpPr>
          <p:nvPr>
            <p:ph type="sldNum" sz="quarter" idx="12"/>
          </p:nvPr>
        </p:nvSpPr>
        <p:spPr/>
        <p:txBody>
          <a:bodyPr/>
          <a:lstStyle/>
          <a:p>
            <a:fld id="{D665EEEF-69DF-4E8D-AFB0-17CFAC7FCAE5}" type="slidenum">
              <a:rPr lang="en-DK" smtClean="0"/>
              <a:t>‹#›</a:t>
            </a:fld>
            <a:endParaRPr lang="en-DK"/>
          </a:p>
        </p:txBody>
      </p:sp>
    </p:spTree>
    <p:extLst>
      <p:ext uri="{BB962C8B-B14F-4D97-AF65-F5344CB8AC3E}">
        <p14:creationId xmlns:p14="http://schemas.microsoft.com/office/powerpoint/2010/main" val="223660194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2868E-AE7A-A417-6AE8-A19A0777B20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DK"/>
          </a:p>
        </p:txBody>
      </p:sp>
      <p:sp>
        <p:nvSpPr>
          <p:cNvPr id="3" name="Text Placeholder 2">
            <a:extLst>
              <a:ext uri="{FF2B5EF4-FFF2-40B4-BE49-F238E27FC236}">
                <a16:creationId xmlns:a16="http://schemas.microsoft.com/office/drawing/2014/main" id="{63ABC535-9AC8-FB50-475F-252DD972F84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71C7CB-E3D1-8487-84B8-9F61D45A3164}"/>
              </a:ext>
            </a:extLst>
          </p:cNvPr>
          <p:cNvSpPr>
            <a:spLocks noGrp="1"/>
          </p:cNvSpPr>
          <p:nvPr>
            <p:ph type="dt" sz="half" idx="10"/>
          </p:nvPr>
        </p:nvSpPr>
        <p:spPr/>
        <p:txBody>
          <a:bodyPr/>
          <a:lstStyle/>
          <a:p>
            <a:fld id="{5CFC29F0-6B1A-44BE-94D8-51514D5EFD00}" type="datetimeFigureOut">
              <a:rPr lang="en-DK" smtClean="0"/>
              <a:t>10/18/2022</a:t>
            </a:fld>
            <a:endParaRPr lang="en-DK"/>
          </a:p>
        </p:txBody>
      </p:sp>
      <p:sp>
        <p:nvSpPr>
          <p:cNvPr id="5" name="Footer Placeholder 4">
            <a:extLst>
              <a:ext uri="{FF2B5EF4-FFF2-40B4-BE49-F238E27FC236}">
                <a16:creationId xmlns:a16="http://schemas.microsoft.com/office/drawing/2014/main" id="{85571E00-5F0C-6EEE-E4EA-3BF41040F228}"/>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4E7E435F-BCC8-84DF-9519-A97E35FB6BA2}"/>
              </a:ext>
            </a:extLst>
          </p:cNvPr>
          <p:cNvSpPr>
            <a:spLocks noGrp="1"/>
          </p:cNvSpPr>
          <p:nvPr>
            <p:ph type="sldNum" sz="quarter" idx="12"/>
          </p:nvPr>
        </p:nvSpPr>
        <p:spPr/>
        <p:txBody>
          <a:bodyPr/>
          <a:lstStyle/>
          <a:p>
            <a:fld id="{D665EEEF-69DF-4E8D-AFB0-17CFAC7FCAE5}" type="slidenum">
              <a:rPr lang="en-DK" smtClean="0"/>
              <a:t>‹#›</a:t>
            </a:fld>
            <a:endParaRPr lang="en-DK"/>
          </a:p>
        </p:txBody>
      </p:sp>
    </p:spTree>
    <p:extLst>
      <p:ext uri="{BB962C8B-B14F-4D97-AF65-F5344CB8AC3E}">
        <p14:creationId xmlns:p14="http://schemas.microsoft.com/office/powerpoint/2010/main" val="11110274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CE787-E1DC-11C6-D5CB-1838702EF4AF}"/>
              </a:ext>
            </a:extLst>
          </p:cNvPr>
          <p:cNvSpPr>
            <a:spLocks noGrp="1"/>
          </p:cNvSpPr>
          <p:nvPr>
            <p:ph type="title"/>
          </p:nvPr>
        </p:nvSpPr>
        <p:spPr/>
        <p:txBody>
          <a:bodyPr/>
          <a:lstStyle/>
          <a:p>
            <a:r>
              <a:rPr lang="en-US"/>
              <a:t>Click to edit Master title style</a:t>
            </a:r>
            <a:endParaRPr lang="en-DK"/>
          </a:p>
        </p:txBody>
      </p:sp>
      <p:sp>
        <p:nvSpPr>
          <p:cNvPr id="3" name="Content Placeholder 2">
            <a:extLst>
              <a:ext uri="{FF2B5EF4-FFF2-40B4-BE49-F238E27FC236}">
                <a16:creationId xmlns:a16="http://schemas.microsoft.com/office/drawing/2014/main" id="{F8A11289-DD7B-805A-97E3-7AAFFED354D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Content Placeholder 3">
            <a:extLst>
              <a:ext uri="{FF2B5EF4-FFF2-40B4-BE49-F238E27FC236}">
                <a16:creationId xmlns:a16="http://schemas.microsoft.com/office/drawing/2014/main" id="{90498422-99FD-6C6D-AFCC-5596E7FB784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5" name="Date Placeholder 4">
            <a:extLst>
              <a:ext uri="{FF2B5EF4-FFF2-40B4-BE49-F238E27FC236}">
                <a16:creationId xmlns:a16="http://schemas.microsoft.com/office/drawing/2014/main" id="{D0170BC5-8C48-AF70-2451-6BAC00389833}"/>
              </a:ext>
            </a:extLst>
          </p:cNvPr>
          <p:cNvSpPr>
            <a:spLocks noGrp="1"/>
          </p:cNvSpPr>
          <p:nvPr>
            <p:ph type="dt" sz="half" idx="10"/>
          </p:nvPr>
        </p:nvSpPr>
        <p:spPr/>
        <p:txBody>
          <a:bodyPr/>
          <a:lstStyle/>
          <a:p>
            <a:fld id="{5CFC29F0-6B1A-44BE-94D8-51514D5EFD00}" type="datetimeFigureOut">
              <a:rPr lang="en-DK" smtClean="0"/>
              <a:t>10/18/2022</a:t>
            </a:fld>
            <a:endParaRPr lang="en-DK"/>
          </a:p>
        </p:txBody>
      </p:sp>
      <p:sp>
        <p:nvSpPr>
          <p:cNvPr id="6" name="Footer Placeholder 5">
            <a:extLst>
              <a:ext uri="{FF2B5EF4-FFF2-40B4-BE49-F238E27FC236}">
                <a16:creationId xmlns:a16="http://schemas.microsoft.com/office/drawing/2014/main" id="{B1DF7289-778D-857A-2D1B-4891D4BDAA32}"/>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170CF0BE-6071-C597-7143-C2A59492A657}"/>
              </a:ext>
            </a:extLst>
          </p:cNvPr>
          <p:cNvSpPr>
            <a:spLocks noGrp="1"/>
          </p:cNvSpPr>
          <p:nvPr>
            <p:ph type="sldNum" sz="quarter" idx="12"/>
          </p:nvPr>
        </p:nvSpPr>
        <p:spPr/>
        <p:txBody>
          <a:bodyPr/>
          <a:lstStyle/>
          <a:p>
            <a:fld id="{D665EEEF-69DF-4E8D-AFB0-17CFAC7FCAE5}" type="slidenum">
              <a:rPr lang="en-DK" smtClean="0"/>
              <a:t>‹#›</a:t>
            </a:fld>
            <a:endParaRPr lang="en-DK"/>
          </a:p>
        </p:txBody>
      </p:sp>
    </p:spTree>
    <p:extLst>
      <p:ext uri="{BB962C8B-B14F-4D97-AF65-F5344CB8AC3E}">
        <p14:creationId xmlns:p14="http://schemas.microsoft.com/office/powerpoint/2010/main" val="222223839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AC2ED-9B2C-EECA-C067-0EA3623C767C}"/>
              </a:ext>
            </a:extLst>
          </p:cNvPr>
          <p:cNvSpPr>
            <a:spLocks noGrp="1"/>
          </p:cNvSpPr>
          <p:nvPr>
            <p:ph type="title"/>
          </p:nvPr>
        </p:nvSpPr>
        <p:spPr>
          <a:xfrm>
            <a:off x="629841" y="273844"/>
            <a:ext cx="7886700" cy="994172"/>
          </a:xfrm>
        </p:spPr>
        <p:txBody>
          <a:bodyPr/>
          <a:lstStyle/>
          <a:p>
            <a:r>
              <a:rPr lang="en-US"/>
              <a:t>Click to edit Master title style</a:t>
            </a:r>
            <a:endParaRPr lang="en-DK"/>
          </a:p>
        </p:txBody>
      </p:sp>
      <p:sp>
        <p:nvSpPr>
          <p:cNvPr id="3" name="Text Placeholder 2">
            <a:extLst>
              <a:ext uri="{FF2B5EF4-FFF2-40B4-BE49-F238E27FC236}">
                <a16:creationId xmlns:a16="http://schemas.microsoft.com/office/drawing/2014/main" id="{02864A38-A856-5EA4-BDFA-EE1710E6594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7D0B6DF-A0D8-3664-4923-529612D1D01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5" name="Text Placeholder 4">
            <a:extLst>
              <a:ext uri="{FF2B5EF4-FFF2-40B4-BE49-F238E27FC236}">
                <a16:creationId xmlns:a16="http://schemas.microsoft.com/office/drawing/2014/main" id="{7CA9A797-B4D3-28EA-E852-46FE89E9C6E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DBEBBF4-9384-BA92-9641-8BFF5C99D13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7" name="Date Placeholder 6">
            <a:extLst>
              <a:ext uri="{FF2B5EF4-FFF2-40B4-BE49-F238E27FC236}">
                <a16:creationId xmlns:a16="http://schemas.microsoft.com/office/drawing/2014/main" id="{21318D10-0EB0-C902-145E-B2F1B5703828}"/>
              </a:ext>
            </a:extLst>
          </p:cNvPr>
          <p:cNvSpPr>
            <a:spLocks noGrp="1"/>
          </p:cNvSpPr>
          <p:nvPr>
            <p:ph type="dt" sz="half" idx="10"/>
          </p:nvPr>
        </p:nvSpPr>
        <p:spPr/>
        <p:txBody>
          <a:bodyPr/>
          <a:lstStyle/>
          <a:p>
            <a:fld id="{5CFC29F0-6B1A-44BE-94D8-51514D5EFD00}" type="datetimeFigureOut">
              <a:rPr lang="en-DK" smtClean="0"/>
              <a:t>10/18/2022</a:t>
            </a:fld>
            <a:endParaRPr lang="en-DK"/>
          </a:p>
        </p:txBody>
      </p:sp>
      <p:sp>
        <p:nvSpPr>
          <p:cNvPr id="8" name="Footer Placeholder 7">
            <a:extLst>
              <a:ext uri="{FF2B5EF4-FFF2-40B4-BE49-F238E27FC236}">
                <a16:creationId xmlns:a16="http://schemas.microsoft.com/office/drawing/2014/main" id="{17E6A79E-1350-8F21-F7C0-441669EFBA3E}"/>
              </a:ext>
            </a:extLst>
          </p:cNvPr>
          <p:cNvSpPr>
            <a:spLocks noGrp="1"/>
          </p:cNvSpPr>
          <p:nvPr>
            <p:ph type="ftr" sz="quarter" idx="11"/>
          </p:nvPr>
        </p:nvSpPr>
        <p:spPr/>
        <p:txBody>
          <a:bodyPr/>
          <a:lstStyle/>
          <a:p>
            <a:endParaRPr lang="en-DK"/>
          </a:p>
        </p:txBody>
      </p:sp>
      <p:sp>
        <p:nvSpPr>
          <p:cNvPr id="9" name="Slide Number Placeholder 8">
            <a:extLst>
              <a:ext uri="{FF2B5EF4-FFF2-40B4-BE49-F238E27FC236}">
                <a16:creationId xmlns:a16="http://schemas.microsoft.com/office/drawing/2014/main" id="{DC65C6FE-915A-A4D9-993B-EA557FDE33FF}"/>
              </a:ext>
            </a:extLst>
          </p:cNvPr>
          <p:cNvSpPr>
            <a:spLocks noGrp="1"/>
          </p:cNvSpPr>
          <p:nvPr>
            <p:ph type="sldNum" sz="quarter" idx="12"/>
          </p:nvPr>
        </p:nvSpPr>
        <p:spPr/>
        <p:txBody>
          <a:bodyPr/>
          <a:lstStyle/>
          <a:p>
            <a:fld id="{D665EEEF-69DF-4E8D-AFB0-17CFAC7FCAE5}" type="slidenum">
              <a:rPr lang="en-DK" smtClean="0"/>
              <a:t>‹#›</a:t>
            </a:fld>
            <a:endParaRPr lang="en-DK"/>
          </a:p>
        </p:txBody>
      </p:sp>
    </p:spTree>
    <p:extLst>
      <p:ext uri="{BB962C8B-B14F-4D97-AF65-F5344CB8AC3E}">
        <p14:creationId xmlns:p14="http://schemas.microsoft.com/office/powerpoint/2010/main" val="311172531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FE09-A45D-8C65-27D7-AD9991D82517}"/>
              </a:ext>
            </a:extLst>
          </p:cNvPr>
          <p:cNvSpPr>
            <a:spLocks noGrp="1"/>
          </p:cNvSpPr>
          <p:nvPr>
            <p:ph type="title"/>
          </p:nvPr>
        </p:nvSpPr>
        <p:spPr/>
        <p:txBody>
          <a:bodyPr/>
          <a:lstStyle/>
          <a:p>
            <a:r>
              <a:rPr lang="en-US"/>
              <a:t>Click to edit Master title style</a:t>
            </a:r>
            <a:endParaRPr lang="en-DK"/>
          </a:p>
        </p:txBody>
      </p:sp>
      <p:sp>
        <p:nvSpPr>
          <p:cNvPr id="3" name="Date Placeholder 2">
            <a:extLst>
              <a:ext uri="{FF2B5EF4-FFF2-40B4-BE49-F238E27FC236}">
                <a16:creationId xmlns:a16="http://schemas.microsoft.com/office/drawing/2014/main" id="{8975F9EE-4265-C76B-B89F-01659A3455FC}"/>
              </a:ext>
            </a:extLst>
          </p:cNvPr>
          <p:cNvSpPr>
            <a:spLocks noGrp="1"/>
          </p:cNvSpPr>
          <p:nvPr>
            <p:ph type="dt" sz="half" idx="10"/>
          </p:nvPr>
        </p:nvSpPr>
        <p:spPr/>
        <p:txBody>
          <a:bodyPr/>
          <a:lstStyle/>
          <a:p>
            <a:fld id="{5CFC29F0-6B1A-44BE-94D8-51514D5EFD00}" type="datetimeFigureOut">
              <a:rPr lang="en-DK" smtClean="0"/>
              <a:t>10/18/2022</a:t>
            </a:fld>
            <a:endParaRPr lang="en-DK"/>
          </a:p>
        </p:txBody>
      </p:sp>
      <p:sp>
        <p:nvSpPr>
          <p:cNvPr id="4" name="Footer Placeholder 3">
            <a:extLst>
              <a:ext uri="{FF2B5EF4-FFF2-40B4-BE49-F238E27FC236}">
                <a16:creationId xmlns:a16="http://schemas.microsoft.com/office/drawing/2014/main" id="{69C67CC8-F71F-7C88-160B-20D74BA25BE2}"/>
              </a:ext>
            </a:extLst>
          </p:cNvPr>
          <p:cNvSpPr>
            <a:spLocks noGrp="1"/>
          </p:cNvSpPr>
          <p:nvPr>
            <p:ph type="ftr" sz="quarter" idx="11"/>
          </p:nvPr>
        </p:nvSpPr>
        <p:spPr/>
        <p:txBody>
          <a:bodyPr/>
          <a:lstStyle/>
          <a:p>
            <a:endParaRPr lang="en-DK"/>
          </a:p>
        </p:txBody>
      </p:sp>
      <p:sp>
        <p:nvSpPr>
          <p:cNvPr id="5" name="Slide Number Placeholder 4">
            <a:extLst>
              <a:ext uri="{FF2B5EF4-FFF2-40B4-BE49-F238E27FC236}">
                <a16:creationId xmlns:a16="http://schemas.microsoft.com/office/drawing/2014/main" id="{1C99A795-F0DE-A225-DB52-0145F36F10D2}"/>
              </a:ext>
            </a:extLst>
          </p:cNvPr>
          <p:cNvSpPr>
            <a:spLocks noGrp="1"/>
          </p:cNvSpPr>
          <p:nvPr>
            <p:ph type="sldNum" sz="quarter" idx="12"/>
          </p:nvPr>
        </p:nvSpPr>
        <p:spPr/>
        <p:txBody>
          <a:bodyPr/>
          <a:lstStyle/>
          <a:p>
            <a:fld id="{D665EEEF-69DF-4E8D-AFB0-17CFAC7FCAE5}" type="slidenum">
              <a:rPr lang="en-DK" smtClean="0"/>
              <a:t>‹#›</a:t>
            </a:fld>
            <a:endParaRPr lang="en-DK"/>
          </a:p>
        </p:txBody>
      </p:sp>
    </p:spTree>
    <p:extLst>
      <p:ext uri="{BB962C8B-B14F-4D97-AF65-F5344CB8AC3E}">
        <p14:creationId xmlns:p14="http://schemas.microsoft.com/office/powerpoint/2010/main" val="263061238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B214FA-D2B0-65BF-D139-24274D9BB60F}"/>
              </a:ext>
            </a:extLst>
          </p:cNvPr>
          <p:cNvSpPr>
            <a:spLocks noGrp="1"/>
          </p:cNvSpPr>
          <p:nvPr>
            <p:ph type="dt" sz="half" idx="10"/>
          </p:nvPr>
        </p:nvSpPr>
        <p:spPr/>
        <p:txBody>
          <a:bodyPr/>
          <a:lstStyle/>
          <a:p>
            <a:fld id="{5CFC29F0-6B1A-44BE-94D8-51514D5EFD00}" type="datetimeFigureOut">
              <a:rPr lang="en-DK" smtClean="0"/>
              <a:t>10/18/2022</a:t>
            </a:fld>
            <a:endParaRPr lang="en-DK"/>
          </a:p>
        </p:txBody>
      </p:sp>
      <p:sp>
        <p:nvSpPr>
          <p:cNvPr id="3" name="Footer Placeholder 2">
            <a:extLst>
              <a:ext uri="{FF2B5EF4-FFF2-40B4-BE49-F238E27FC236}">
                <a16:creationId xmlns:a16="http://schemas.microsoft.com/office/drawing/2014/main" id="{8104EF43-23FB-3CA7-19D5-025244357B62}"/>
              </a:ext>
            </a:extLst>
          </p:cNvPr>
          <p:cNvSpPr>
            <a:spLocks noGrp="1"/>
          </p:cNvSpPr>
          <p:nvPr>
            <p:ph type="ftr" sz="quarter" idx="11"/>
          </p:nvPr>
        </p:nvSpPr>
        <p:spPr/>
        <p:txBody>
          <a:bodyPr/>
          <a:lstStyle/>
          <a:p>
            <a:endParaRPr lang="en-DK"/>
          </a:p>
        </p:txBody>
      </p:sp>
      <p:sp>
        <p:nvSpPr>
          <p:cNvPr id="4" name="Slide Number Placeholder 3">
            <a:extLst>
              <a:ext uri="{FF2B5EF4-FFF2-40B4-BE49-F238E27FC236}">
                <a16:creationId xmlns:a16="http://schemas.microsoft.com/office/drawing/2014/main" id="{D3D92AD7-397E-7570-5334-CACFA5A7A4B6}"/>
              </a:ext>
            </a:extLst>
          </p:cNvPr>
          <p:cNvSpPr>
            <a:spLocks noGrp="1"/>
          </p:cNvSpPr>
          <p:nvPr>
            <p:ph type="sldNum" sz="quarter" idx="12"/>
          </p:nvPr>
        </p:nvSpPr>
        <p:spPr/>
        <p:txBody>
          <a:bodyPr/>
          <a:lstStyle/>
          <a:p>
            <a:fld id="{D665EEEF-69DF-4E8D-AFB0-17CFAC7FCAE5}" type="slidenum">
              <a:rPr lang="en-DK" smtClean="0"/>
              <a:t>‹#›</a:t>
            </a:fld>
            <a:endParaRPr lang="en-DK"/>
          </a:p>
        </p:txBody>
      </p:sp>
    </p:spTree>
    <p:extLst>
      <p:ext uri="{BB962C8B-B14F-4D97-AF65-F5344CB8AC3E}">
        <p14:creationId xmlns:p14="http://schemas.microsoft.com/office/powerpoint/2010/main" val="252807331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3C7D9-75C4-9DDA-D1CF-290F69FD6F1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DK"/>
          </a:p>
        </p:txBody>
      </p:sp>
      <p:sp>
        <p:nvSpPr>
          <p:cNvPr id="3" name="Content Placeholder 2">
            <a:extLst>
              <a:ext uri="{FF2B5EF4-FFF2-40B4-BE49-F238E27FC236}">
                <a16:creationId xmlns:a16="http://schemas.microsoft.com/office/drawing/2014/main" id="{4E825101-43F7-E5A2-FF61-1B44470C02A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Text Placeholder 3">
            <a:extLst>
              <a:ext uri="{FF2B5EF4-FFF2-40B4-BE49-F238E27FC236}">
                <a16:creationId xmlns:a16="http://schemas.microsoft.com/office/drawing/2014/main" id="{710D09A3-6619-F9E3-9A19-042905BAE1D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E07792C-D1A2-D0FB-F854-B518FF3B901A}"/>
              </a:ext>
            </a:extLst>
          </p:cNvPr>
          <p:cNvSpPr>
            <a:spLocks noGrp="1"/>
          </p:cNvSpPr>
          <p:nvPr>
            <p:ph type="dt" sz="half" idx="10"/>
          </p:nvPr>
        </p:nvSpPr>
        <p:spPr/>
        <p:txBody>
          <a:bodyPr/>
          <a:lstStyle/>
          <a:p>
            <a:fld id="{5CFC29F0-6B1A-44BE-94D8-51514D5EFD00}" type="datetimeFigureOut">
              <a:rPr lang="en-DK" smtClean="0"/>
              <a:t>10/18/2022</a:t>
            </a:fld>
            <a:endParaRPr lang="en-DK"/>
          </a:p>
        </p:txBody>
      </p:sp>
      <p:sp>
        <p:nvSpPr>
          <p:cNvPr id="6" name="Footer Placeholder 5">
            <a:extLst>
              <a:ext uri="{FF2B5EF4-FFF2-40B4-BE49-F238E27FC236}">
                <a16:creationId xmlns:a16="http://schemas.microsoft.com/office/drawing/2014/main" id="{EB5B614A-F940-5D64-9C4A-595187B5FF08}"/>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4223A242-D050-56F2-719D-080C1D458E55}"/>
              </a:ext>
            </a:extLst>
          </p:cNvPr>
          <p:cNvSpPr>
            <a:spLocks noGrp="1"/>
          </p:cNvSpPr>
          <p:nvPr>
            <p:ph type="sldNum" sz="quarter" idx="12"/>
          </p:nvPr>
        </p:nvSpPr>
        <p:spPr/>
        <p:txBody>
          <a:bodyPr/>
          <a:lstStyle/>
          <a:p>
            <a:fld id="{D665EEEF-69DF-4E8D-AFB0-17CFAC7FCAE5}" type="slidenum">
              <a:rPr lang="en-DK" smtClean="0"/>
              <a:t>‹#›</a:t>
            </a:fld>
            <a:endParaRPr lang="en-DK"/>
          </a:p>
        </p:txBody>
      </p:sp>
    </p:spTree>
    <p:extLst>
      <p:ext uri="{BB962C8B-B14F-4D97-AF65-F5344CB8AC3E}">
        <p14:creationId xmlns:p14="http://schemas.microsoft.com/office/powerpoint/2010/main" val="28818269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042AD-1A05-2347-7954-BCB68DDB95A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DK"/>
          </a:p>
        </p:txBody>
      </p:sp>
      <p:sp>
        <p:nvSpPr>
          <p:cNvPr id="3" name="Picture Placeholder 2">
            <a:extLst>
              <a:ext uri="{FF2B5EF4-FFF2-40B4-BE49-F238E27FC236}">
                <a16:creationId xmlns:a16="http://schemas.microsoft.com/office/drawing/2014/main" id="{EF4F6CA2-E852-6B9E-9167-C82918A7744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DK"/>
          </a:p>
        </p:txBody>
      </p:sp>
      <p:sp>
        <p:nvSpPr>
          <p:cNvPr id="4" name="Text Placeholder 3">
            <a:extLst>
              <a:ext uri="{FF2B5EF4-FFF2-40B4-BE49-F238E27FC236}">
                <a16:creationId xmlns:a16="http://schemas.microsoft.com/office/drawing/2014/main" id="{754F6992-2C3F-A5EE-319D-267B9984724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8A83F3F-E85F-99BF-66E1-540CB86CB513}"/>
              </a:ext>
            </a:extLst>
          </p:cNvPr>
          <p:cNvSpPr>
            <a:spLocks noGrp="1"/>
          </p:cNvSpPr>
          <p:nvPr>
            <p:ph type="dt" sz="half" idx="10"/>
          </p:nvPr>
        </p:nvSpPr>
        <p:spPr/>
        <p:txBody>
          <a:bodyPr/>
          <a:lstStyle/>
          <a:p>
            <a:fld id="{5CFC29F0-6B1A-44BE-94D8-51514D5EFD00}" type="datetimeFigureOut">
              <a:rPr lang="en-DK" smtClean="0"/>
              <a:t>10/18/2022</a:t>
            </a:fld>
            <a:endParaRPr lang="en-DK"/>
          </a:p>
        </p:txBody>
      </p:sp>
      <p:sp>
        <p:nvSpPr>
          <p:cNvPr id="6" name="Footer Placeholder 5">
            <a:extLst>
              <a:ext uri="{FF2B5EF4-FFF2-40B4-BE49-F238E27FC236}">
                <a16:creationId xmlns:a16="http://schemas.microsoft.com/office/drawing/2014/main" id="{0A026823-F595-77B6-3A15-26DCE55288ED}"/>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9F34BC0A-82FF-EC68-FBA8-94DFEA602F70}"/>
              </a:ext>
            </a:extLst>
          </p:cNvPr>
          <p:cNvSpPr>
            <a:spLocks noGrp="1"/>
          </p:cNvSpPr>
          <p:nvPr>
            <p:ph type="sldNum" sz="quarter" idx="12"/>
          </p:nvPr>
        </p:nvSpPr>
        <p:spPr/>
        <p:txBody>
          <a:bodyPr/>
          <a:lstStyle/>
          <a:p>
            <a:fld id="{D665EEEF-69DF-4E8D-AFB0-17CFAC7FCAE5}" type="slidenum">
              <a:rPr lang="en-DK" smtClean="0"/>
              <a:t>‹#›</a:t>
            </a:fld>
            <a:endParaRPr lang="en-DK"/>
          </a:p>
        </p:txBody>
      </p:sp>
    </p:spTree>
    <p:extLst>
      <p:ext uri="{BB962C8B-B14F-4D97-AF65-F5344CB8AC3E}">
        <p14:creationId xmlns:p14="http://schemas.microsoft.com/office/powerpoint/2010/main" val="250176357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6C1AB6-D010-AF89-6700-B8639838DE3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DK"/>
          </a:p>
        </p:txBody>
      </p:sp>
      <p:sp>
        <p:nvSpPr>
          <p:cNvPr id="3" name="Text Placeholder 2">
            <a:extLst>
              <a:ext uri="{FF2B5EF4-FFF2-40B4-BE49-F238E27FC236}">
                <a16:creationId xmlns:a16="http://schemas.microsoft.com/office/drawing/2014/main" id="{C2A10B1D-4BC7-666E-F880-B20CA8C7873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5BBF047A-413D-0EA2-97F4-842CCA7C65B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CFC29F0-6B1A-44BE-94D8-51514D5EFD00}" type="datetimeFigureOut">
              <a:rPr lang="en-DK" smtClean="0"/>
              <a:t>10/18/2022</a:t>
            </a:fld>
            <a:endParaRPr lang="en-DK"/>
          </a:p>
        </p:txBody>
      </p:sp>
      <p:sp>
        <p:nvSpPr>
          <p:cNvPr id="5" name="Footer Placeholder 4">
            <a:extLst>
              <a:ext uri="{FF2B5EF4-FFF2-40B4-BE49-F238E27FC236}">
                <a16:creationId xmlns:a16="http://schemas.microsoft.com/office/drawing/2014/main" id="{83C23DB9-7446-B036-8317-7B1C3E36407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DK"/>
          </a:p>
        </p:txBody>
      </p:sp>
      <p:sp>
        <p:nvSpPr>
          <p:cNvPr id="6" name="Slide Number Placeholder 5">
            <a:extLst>
              <a:ext uri="{FF2B5EF4-FFF2-40B4-BE49-F238E27FC236}">
                <a16:creationId xmlns:a16="http://schemas.microsoft.com/office/drawing/2014/main" id="{D56E2E1C-DDA7-9935-2BF8-A38B3BB855B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665EEEF-69DF-4E8D-AFB0-17CFAC7FCAE5}" type="slidenum">
              <a:rPr lang="en-DK" smtClean="0"/>
              <a:t>‹#›</a:t>
            </a:fld>
            <a:endParaRPr lang="en-DK"/>
          </a:p>
        </p:txBody>
      </p:sp>
      <p:sp>
        <p:nvSpPr>
          <p:cNvPr id="7" name="Content Placeholder 2">
            <a:extLst>
              <a:ext uri="{FF2B5EF4-FFF2-40B4-BE49-F238E27FC236}">
                <a16:creationId xmlns:a16="http://schemas.microsoft.com/office/drawing/2014/main" id="{3A1879A4-43EE-676F-84EA-A5E0BD240A62}"/>
              </a:ext>
            </a:extLst>
          </p:cNvPr>
          <p:cNvSpPr txBox="1">
            <a:spLocks/>
          </p:cNvSpPr>
          <p:nvPr userDrawn="1"/>
        </p:nvSpPr>
        <p:spPr>
          <a:xfrm>
            <a:off x="710852" y="4745354"/>
            <a:ext cx="7066640" cy="398145"/>
          </a:xfrm>
          <a:prstGeom prst="rect">
            <a:avLst/>
          </a:prstGeom>
        </p:spPr>
        <p:txBody>
          <a:bodyPr anchor="ctr">
            <a:normAutofit/>
          </a:bodyPr>
          <a:lstStyle>
            <a:lvl1pPr marL="0" indent="0" algn="l" defTabSz="914400" rtl="0" eaLnBrk="1" latinLnBrk="0" hangingPunct="1">
              <a:lnSpc>
                <a:spcPct val="80000"/>
              </a:lnSpc>
              <a:spcBef>
                <a:spcPts val="400"/>
              </a:spcBef>
              <a:buClr>
                <a:srgbClr val="FF9421"/>
              </a:buClr>
              <a:buFont typeface="Arial" panose="020B0604020202020204" pitchFamily="34" charset="0"/>
              <a:buNone/>
              <a:defRPr sz="1800" kern="1200">
                <a:solidFill>
                  <a:schemeClr val="bg1"/>
                </a:solidFill>
                <a:latin typeface="+mn-lt"/>
                <a:ea typeface="+mn-ea"/>
                <a:cs typeface="+mn-cs"/>
              </a:defRPr>
            </a:lvl1pPr>
            <a:lvl2pPr marL="717550" indent="-355600" algn="l" defTabSz="914400" rtl="0" eaLnBrk="1" latinLnBrk="0" hangingPunct="1">
              <a:lnSpc>
                <a:spcPct val="80000"/>
              </a:lnSpc>
              <a:spcBef>
                <a:spcPts val="400"/>
              </a:spcBef>
              <a:buClr>
                <a:srgbClr val="FF9421"/>
              </a:buClr>
              <a:buSzPct val="60000"/>
              <a:buFont typeface="Courier New" panose="02070309020205020404" pitchFamily="49" charset="0"/>
              <a:buChar char="o"/>
              <a:defRPr sz="2400" kern="1200">
                <a:solidFill>
                  <a:schemeClr val="bg1"/>
                </a:solidFill>
                <a:latin typeface="+mn-lt"/>
                <a:ea typeface="+mn-ea"/>
                <a:cs typeface="+mn-cs"/>
              </a:defRPr>
            </a:lvl2pPr>
            <a:lvl3pPr marL="1079500" indent="-361950" algn="l" defTabSz="914400" rtl="0" eaLnBrk="1" latinLnBrk="0" hangingPunct="1">
              <a:lnSpc>
                <a:spcPct val="80000"/>
              </a:lnSpc>
              <a:spcBef>
                <a:spcPts val="400"/>
              </a:spcBef>
              <a:buClr>
                <a:srgbClr val="FF9421"/>
              </a:buClr>
              <a:buSzPct val="75000"/>
              <a:buFont typeface="Wingdings" panose="05000000000000000000" pitchFamily="2" charset="2"/>
              <a:buChar char="§"/>
              <a:defRPr sz="2000" kern="1200">
                <a:solidFill>
                  <a:schemeClr val="bg1"/>
                </a:solidFill>
                <a:latin typeface="+mn-lt"/>
                <a:ea typeface="+mn-ea"/>
                <a:cs typeface="+mn-cs"/>
              </a:defRPr>
            </a:lvl3pPr>
            <a:lvl4pPr marL="1433513" indent="-354013" algn="l" defTabSz="914400" rtl="0" eaLnBrk="1" latinLnBrk="0" hangingPunct="1">
              <a:lnSpc>
                <a:spcPct val="80000"/>
              </a:lnSpc>
              <a:spcBef>
                <a:spcPts val="400"/>
              </a:spcBef>
              <a:buClr>
                <a:srgbClr val="FF9421"/>
              </a:buClr>
              <a:buFont typeface="Calibri" panose="020F0502020204030204" pitchFamily="34" charset="0"/>
              <a:buChar char="–"/>
              <a:defRPr sz="1600" kern="1200">
                <a:solidFill>
                  <a:schemeClr val="bg1"/>
                </a:solidFill>
                <a:latin typeface="+mn-lt"/>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rtl="0">
              <a:spcBef>
                <a:spcPts val="0"/>
              </a:spcBef>
            </a:pPr>
            <a:r>
              <a:rPr lang="en-US" sz="1600" dirty="0">
                <a:solidFill>
                  <a:srgbClr val="928ABD"/>
                </a:solidFill>
                <a:latin typeface="Sarabun" panose="00000500000000000000" pitchFamily="2" charset="-34"/>
              </a:rPr>
              <a:t>Welcome to </a:t>
            </a:r>
            <a:r>
              <a:rPr lang="en-US" sz="1600" dirty="0" err="1">
                <a:solidFill>
                  <a:srgbClr val="928ABD"/>
                </a:solidFill>
                <a:latin typeface="Sarabun" panose="00000500000000000000" pitchFamily="2" charset="-34"/>
              </a:rPr>
              <a:t>Dyalog</a:t>
            </a:r>
            <a:r>
              <a:rPr lang="en-US" sz="1600" dirty="0">
                <a:solidFill>
                  <a:srgbClr val="928ABD"/>
                </a:solidFill>
                <a:latin typeface="Sarabun" panose="00000500000000000000" pitchFamily="2" charset="-34"/>
              </a:rPr>
              <a:t> – 2022</a:t>
            </a:r>
          </a:p>
        </p:txBody>
      </p:sp>
      <p:sp>
        <p:nvSpPr>
          <p:cNvPr id="8" name="Date Placeholder 3">
            <a:extLst>
              <a:ext uri="{FF2B5EF4-FFF2-40B4-BE49-F238E27FC236}">
                <a16:creationId xmlns:a16="http://schemas.microsoft.com/office/drawing/2014/main" id="{FDCFFE6C-F383-5DB4-BE6C-B0D18294903D}"/>
              </a:ext>
            </a:extLst>
          </p:cNvPr>
          <p:cNvSpPr txBox="1">
            <a:spLocks/>
          </p:cNvSpPr>
          <p:nvPr userDrawn="1"/>
        </p:nvSpPr>
        <p:spPr>
          <a:xfrm>
            <a:off x="45720" y="4743900"/>
            <a:ext cx="665132" cy="399600"/>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02EDF88B-1B61-4481-9BD6-D2E23BF0DCD8}" type="slidenum">
              <a:rPr lang="en-GB" sz="1600" smtClean="0">
                <a:solidFill>
                  <a:srgbClr val="ED7F00"/>
                </a:solidFill>
                <a:latin typeface="Sarabun" panose="00000500000000000000" pitchFamily="2" charset="-34"/>
              </a:rPr>
              <a:pPr algn="l"/>
              <a:t>‹#›</a:t>
            </a:fld>
            <a:endParaRPr lang="en-GB" sz="1600" dirty="0">
              <a:solidFill>
                <a:srgbClr val="ED7F00"/>
              </a:solidFill>
              <a:latin typeface="Sarabun" panose="00000500000000000000" pitchFamily="2" charset="-34"/>
            </a:endParaRPr>
          </a:p>
        </p:txBody>
      </p:sp>
      <p:cxnSp>
        <p:nvCxnSpPr>
          <p:cNvPr id="9" name="Straight Connector 8">
            <a:extLst>
              <a:ext uri="{FF2B5EF4-FFF2-40B4-BE49-F238E27FC236}">
                <a16:creationId xmlns:a16="http://schemas.microsoft.com/office/drawing/2014/main" id="{040B42CE-9940-6C1D-6359-024A957B604F}"/>
              </a:ext>
            </a:extLst>
          </p:cNvPr>
          <p:cNvCxnSpPr>
            <a:cxnSpLocks/>
          </p:cNvCxnSpPr>
          <p:nvPr userDrawn="1"/>
        </p:nvCxnSpPr>
        <p:spPr>
          <a:xfrm>
            <a:off x="0" y="4700093"/>
            <a:ext cx="9144000" cy="0"/>
          </a:xfrm>
          <a:prstGeom prst="line">
            <a:avLst/>
          </a:prstGeom>
          <a:ln w="28575">
            <a:solidFill>
              <a:srgbClr val="928ABD"/>
            </a:solidFill>
          </a:ln>
        </p:spPr>
        <p:style>
          <a:lnRef idx="1">
            <a:schemeClr val="accent1"/>
          </a:lnRef>
          <a:fillRef idx="0">
            <a:schemeClr val="accent1"/>
          </a:fillRef>
          <a:effectRef idx="0">
            <a:schemeClr val="accent1"/>
          </a:effectRef>
          <a:fontRef idx="minor">
            <a:schemeClr val="tx1"/>
          </a:fontRef>
        </p:style>
      </p:cxnSp>
      <p:sp>
        <p:nvSpPr>
          <p:cNvPr id="10" name="Trapezoid 9">
            <a:extLst>
              <a:ext uri="{FF2B5EF4-FFF2-40B4-BE49-F238E27FC236}">
                <a16:creationId xmlns:a16="http://schemas.microsoft.com/office/drawing/2014/main" id="{AE0A29F0-1D71-9483-B368-E4D9AAAEE9D4}"/>
              </a:ext>
            </a:extLst>
          </p:cNvPr>
          <p:cNvSpPr/>
          <p:nvPr userDrawn="1"/>
        </p:nvSpPr>
        <p:spPr>
          <a:xfrm>
            <a:off x="8336756" y="4657725"/>
            <a:ext cx="292894" cy="86175"/>
          </a:xfrm>
          <a:prstGeom prst="trapezoid">
            <a:avLst>
              <a:gd name="adj" fmla="val 13947"/>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18B91F91-5883-ADB3-F7F7-0501C6166E82}"/>
              </a:ext>
            </a:extLst>
          </p:cNvPr>
          <p:cNvPicPr>
            <a:picLocks noChangeAspect="1"/>
          </p:cNvPicPr>
          <p:nvPr userDrawn="1"/>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051006" y="3998742"/>
            <a:ext cx="852470" cy="1205698"/>
          </a:xfrm>
          <a:prstGeom prst="rect">
            <a:avLst/>
          </a:prstGeom>
        </p:spPr>
      </p:pic>
    </p:spTree>
    <p:extLst>
      <p:ext uri="{BB962C8B-B14F-4D97-AF65-F5344CB8AC3E}">
        <p14:creationId xmlns:p14="http://schemas.microsoft.com/office/powerpoint/2010/main" val="1903349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50" r:id="rId14"/>
    <p:sldLayoutId id="2147483652" r:id="rId15"/>
    <p:sldLayoutId id="2147483654" r:id="rId16"/>
    <p:sldLayoutId id="2147483655" r:id="rId17"/>
    <p:sldLayoutId id="2147483658" r:id="rId18"/>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dyalog.com/user-meetings/dyalog22/programme.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3ABD4-C518-4141-BEFE-F3FDCBE13F50}"/>
              </a:ext>
            </a:extLst>
          </p:cNvPr>
          <p:cNvSpPr>
            <a:spLocks noGrp="1"/>
          </p:cNvSpPr>
          <p:nvPr>
            <p:ph type="title"/>
          </p:nvPr>
        </p:nvSpPr>
        <p:spPr/>
        <p:txBody>
          <a:bodyPr/>
          <a:lstStyle/>
          <a:p>
            <a:r>
              <a:rPr lang="en-GB" dirty="0"/>
              <a:t>Welcome to Dyalog’22</a:t>
            </a:r>
            <a:endParaRPr lang="en-GB" sz="2000" dirty="0"/>
          </a:p>
        </p:txBody>
      </p:sp>
      <p:sp>
        <p:nvSpPr>
          <p:cNvPr id="3" name="Text Placeholder 2">
            <a:extLst>
              <a:ext uri="{FF2B5EF4-FFF2-40B4-BE49-F238E27FC236}">
                <a16:creationId xmlns:a16="http://schemas.microsoft.com/office/drawing/2014/main" id="{291D985C-C2CE-4956-A0F3-397B5A0D2634}"/>
              </a:ext>
            </a:extLst>
          </p:cNvPr>
          <p:cNvSpPr>
            <a:spLocks noGrp="1"/>
          </p:cNvSpPr>
          <p:nvPr>
            <p:ph type="body" sz="quarter" idx="10"/>
          </p:nvPr>
        </p:nvSpPr>
        <p:spPr/>
        <p:txBody>
          <a:bodyPr/>
          <a:lstStyle/>
          <a:p>
            <a:r>
              <a:rPr lang="en-GB" dirty="0"/>
              <a:t>Gitte Christensen</a:t>
            </a:r>
          </a:p>
          <a:p>
            <a:r>
              <a:rPr lang="en-GB" dirty="0"/>
              <a:t>&amp; Stine Kromberg</a:t>
            </a:r>
          </a:p>
        </p:txBody>
      </p:sp>
    </p:spTree>
    <p:extLst>
      <p:ext uri="{BB962C8B-B14F-4D97-AF65-F5344CB8AC3E}">
        <p14:creationId xmlns:p14="http://schemas.microsoft.com/office/powerpoint/2010/main" val="4286287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16CB-AD49-13B4-D8CD-9833C50D9636}"/>
              </a:ext>
            </a:extLst>
          </p:cNvPr>
          <p:cNvSpPr>
            <a:spLocks noGrp="1"/>
          </p:cNvSpPr>
          <p:nvPr>
            <p:ph type="title"/>
          </p:nvPr>
        </p:nvSpPr>
        <p:spPr/>
        <p:txBody>
          <a:bodyPr>
            <a:normAutofit/>
          </a:bodyPr>
          <a:lstStyle/>
          <a:p>
            <a:r>
              <a:rPr lang="en-US" sz="3600" dirty="0">
                <a:latin typeface="Sarabun" panose="020B0604020202020204" charset="-34"/>
                <a:cs typeface="Sarabun" panose="020B0604020202020204" charset="-34"/>
              </a:rPr>
              <a:t>Website</a:t>
            </a:r>
          </a:p>
        </p:txBody>
      </p:sp>
      <p:sp>
        <p:nvSpPr>
          <p:cNvPr id="3" name="Content Placeholder 2">
            <a:extLst>
              <a:ext uri="{FF2B5EF4-FFF2-40B4-BE49-F238E27FC236}">
                <a16:creationId xmlns:a16="http://schemas.microsoft.com/office/drawing/2014/main" id="{137F1A7C-428E-612F-4320-0C31F0242CBD}"/>
              </a:ext>
            </a:extLst>
          </p:cNvPr>
          <p:cNvSpPr>
            <a:spLocks noGrp="1"/>
          </p:cNvSpPr>
          <p:nvPr>
            <p:ph idx="1"/>
          </p:nvPr>
        </p:nvSpPr>
        <p:spPr>
          <a:xfrm>
            <a:off x="689610" y="1164921"/>
            <a:ext cx="7886700" cy="3467802"/>
          </a:xfrm>
        </p:spPr>
        <p:txBody>
          <a:bodyPr>
            <a:noAutofit/>
          </a:bodyPr>
          <a:lstStyle/>
          <a:p>
            <a:r>
              <a:rPr lang="en-US" sz="2400" dirty="0">
                <a:latin typeface="Sarabun" panose="020B0604020202020204" charset="-34"/>
                <a:cs typeface="Sarabun" panose="020B0604020202020204" charset="-34"/>
              </a:rPr>
              <a:t>New website is in progress</a:t>
            </a:r>
          </a:p>
          <a:p>
            <a:pPr lvl="1"/>
            <a:r>
              <a:rPr lang="en-US" sz="2400" dirty="0">
                <a:latin typeface="Sarabun" panose="020B0604020202020204" charset="-34"/>
                <a:cs typeface="Sarabun" panose="020B0604020202020204" charset="-34"/>
              </a:rPr>
              <a:t>Trying to make it more “modern”</a:t>
            </a:r>
          </a:p>
          <a:p>
            <a:pPr lvl="1"/>
            <a:r>
              <a:rPr lang="en-US" sz="2400" dirty="0">
                <a:latin typeface="Sarabun" panose="020B0604020202020204" charset="-34"/>
                <a:cs typeface="Sarabun" panose="020B0604020202020204" charset="-34"/>
              </a:rPr>
              <a:t>Better Structure</a:t>
            </a:r>
          </a:p>
          <a:p>
            <a:pPr lvl="1"/>
            <a:r>
              <a:rPr lang="en-US" sz="2400" dirty="0">
                <a:latin typeface="Sarabun" panose="020B0604020202020204" charset="-34"/>
                <a:cs typeface="Sarabun" panose="020B0604020202020204" charset="-34"/>
              </a:rPr>
              <a:t>Make sure it actually tells people what we do!</a:t>
            </a:r>
          </a:p>
          <a:p>
            <a:pPr marL="342900" lvl="1" indent="0">
              <a:buNone/>
            </a:pPr>
            <a:endParaRPr lang="en-US" sz="2400" dirty="0">
              <a:latin typeface="Sarabun" panose="020B0604020202020204" charset="-34"/>
              <a:cs typeface="Sarabun" panose="020B0604020202020204" charset="-34"/>
            </a:endParaRPr>
          </a:p>
          <a:p>
            <a:pPr marL="342900" lvl="1" indent="0">
              <a:buNone/>
            </a:pPr>
            <a:r>
              <a:rPr lang="en-US" sz="2400" dirty="0">
                <a:latin typeface="Sarabun" panose="020B0604020202020204" charset="-34"/>
                <a:cs typeface="Sarabun" panose="020B0604020202020204" charset="-34"/>
              </a:rPr>
              <a:t>We need help!</a:t>
            </a:r>
          </a:p>
          <a:p>
            <a:pPr marL="342900" lvl="1" indent="0">
              <a:buNone/>
            </a:pPr>
            <a:r>
              <a:rPr lang="en-US" sz="2400" dirty="0">
                <a:latin typeface="Sarabun" panose="020B0604020202020204" charset="-34"/>
                <a:cs typeface="Sarabun" panose="020B0604020202020204" charset="-34"/>
              </a:rPr>
              <a:t>	</a:t>
            </a:r>
            <a:r>
              <a:rPr lang="en-US" sz="2200" dirty="0">
                <a:latin typeface="Sarabun" panose="020B0604020202020204" charset="-34"/>
                <a:cs typeface="Sarabun" panose="020B0604020202020204" charset="-34"/>
              </a:rPr>
              <a:t>- We would like some Visual/Audio testimonials to liven 		  up the page.</a:t>
            </a:r>
          </a:p>
          <a:p>
            <a:pPr marL="342900" lvl="1" indent="0">
              <a:buNone/>
            </a:pPr>
            <a:r>
              <a:rPr lang="en-US" sz="2200" dirty="0">
                <a:latin typeface="Sarabun" panose="020B0604020202020204" charset="-34"/>
                <a:cs typeface="Sarabun" panose="020B0604020202020204" charset="-34"/>
              </a:rPr>
              <a:t>	- If you want to help come see Stine or Gitte</a:t>
            </a:r>
          </a:p>
          <a:p>
            <a:pPr marL="342900" lvl="1" indent="0">
              <a:buNone/>
            </a:pPr>
            <a:endParaRPr lang="en-US" sz="2400" dirty="0">
              <a:latin typeface="Sarabun" panose="020B0604020202020204" charset="-34"/>
              <a:cs typeface="Sarabun" panose="020B0604020202020204" charset="-34"/>
            </a:endParaRPr>
          </a:p>
          <a:p>
            <a:pPr lvl="1"/>
            <a:endParaRPr lang="en-US" sz="2400" dirty="0">
              <a:latin typeface="Sarabun" panose="020B0604020202020204" charset="-34"/>
              <a:cs typeface="Sarabun" panose="020B0604020202020204" charset="-34"/>
            </a:endParaRPr>
          </a:p>
        </p:txBody>
      </p:sp>
    </p:spTree>
    <p:extLst>
      <p:ext uri="{BB962C8B-B14F-4D97-AF65-F5344CB8AC3E}">
        <p14:creationId xmlns:p14="http://schemas.microsoft.com/office/powerpoint/2010/main" val="270278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17F8F-D9EE-BF76-DB9E-90D68D3A42A8}"/>
              </a:ext>
            </a:extLst>
          </p:cNvPr>
          <p:cNvSpPr>
            <a:spLocks noGrp="1"/>
          </p:cNvSpPr>
          <p:nvPr>
            <p:ph type="title"/>
          </p:nvPr>
        </p:nvSpPr>
        <p:spPr>
          <a:xfrm>
            <a:off x="5423770" y="71035"/>
            <a:ext cx="3091580" cy="535048"/>
          </a:xfrm>
        </p:spPr>
        <p:txBody>
          <a:bodyPr>
            <a:normAutofit fontScale="90000"/>
          </a:bodyPr>
          <a:lstStyle/>
          <a:p>
            <a:r>
              <a:rPr lang="en-US" sz="3600" dirty="0">
                <a:latin typeface="Sarabun" panose="020B0604020202020204" charset="-34"/>
                <a:cs typeface="Sarabun" panose="020B0604020202020204" charset="-34"/>
              </a:rPr>
              <a:t>Consulting</a:t>
            </a:r>
          </a:p>
        </p:txBody>
      </p:sp>
      <p:sp>
        <p:nvSpPr>
          <p:cNvPr id="3" name="Content Placeholder 2">
            <a:extLst>
              <a:ext uri="{FF2B5EF4-FFF2-40B4-BE49-F238E27FC236}">
                <a16:creationId xmlns:a16="http://schemas.microsoft.com/office/drawing/2014/main" id="{B33B0969-C73D-99ED-3F46-46B7744671D1}"/>
              </a:ext>
            </a:extLst>
          </p:cNvPr>
          <p:cNvSpPr>
            <a:spLocks noGrp="1"/>
          </p:cNvSpPr>
          <p:nvPr>
            <p:ph idx="1"/>
          </p:nvPr>
        </p:nvSpPr>
        <p:spPr>
          <a:xfrm>
            <a:off x="5423770" y="808892"/>
            <a:ext cx="3669249" cy="3823832"/>
          </a:xfrm>
        </p:spPr>
        <p:txBody>
          <a:bodyPr>
            <a:normAutofit/>
          </a:bodyPr>
          <a:lstStyle/>
          <a:p>
            <a:r>
              <a:rPr lang="en-US" sz="2400" dirty="0">
                <a:latin typeface="Sarabun" panose="020B0604020202020204" charset="-34"/>
                <a:cs typeface="Sarabun" panose="020B0604020202020204" charset="-34"/>
              </a:rPr>
              <a:t>We will expand consulting in the US!</a:t>
            </a:r>
          </a:p>
          <a:p>
            <a:endParaRPr lang="en-US" sz="2400" dirty="0">
              <a:latin typeface="Sarabun" panose="020B0604020202020204" charset="-34"/>
              <a:cs typeface="Sarabun" panose="020B0604020202020204" charset="-34"/>
            </a:endParaRPr>
          </a:p>
          <a:p>
            <a:r>
              <a:rPr lang="en-US" sz="2400" dirty="0">
                <a:latin typeface="Sarabun" panose="020B0604020202020204" charset="-34"/>
                <a:cs typeface="Sarabun" panose="020B0604020202020204" charset="-34"/>
              </a:rPr>
              <a:t>Several customers are interested in hiring!</a:t>
            </a:r>
          </a:p>
          <a:p>
            <a:endParaRPr lang="en-US" sz="2400" dirty="0">
              <a:latin typeface="Sarabun" panose="020B0604020202020204" charset="-34"/>
              <a:cs typeface="Sarabun" panose="020B0604020202020204" charset="-34"/>
            </a:endParaRPr>
          </a:p>
          <a:p>
            <a:r>
              <a:rPr lang="en-US" sz="2400" dirty="0">
                <a:latin typeface="Sarabun" panose="020B0604020202020204" charset="-34"/>
                <a:cs typeface="Sarabun" panose="020B0604020202020204" charset="-34"/>
              </a:rPr>
              <a:t>If you know someone we would like to know!</a:t>
            </a:r>
          </a:p>
        </p:txBody>
      </p:sp>
      <p:pic>
        <p:nvPicPr>
          <p:cNvPr id="5" name="Picture 4" descr="Text&#10;&#10;Description automatically generated">
            <a:extLst>
              <a:ext uri="{FF2B5EF4-FFF2-40B4-BE49-F238E27FC236}">
                <a16:creationId xmlns:a16="http://schemas.microsoft.com/office/drawing/2014/main" id="{DF2D276B-DA54-9D3C-281E-45B55DB84D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81" y="71035"/>
            <a:ext cx="5456743" cy="4196219"/>
          </a:xfrm>
          <a:prstGeom prst="rect">
            <a:avLst/>
          </a:prstGeom>
        </p:spPr>
      </p:pic>
    </p:spTree>
    <p:extLst>
      <p:ext uri="{BB962C8B-B14F-4D97-AF65-F5344CB8AC3E}">
        <p14:creationId xmlns:p14="http://schemas.microsoft.com/office/powerpoint/2010/main" val="403603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5933-9DD4-38A9-B4EF-FE4DAAA36305}"/>
              </a:ext>
            </a:extLst>
          </p:cNvPr>
          <p:cNvSpPr>
            <a:spLocks noGrp="1"/>
          </p:cNvSpPr>
          <p:nvPr>
            <p:ph type="title"/>
          </p:nvPr>
        </p:nvSpPr>
        <p:spPr/>
        <p:txBody>
          <a:bodyPr>
            <a:normAutofit/>
          </a:bodyPr>
          <a:lstStyle/>
          <a:p>
            <a:r>
              <a:rPr lang="en-US" sz="3600" dirty="0">
                <a:latin typeface="Sarabun" panose="020B0604020202020204" charset="-34"/>
                <a:cs typeface="Sarabun" panose="020B0604020202020204" charset="-34"/>
              </a:rPr>
              <a:t>The Fund</a:t>
            </a:r>
          </a:p>
        </p:txBody>
      </p:sp>
      <p:sp>
        <p:nvSpPr>
          <p:cNvPr id="3" name="Content Placeholder 2">
            <a:extLst>
              <a:ext uri="{FF2B5EF4-FFF2-40B4-BE49-F238E27FC236}">
                <a16:creationId xmlns:a16="http://schemas.microsoft.com/office/drawing/2014/main" id="{E6061A2C-7E7A-9FB1-C4C7-E0D81676819C}"/>
              </a:ext>
            </a:extLst>
          </p:cNvPr>
          <p:cNvSpPr>
            <a:spLocks noGrp="1"/>
          </p:cNvSpPr>
          <p:nvPr>
            <p:ph idx="1"/>
          </p:nvPr>
        </p:nvSpPr>
        <p:spPr>
          <a:xfrm>
            <a:off x="628650" y="1089764"/>
            <a:ext cx="7886700" cy="3542959"/>
          </a:xfrm>
        </p:spPr>
        <p:txBody>
          <a:bodyPr>
            <a:normAutofit/>
          </a:bodyPr>
          <a:lstStyle/>
          <a:p>
            <a:r>
              <a:rPr lang="en-US" sz="2400" dirty="0">
                <a:latin typeface="Sarabun" panose="020B0604020202020204" charset="-34"/>
                <a:cs typeface="Sarabun" panose="020B0604020202020204" charset="-34"/>
              </a:rPr>
              <a:t>At </a:t>
            </a:r>
            <a:r>
              <a:rPr lang="en-US" sz="2400" dirty="0" err="1">
                <a:latin typeface="Sarabun" panose="020B0604020202020204" charset="-34"/>
                <a:cs typeface="Sarabun" panose="020B0604020202020204" charset="-34"/>
              </a:rPr>
              <a:t>Dyalog</a:t>
            </a:r>
            <a:r>
              <a:rPr lang="en-US" sz="2400" dirty="0">
                <a:latin typeface="Sarabun" panose="020B0604020202020204" charset="-34"/>
                <a:cs typeface="Sarabun" panose="020B0604020202020204" charset="-34"/>
              </a:rPr>
              <a:t> we work towards securing the future of APL!</a:t>
            </a:r>
          </a:p>
          <a:p>
            <a:r>
              <a:rPr lang="en-US" sz="2400" dirty="0">
                <a:latin typeface="Sarabun" panose="020B0604020202020204" charset="-34"/>
                <a:cs typeface="Sarabun" panose="020B0604020202020204" charset="-34"/>
              </a:rPr>
              <a:t>Approached by John Estep: – Where can I donate money in my will for the future of APL?</a:t>
            </a:r>
          </a:p>
          <a:p>
            <a:r>
              <a:rPr lang="en-US" sz="2400" dirty="0">
                <a:latin typeface="Sarabun" panose="020B0604020202020204" charset="-34"/>
                <a:cs typeface="Sarabun" panose="020B0604020202020204" charset="-34"/>
              </a:rPr>
              <a:t>We receive lots of request for sponsorships</a:t>
            </a:r>
          </a:p>
          <a:p>
            <a:r>
              <a:rPr lang="en-US" sz="2400" dirty="0">
                <a:latin typeface="Sarabun" panose="020B0604020202020204" charset="-34"/>
                <a:cs typeface="Sarabun" panose="020B0604020202020204" charset="-34"/>
              </a:rPr>
              <a:t>The </a:t>
            </a:r>
            <a:r>
              <a:rPr lang="en-US" sz="2400" dirty="0" err="1">
                <a:latin typeface="Sarabun" panose="020B0604020202020204" charset="-34"/>
                <a:cs typeface="Sarabun" panose="020B0604020202020204" charset="-34"/>
              </a:rPr>
              <a:t>Dyalog</a:t>
            </a:r>
            <a:r>
              <a:rPr lang="en-US" sz="2400" dirty="0">
                <a:latin typeface="Sarabun" panose="020B0604020202020204" charset="-34"/>
                <a:cs typeface="Sarabun" panose="020B0604020202020204" charset="-34"/>
              </a:rPr>
              <a:t> Board has approved the creation of a Fund to spread APL in Education and Science!</a:t>
            </a:r>
          </a:p>
          <a:p>
            <a:r>
              <a:rPr lang="en-US" sz="2400" dirty="0">
                <a:latin typeface="Sarabun" panose="020B0604020202020204" charset="-34"/>
                <a:cs typeface="Sarabun" panose="020B0604020202020204" charset="-34"/>
              </a:rPr>
              <a:t>Website will be online as soon as the paperwork clears the legal hoops</a:t>
            </a:r>
          </a:p>
          <a:p>
            <a:pPr marL="0" indent="0">
              <a:buNone/>
            </a:pPr>
            <a:endParaRPr lang="en-US" sz="2400" dirty="0">
              <a:latin typeface="Sarabun" panose="020B0604020202020204" charset="-34"/>
              <a:cs typeface="Sarabun" panose="020B0604020202020204" charset="-34"/>
            </a:endParaRPr>
          </a:p>
        </p:txBody>
      </p:sp>
    </p:spTree>
    <p:extLst>
      <p:ext uri="{BB962C8B-B14F-4D97-AF65-F5344CB8AC3E}">
        <p14:creationId xmlns:p14="http://schemas.microsoft.com/office/powerpoint/2010/main" val="70311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5933-9DD4-38A9-B4EF-FE4DAAA36305}"/>
              </a:ext>
            </a:extLst>
          </p:cNvPr>
          <p:cNvSpPr>
            <a:spLocks noGrp="1"/>
          </p:cNvSpPr>
          <p:nvPr>
            <p:ph type="title"/>
          </p:nvPr>
        </p:nvSpPr>
        <p:spPr/>
        <p:txBody>
          <a:bodyPr>
            <a:normAutofit/>
          </a:bodyPr>
          <a:lstStyle/>
          <a:p>
            <a:r>
              <a:rPr lang="en-US" sz="3600" dirty="0">
                <a:latin typeface="Sarabun" panose="020B0604020202020204" charset="-34"/>
                <a:cs typeface="Sarabun" panose="020B0604020202020204" charset="-34"/>
              </a:rPr>
              <a:t>The Fund</a:t>
            </a:r>
          </a:p>
        </p:txBody>
      </p:sp>
      <p:sp>
        <p:nvSpPr>
          <p:cNvPr id="3" name="Content Placeholder 2">
            <a:extLst>
              <a:ext uri="{FF2B5EF4-FFF2-40B4-BE49-F238E27FC236}">
                <a16:creationId xmlns:a16="http://schemas.microsoft.com/office/drawing/2014/main" id="{E6061A2C-7E7A-9FB1-C4C7-E0D81676819C}"/>
              </a:ext>
            </a:extLst>
          </p:cNvPr>
          <p:cNvSpPr>
            <a:spLocks noGrp="1"/>
          </p:cNvSpPr>
          <p:nvPr>
            <p:ph idx="1"/>
          </p:nvPr>
        </p:nvSpPr>
        <p:spPr>
          <a:xfrm>
            <a:off x="628650" y="1089764"/>
            <a:ext cx="7886700" cy="3542959"/>
          </a:xfrm>
        </p:spPr>
        <p:txBody>
          <a:bodyPr>
            <a:normAutofit/>
          </a:bodyPr>
          <a:lstStyle/>
          <a:p>
            <a:r>
              <a:rPr lang="en-US" sz="2400" dirty="0">
                <a:latin typeface="Sarabun" panose="020B0604020202020204" charset="-34"/>
                <a:cs typeface="Sarabun" panose="020B0604020202020204" charset="-34"/>
              </a:rPr>
              <a:t>We are looking for founding members</a:t>
            </a:r>
            <a:endParaRPr lang="en-US" dirty="0">
              <a:latin typeface="Sarabun" panose="020B0604020202020204" charset="-34"/>
              <a:cs typeface="Sarabun" panose="020B0604020202020204" charset="-34"/>
            </a:endParaRPr>
          </a:p>
          <a:p>
            <a:r>
              <a:rPr lang="en-US" sz="2400" dirty="0">
                <a:latin typeface="Sarabun" panose="020B0604020202020204" charset="-34"/>
                <a:cs typeface="Sarabun" panose="020B0604020202020204" charset="-34"/>
              </a:rPr>
              <a:t>We believe there are like-minded individuals out there who have worked with, enjoyed and prospered from APL – and want to “Pay it forward!”</a:t>
            </a:r>
          </a:p>
          <a:p>
            <a:endParaRPr lang="en-US" sz="2400" dirty="0">
              <a:latin typeface="Sarabun" panose="020B0604020202020204" charset="-34"/>
              <a:cs typeface="Sarabun" panose="020B0604020202020204" charset="-34"/>
            </a:endParaRPr>
          </a:p>
          <a:p>
            <a:pPr marL="0" indent="0">
              <a:buNone/>
            </a:pPr>
            <a:endParaRPr lang="en-US" sz="2400" dirty="0">
              <a:latin typeface="Sarabun" panose="020B0604020202020204" charset="-34"/>
              <a:cs typeface="Sarabun" panose="020B0604020202020204" charset="-34"/>
            </a:endParaRPr>
          </a:p>
          <a:p>
            <a:r>
              <a:rPr lang="en-US" sz="2400" dirty="0">
                <a:latin typeface="Sarabun" panose="020B0604020202020204" charset="-34"/>
                <a:cs typeface="Sarabun" panose="020B0604020202020204" charset="-34"/>
              </a:rPr>
              <a:t>While we wait: - Jesús has been sponsored by </a:t>
            </a:r>
            <a:r>
              <a:rPr lang="en-US" sz="2400" dirty="0" err="1">
                <a:latin typeface="Sarabun" panose="020B0604020202020204" charset="-34"/>
                <a:cs typeface="Sarabun" panose="020B0604020202020204" charset="-34"/>
              </a:rPr>
              <a:t>Dyalog</a:t>
            </a:r>
            <a:r>
              <a:rPr lang="en-US" sz="2400" dirty="0">
                <a:latin typeface="Sarabun" panose="020B0604020202020204" charset="-34"/>
                <a:cs typeface="Sarabun" panose="020B0604020202020204" charset="-34"/>
              </a:rPr>
              <a:t> Ltd</a:t>
            </a:r>
          </a:p>
          <a:p>
            <a:pPr marL="342900" lvl="1" indent="0">
              <a:buNone/>
            </a:pPr>
            <a:r>
              <a:rPr lang="en-US" sz="2400" dirty="0">
                <a:latin typeface="Sarabun" panose="020B0604020202020204" charset="-34"/>
                <a:cs typeface="Sarabun" panose="020B0604020202020204" charset="-34"/>
              </a:rPr>
              <a:t> - See his presentation on Thursday morning.</a:t>
            </a:r>
          </a:p>
          <a:p>
            <a:endParaRPr lang="en-US" dirty="0"/>
          </a:p>
        </p:txBody>
      </p:sp>
    </p:spTree>
    <p:extLst>
      <p:ext uri="{BB962C8B-B14F-4D97-AF65-F5344CB8AC3E}">
        <p14:creationId xmlns:p14="http://schemas.microsoft.com/office/powerpoint/2010/main" val="135784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1D329E-6E17-DC0F-FDED-C918D0AB8494}"/>
              </a:ext>
            </a:extLst>
          </p:cNvPr>
          <p:cNvSpPr>
            <a:spLocks noGrp="1"/>
          </p:cNvSpPr>
          <p:nvPr>
            <p:ph idx="1"/>
          </p:nvPr>
        </p:nvSpPr>
        <p:spPr>
          <a:xfrm>
            <a:off x="628650" y="551145"/>
            <a:ext cx="7886700" cy="4081578"/>
          </a:xfrm>
        </p:spPr>
        <p:txBody>
          <a:bodyPr>
            <a:normAutofit/>
          </a:bodyPr>
          <a:lstStyle/>
          <a:p>
            <a:pPr marL="0" indent="0" algn="ctr">
              <a:buNone/>
            </a:pPr>
            <a:r>
              <a:rPr lang="en-US" sz="2400" dirty="0">
                <a:latin typeface="Sarabun" panose="020B0604020202020204" charset="-34"/>
                <a:cs typeface="Sarabun" panose="020B0604020202020204" charset="-34"/>
              </a:rPr>
              <a:t>This was a lot about what you can do for us.</a:t>
            </a:r>
          </a:p>
          <a:p>
            <a:pPr marL="0" indent="0" algn="ctr">
              <a:buNone/>
            </a:pPr>
            <a:endParaRPr lang="en-US" sz="2400" dirty="0">
              <a:latin typeface="Sarabun" panose="020B0604020202020204" charset="-34"/>
              <a:cs typeface="Sarabun" panose="020B0604020202020204" charset="-34"/>
            </a:endParaRPr>
          </a:p>
          <a:p>
            <a:pPr marL="0" indent="0" algn="ctr">
              <a:buNone/>
            </a:pPr>
            <a:endParaRPr lang="en-US" sz="2400" dirty="0">
              <a:latin typeface="Sarabun" panose="020B0604020202020204" charset="-34"/>
              <a:cs typeface="Sarabun" panose="020B0604020202020204" charset="-34"/>
            </a:endParaRPr>
          </a:p>
          <a:p>
            <a:pPr marL="0" indent="0" algn="ctr">
              <a:buNone/>
            </a:pPr>
            <a:r>
              <a:rPr lang="en-US" sz="2400" dirty="0">
                <a:latin typeface="Sarabun" panose="020B0604020202020204" charset="-34"/>
                <a:cs typeface="Sarabun" panose="020B0604020202020204" charset="-34"/>
              </a:rPr>
              <a:t>Now in return we hope that you will enjoy what we can do for you over the next few days.</a:t>
            </a:r>
          </a:p>
          <a:p>
            <a:pPr marL="0" indent="0" algn="ctr">
              <a:buNone/>
            </a:pPr>
            <a:endParaRPr lang="en-US" sz="2400" dirty="0">
              <a:latin typeface="Sarabun" panose="020B0604020202020204" charset="-34"/>
              <a:cs typeface="Sarabun" panose="020B0604020202020204" charset="-34"/>
            </a:endParaRPr>
          </a:p>
          <a:p>
            <a:pPr marL="0" indent="0" algn="ctr">
              <a:buNone/>
            </a:pPr>
            <a:r>
              <a:rPr lang="en-US" sz="2400" dirty="0">
                <a:latin typeface="Sarabun" panose="020B0604020202020204" charset="-34"/>
                <a:cs typeface="Sarabun" panose="020B0604020202020204" charset="-34"/>
              </a:rPr>
              <a:t>Welcome to Dyalog’22</a:t>
            </a:r>
          </a:p>
        </p:txBody>
      </p:sp>
      <p:sp>
        <p:nvSpPr>
          <p:cNvPr id="7" name="Title 6">
            <a:extLst>
              <a:ext uri="{FF2B5EF4-FFF2-40B4-BE49-F238E27FC236}">
                <a16:creationId xmlns:a16="http://schemas.microsoft.com/office/drawing/2014/main" id="{C023F742-F8BA-F485-18DF-CC633001F52F}"/>
              </a:ext>
            </a:extLst>
          </p:cNvPr>
          <p:cNvSpPr>
            <a:spLocks noGrp="1"/>
          </p:cNvSpPr>
          <p:nvPr>
            <p:ph type="title"/>
          </p:nvPr>
        </p:nvSpPr>
        <p:spPr>
          <a:xfrm>
            <a:off x="628650" y="-994172"/>
            <a:ext cx="7886700" cy="994172"/>
          </a:xfrm>
        </p:spPr>
        <p:txBody>
          <a:bodyPr/>
          <a:lstStyle/>
          <a:p>
            <a:endParaRPr lang="en-US" dirty="0"/>
          </a:p>
        </p:txBody>
      </p:sp>
    </p:spTree>
    <p:extLst>
      <p:ext uri="{BB962C8B-B14F-4D97-AF65-F5344CB8AC3E}">
        <p14:creationId xmlns:p14="http://schemas.microsoft.com/office/powerpoint/2010/main" val="349676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4C13-7D0F-4B1D-9A24-F00925DAC6C7}"/>
              </a:ext>
            </a:extLst>
          </p:cNvPr>
          <p:cNvSpPr>
            <a:spLocks noGrp="1"/>
          </p:cNvSpPr>
          <p:nvPr>
            <p:ph type="title"/>
          </p:nvPr>
        </p:nvSpPr>
        <p:spPr/>
        <p:txBody>
          <a:bodyPr/>
          <a:lstStyle/>
          <a:p>
            <a:r>
              <a:rPr lang="en-GB" dirty="0">
                <a:latin typeface="Sarabun" panose="020B0604020202020204" charset="-34"/>
                <a:cs typeface="Sarabun" panose="020B0604020202020204" charset="-34"/>
              </a:rPr>
              <a:t>Welcome to </a:t>
            </a:r>
            <a:endParaRPr lang="en-DK" dirty="0">
              <a:latin typeface="Sarabun" panose="020B0604020202020204" charset="-34"/>
              <a:cs typeface="Sarabun" panose="020B0604020202020204" charset="-34"/>
            </a:endParaRPr>
          </a:p>
        </p:txBody>
      </p:sp>
      <p:sp>
        <p:nvSpPr>
          <p:cNvPr id="3" name="Content Placeholder 2">
            <a:extLst>
              <a:ext uri="{FF2B5EF4-FFF2-40B4-BE49-F238E27FC236}">
                <a16:creationId xmlns:a16="http://schemas.microsoft.com/office/drawing/2014/main" id="{BE3F8F8E-07EE-4841-BD61-7E579C0C72A3}"/>
              </a:ext>
            </a:extLst>
          </p:cNvPr>
          <p:cNvSpPr>
            <a:spLocks noGrp="1"/>
          </p:cNvSpPr>
          <p:nvPr>
            <p:ph idx="1"/>
          </p:nvPr>
        </p:nvSpPr>
        <p:spPr>
          <a:xfrm>
            <a:off x="3302947" y="1326515"/>
            <a:ext cx="6138233" cy="552708"/>
          </a:xfrm>
        </p:spPr>
        <p:txBody>
          <a:bodyPr>
            <a:normAutofit/>
          </a:bodyPr>
          <a:lstStyle/>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marL="0" indent="0">
              <a:spcAft>
                <a:spcPts val="600"/>
              </a:spcAft>
              <a:buNone/>
            </a:pPr>
            <a:endParaRPr lang="en-US" dirty="0"/>
          </a:p>
        </p:txBody>
      </p:sp>
      <p:graphicFrame>
        <p:nvGraphicFramePr>
          <p:cNvPr id="12" name="Content Placeholder 11">
            <a:extLst>
              <a:ext uri="{FF2B5EF4-FFF2-40B4-BE49-F238E27FC236}">
                <a16:creationId xmlns:a16="http://schemas.microsoft.com/office/drawing/2014/main" id="{C15596F3-CE00-A575-B917-DBA6777F3274}"/>
              </a:ext>
            </a:extLst>
          </p:cNvPr>
          <p:cNvGraphicFramePr>
            <a:graphicFrameLocks noGrp="1"/>
          </p:cNvGraphicFramePr>
          <p:nvPr>
            <p:ph idx="10"/>
          </p:nvPr>
        </p:nvGraphicFramePr>
        <p:xfrm>
          <a:off x="541338" y="1807182"/>
          <a:ext cx="2078037" cy="2189535"/>
        </p:xfrm>
        <a:graphic>
          <a:graphicData uri="http://schemas.openxmlformats.org/drawingml/2006/table">
            <a:tbl>
              <a:tblPr>
                <a:tableStyleId>{5C22544A-7EE6-4342-B048-85BDC9FD1C3A}</a:tableStyleId>
              </a:tblPr>
              <a:tblGrid>
                <a:gridCol w="1591472">
                  <a:extLst>
                    <a:ext uri="{9D8B030D-6E8A-4147-A177-3AD203B41FA5}">
                      <a16:colId xmlns:a16="http://schemas.microsoft.com/office/drawing/2014/main" val="3267650688"/>
                    </a:ext>
                  </a:extLst>
                </a:gridCol>
                <a:gridCol w="486565">
                  <a:extLst>
                    <a:ext uri="{9D8B030D-6E8A-4147-A177-3AD203B41FA5}">
                      <a16:colId xmlns:a16="http://schemas.microsoft.com/office/drawing/2014/main" val="3813493208"/>
                    </a:ext>
                  </a:extLst>
                </a:gridCol>
              </a:tblGrid>
              <a:tr h="145969">
                <a:tc>
                  <a:txBody>
                    <a:bodyPr/>
                    <a:lstStyle/>
                    <a:p>
                      <a:pPr algn="ctr" fontAlgn="b"/>
                      <a:r>
                        <a:rPr lang="da-DK" sz="900" u="none" strike="noStrike">
                          <a:effectLst/>
                        </a:rPr>
                        <a:t>Country</a:t>
                      </a:r>
                      <a:endParaRPr lang="da-DK" sz="900" b="1" i="0" u="none" strike="noStrike">
                        <a:solidFill>
                          <a:srgbClr val="000000"/>
                        </a:solidFill>
                        <a:effectLst/>
                        <a:latin typeface="Calibri" panose="020F0502020204030204" pitchFamily="34" charset="0"/>
                      </a:endParaRPr>
                    </a:p>
                  </a:txBody>
                  <a:tcPr marL="6082" marR="6082" marT="6082" marB="0" anchor="b"/>
                </a:tc>
                <a:tc>
                  <a:txBody>
                    <a:bodyPr/>
                    <a:lstStyle/>
                    <a:p>
                      <a:pPr algn="ctr" fontAlgn="b"/>
                      <a:r>
                        <a:rPr lang="da-DK" sz="900" u="none" strike="noStrike">
                          <a:effectLst/>
                        </a:rPr>
                        <a:t>Count</a:t>
                      </a:r>
                      <a:endParaRPr lang="da-DK" sz="900" b="1" i="0" u="none" strike="noStrike">
                        <a:solidFill>
                          <a:srgbClr val="000000"/>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4061866858"/>
                  </a:ext>
                </a:extLst>
              </a:tr>
              <a:tr h="145969">
                <a:tc>
                  <a:txBody>
                    <a:bodyPr/>
                    <a:lstStyle/>
                    <a:p>
                      <a:pPr algn="l" fontAlgn="b"/>
                      <a:r>
                        <a:rPr lang="da-DK" sz="900" u="none" strike="noStrike">
                          <a:effectLst/>
                        </a:rPr>
                        <a:t>United States of America</a:t>
                      </a:r>
                      <a:endParaRPr lang="da-DK" sz="900" b="1" i="0" u="none" strike="noStrike">
                        <a:solidFill>
                          <a:srgbClr val="000000"/>
                        </a:solidFill>
                        <a:effectLst/>
                        <a:latin typeface="Calibri" panose="020F0502020204030204" pitchFamily="34" charset="0"/>
                      </a:endParaRPr>
                    </a:p>
                  </a:txBody>
                  <a:tcPr marL="6082" marR="6082" marT="6082" marB="0" anchor="b"/>
                </a:tc>
                <a:tc>
                  <a:txBody>
                    <a:bodyPr/>
                    <a:lstStyle/>
                    <a:p>
                      <a:pPr algn="r" fontAlgn="b"/>
                      <a:r>
                        <a:rPr lang="en-DK" sz="900" u="none" strike="noStrike">
                          <a:effectLst/>
                        </a:rPr>
                        <a:t>20</a:t>
                      </a:r>
                      <a:endParaRPr lang="en-DK" sz="900" b="0" i="0" u="none" strike="noStrike">
                        <a:solidFill>
                          <a:srgbClr val="000000"/>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234740046"/>
                  </a:ext>
                </a:extLst>
              </a:tr>
              <a:tr h="145969">
                <a:tc>
                  <a:txBody>
                    <a:bodyPr/>
                    <a:lstStyle/>
                    <a:p>
                      <a:pPr algn="l" fontAlgn="b"/>
                      <a:r>
                        <a:rPr lang="da-DK" sz="900" u="none" strike="noStrike">
                          <a:effectLst/>
                        </a:rPr>
                        <a:t>Great Britain</a:t>
                      </a:r>
                      <a:endParaRPr lang="da-DK" sz="900" b="1" i="0" u="none" strike="noStrike">
                        <a:solidFill>
                          <a:srgbClr val="000000"/>
                        </a:solidFill>
                        <a:effectLst/>
                        <a:latin typeface="Calibri" panose="020F0502020204030204" pitchFamily="34" charset="0"/>
                      </a:endParaRPr>
                    </a:p>
                  </a:txBody>
                  <a:tcPr marL="6082" marR="6082" marT="6082" marB="0" anchor="b"/>
                </a:tc>
                <a:tc>
                  <a:txBody>
                    <a:bodyPr/>
                    <a:lstStyle/>
                    <a:p>
                      <a:pPr algn="r" fontAlgn="b"/>
                      <a:r>
                        <a:rPr lang="en-DK" sz="900" u="none" strike="noStrike">
                          <a:effectLst/>
                        </a:rPr>
                        <a:t>14</a:t>
                      </a:r>
                      <a:endParaRPr lang="en-DK" sz="900" b="0" i="0" u="none" strike="noStrike">
                        <a:solidFill>
                          <a:srgbClr val="000000"/>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3402744749"/>
                  </a:ext>
                </a:extLst>
              </a:tr>
              <a:tr h="145969">
                <a:tc>
                  <a:txBody>
                    <a:bodyPr/>
                    <a:lstStyle/>
                    <a:p>
                      <a:pPr algn="l" fontAlgn="b"/>
                      <a:r>
                        <a:rPr lang="da-DK" sz="900" u="none" strike="noStrike">
                          <a:effectLst/>
                        </a:rPr>
                        <a:t>Italy</a:t>
                      </a:r>
                      <a:endParaRPr lang="da-DK" sz="900" b="1" i="0" u="none" strike="noStrike">
                        <a:solidFill>
                          <a:srgbClr val="000000"/>
                        </a:solidFill>
                        <a:effectLst/>
                        <a:latin typeface="Calibri" panose="020F0502020204030204" pitchFamily="34" charset="0"/>
                      </a:endParaRPr>
                    </a:p>
                  </a:txBody>
                  <a:tcPr marL="6082" marR="6082" marT="6082" marB="0" anchor="b"/>
                </a:tc>
                <a:tc>
                  <a:txBody>
                    <a:bodyPr/>
                    <a:lstStyle/>
                    <a:p>
                      <a:pPr algn="r" fontAlgn="b"/>
                      <a:r>
                        <a:rPr lang="en-DK" sz="900" u="none" strike="noStrike">
                          <a:effectLst/>
                        </a:rPr>
                        <a:t>11</a:t>
                      </a:r>
                      <a:endParaRPr lang="en-DK" sz="900" b="0" i="0" u="none" strike="noStrike">
                        <a:solidFill>
                          <a:srgbClr val="000000"/>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1133316114"/>
                  </a:ext>
                </a:extLst>
              </a:tr>
              <a:tr h="145969">
                <a:tc>
                  <a:txBody>
                    <a:bodyPr/>
                    <a:lstStyle/>
                    <a:p>
                      <a:pPr algn="l" fontAlgn="b"/>
                      <a:r>
                        <a:rPr lang="da-DK" sz="900" u="none" strike="noStrike">
                          <a:effectLst/>
                        </a:rPr>
                        <a:t>Denmark</a:t>
                      </a:r>
                      <a:endParaRPr lang="da-DK" sz="900" b="1" i="0" u="none" strike="noStrike">
                        <a:solidFill>
                          <a:srgbClr val="000000"/>
                        </a:solidFill>
                        <a:effectLst/>
                        <a:latin typeface="Calibri" panose="020F0502020204030204" pitchFamily="34" charset="0"/>
                      </a:endParaRPr>
                    </a:p>
                  </a:txBody>
                  <a:tcPr marL="6082" marR="6082" marT="6082" marB="0" anchor="b"/>
                </a:tc>
                <a:tc>
                  <a:txBody>
                    <a:bodyPr/>
                    <a:lstStyle/>
                    <a:p>
                      <a:pPr algn="r" fontAlgn="b"/>
                      <a:r>
                        <a:rPr lang="en-DK" sz="900" u="none" strike="noStrike">
                          <a:effectLst/>
                        </a:rPr>
                        <a:t>9</a:t>
                      </a:r>
                      <a:endParaRPr lang="en-DK" sz="900" b="0" i="0" u="none" strike="noStrike">
                        <a:solidFill>
                          <a:srgbClr val="000000"/>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3523548775"/>
                  </a:ext>
                </a:extLst>
              </a:tr>
              <a:tr h="145969">
                <a:tc>
                  <a:txBody>
                    <a:bodyPr/>
                    <a:lstStyle/>
                    <a:p>
                      <a:pPr algn="l" fontAlgn="b"/>
                      <a:r>
                        <a:rPr lang="da-DK" sz="900" u="none" strike="noStrike">
                          <a:effectLst/>
                        </a:rPr>
                        <a:t>Sweden</a:t>
                      </a:r>
                      <a:endParaRPr lang="da-DK" sz="900" b="1" i="0" u="none" strike="noStrike">
                        <a:solidFill>
                          <a:srgbClr val="000000"/>
                        </a:solidFill>
                        <a:effectLst/>
                        <a:latin typeface="Calibri" panose="020F0502020204030204" pitchFamily="34" charset="0"/>
                      </a:endParaRPr>
                    </a:p>
                  </a:txBody>
                  <a:tcPr marL="6082" marR="6082" marT="6082" marB="0" anchor="b"/>
                </a:tc>
                <a:tc>
                  <a:txBody>
                    <a:bodyPr/>
                    <a:lstStyle/>
                    <a:p>
                      <a:pPr algn="r" fontAlgn="b"/>
                      <a:r>
                        <a:rPr lang="en-DK" sz="900" u="none" strike="noStrike">
                          <a:effectLst/>
                        </a:rPr>
                        <a:t>6</a:t>
                      </a:r>
                      <a:endParaRPr lang="en-DK" sz="900" b="0" i="0" u="none" strike="noStrike">
                        <a:solidFill>
                          <a:srgbClr val="000000"/>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1866915519"/>
                  </a:ext>
                </a:extLst>
              </a:tr>
              <a:tr h="145969">
                <a:tc>
                  <a:txBody>
                    <a:bodyPr/>
                    <a:lstStyle/>
                    <a:p>
                      <a:pPr algn="l" fontAlgn="b"/>
                      <a:r>
                        <a:rPr lang="da-DK" sz="900" u="none" strike="noStrike">
                          <a:effectLst/>
                        </a:rPr>
                        <a:t>Canada</a:t>
                      </a:r>
                      <a:endParaRPr lang="da-DK" sz="900" b="1" i="0" u="none" strike="noStrike">
                        <a:solidFill>
                          <a:srgbClr val="000000"/>
                        </a:solidFill>
                        <a:effectLst/>
                        <a:latin typeface="Calibri" panose="020F0502020204030204" pitchFamily="34" charset="0"/>
                      </a:endParaRPr>
                    </a:p>
                  </a:txBody>
                  <a:tcPr marL="6082" marR="6082" marT="6082" marB="0" anchor="b"/>
                </a:tc>
                <a:tc>
                  <a:txBody>
                    <a:bodyPr/>
                    <a:lstStyle/>
                    <a:p>
                      <a:pPr algn="r" fontAlgn="b"/>
                      <a:r>
                        <a:rPr lang="en-DK" sz="900" u="none" strike="noStrike">
                          <a:effectLst/>
                        </a:rPr>
                        <a:t>3</a:t>
                      </a:r>
                      <a:endParaRPr lang="en-DK" sz="900" b="0" i="0" u="none" strike="noStrike">
                        <a:solidFill>
                          <a:srgbClr val="000000"/>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3291113485"/>
                  </a:ext>
                </a:extLst>
              </a:tr>
              <a:tr h="145969">
                <a:tc>
                  <a:txBody>
                    <a:bodyPr/>
                    <a:lstStyle/>
                    <a:p>
                      <a:pPr algn="l" fontAlgn="b"/>
                      <a:r>
                        <a:rPr lang="da-DK" sz="900" u="none" strike="noStrike">
                          <a:effectLst/>
                        </a:rPr>
                        <a:t>Finland</a:t>
                      </a:r>
                      <a:endParaRPr lang="da-DK" sz="900" b="1" i="0" u="none" strike="noStrike">
                        <a:solidFill>
                          <a:srgbClr val="000000"/>
                        </a:solidFill>
                        <a:effectLst/>
                        <a:latin typeface="Calibri" panose="020F0502020204030204" pitchFamily="34" charset="0"/>
                      </a:endParaRPr>
                    </a:p>
                  </a:txBody>
                  <a:tcPr marL="6082" marR="6082" marT="6082" marB="0" anchor="b"/>
                </a:tc>
                <a:tc>
                  <a:txBody>
                    <a:bodyPr/>
                    <a:lstStyle/>
                    <a:p>
                      <a:pPr algn="r" fontAlgn="b"/>
                      <a:r>
                        <a:rPr lang="en-DK" sz="900" u="none" strike="noStrike">
                          <a:effectLst/>
                        </a:rPr>
                        <a:t>2</a:t>
                      </a:r>
                      <a:endParaRPr lang="en-DK" sz="900" b="0" i="0" u="none" strike="noStrike">
                        <a:solidFill>
                          <a:srgbClr val="000000"/>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1854459076"/>
                  </a:ext>
                </a:extLst>
              </a:tr>
              <a:tr h="145969">
                <a:tc>
                  <a:txBody>
                    <a:bodyPr/>
                    <a:lstStyle/>
                    <a:p>
                      <a:pPr algn="l" fontAlgn="b"/>
                      <a:r>
                        <a:rPr lang="da-DK" sz="900" u="none" strike="noStrike">
                          <a:effectLst/>
                        </a:rPr>
                        <a:t>Germany</a:t>
                      </a:r>
                      <a:endParaRPr lang="da-DK" sz="900" b="1" i="0" u="none" strike="noStrike">
                        <a:solidFill>
                          <a:srgbClr val="000000"/>
                        </a:solidFill>
                        <a:effectLst/>
                        <a:latin typeface="Calibri" panose="020F0502020204030204" pitchFamily="34" charset="0"/>
                      </a:endParaRPr>
                    </a:p>
                  </a:txBody>
                  <a:tcPr marL="6082" marR="6082" marT="6082" marB="0" anchor="b"/>
                </a:tc>
                <a:tc>
                  <a:txBody>
                    <a:bodyPr/>
                    <a:lstStyle/>
                    <a:p>
                      <a:pPr algn="r" fontAlgn="b"/>
                      <a:r>
                        <a:rPr lang="en-DK" sz="900" u="none" strike="noStrike">
                          <a:effectLst/>
                        </a:rPr>
                        <a:t>2</a:t>
                      </a:r>
                      <a:endParaRPr lang="en-DK" sz="900" b="0" i="0" u="none" strike="noStrike">
                        <a:solidFill>
                          <a:srgbClr val="000000"/>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2780470966"/>
                  </a:ext>
                </a:extLst>
              </a:tr>
              <a:tr h="145969">
                <a:tc>
                  <a:txBody>
                    <a:bodyPr/>
                    <a:lstStyle/>
                    <a:p>
                      <a:pPr algn="l" fontAlgn="b"/>
                      <a:r>
                        <a:rPr lang="da-DK" sz="900" u="none" strike="noStrike">
                          <a:effectLst/>
                        </a:rPr>
                        <a:t>Switzerland</a:t>
                      </a:r>
                      <a:endParaRPr lang="da-DK" sz="900" b="1" i="0" u="none" strike="noStrike">
                        <a:solidFill>
                          <a:srgbClr val="000000"/>
                        </a:solidFill>
                        <a:effectLst/>
                        <a:latin typeface="Calibri" panose="020F0502020204030204" pitchFamily="34" charset="0"/>
                      </a:endParaRPr>
                    </a:p>
                  </a:txBody>
                  <a:tcPr marL="6082" marR="6082" marT="6082" marB="0" anchor="b"/>
                </a:tc>
                <a:tc>
                  <a:txBody>
                    <a:bodyPr/>
                    <a:lstStyle/>
                    <a:p>
                      <a:pPr algn="r" fontAlgn="b"/>
                      <a:r>
                        <a:rPr lang="en-DK" sz="900" u="none" strike="noStrike">
                          <a:effectLst/>
                        </a:rPr>
                        <a:t>2</a:t>
                      </a:r>
                      <a:endParaRPr lang="en-DK" sz="900" b="0" i="0" u="none" strike="noStrike">
                        <a:solidFill>
                          <a:srgbClr val="000000"/>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2912814553"/>
                  </a:ext>
                </a:extLst>
              </a:tr>
              <a:tr h="145969">
                <a:tc>
                  <a:txBody>
                    <a:bodyPr/>
                    <a:lstStyle/>
                    <a:p>
                      <a:pPr algn="l" fontAlgn="b"/>
                      <a:r>
                        <a:rPr lang="da-DK" sz="900" u="none" strike="noStrike">
                          <a:effectLst/>
                        </a:rPr>
                        <a:t>Austria</a:t>
                      </a:r>
                      <a:endParaRPr lang="da-DK" sz="900" b="1" i="0" u="none" strike="noStrike">
                        <a:solidFill>
                          <a:srgbClr val="000000"/>
                        </a:solidFill>
                        <a:effectLst/>
                        <a:latin typeface="Calibri" panose="020F0502020204030204" pitchFamily="34" charset="0"/>
                      </a:endParaRPr>
                    </a:p>
                  </a:txBody>
                  <a:tcPr marL="6082" marR="6082" marT="6082" marB="0" anchor="b"/>
                </a:tc>
                <a:tc>
                  <a:txBody>
                    <a:bodyPr/>
                    <a:lstStyle/>
                    <a:p>
                      <a:pPr algn="r" fontAlgn="b"/>
                      <a:r>
                        <a:rPr lang="en-DK" sz="900" u="none" strike="noStrike">
                          <a:effectLst/>
                        </a:rPr>
                        <a:t>1</a:t>
                      </a:r>
                      <a:endParaRPr lang="en-DK" sz="900" b="0" i="0" u="none" strike="noStrike">
                        <a:solidFill>
                          <a:srgbClr val="000000"/>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3456331628"/>
                  </a:ext>
                </a:extLst>
              </a:tr>
              <a:tr h="145969">
                <a:tc>
                  <a:txBody>
                    <a:bodyPr/>
                    <a:lstStyle/>
                    <a:p>
                      <a:pPr algn="l" fontAlgn="b"/>
                      <a:r>
                        <a:rPr lang="da-DK" sz="900" u="none" strike="noStrike">
                          <a:effectLst/>
                        </a:rPr>
                        <a:t>Mexico</a:t>
                      </a:r>
                      <a:endParaRPr lang="da-DK" sz="900" b="1" i="0" u="none" strike="noStrike">
                        <a:solidFill>
                          <a:srgbClr val="000000"/>
                        </a:solidFill>
                        <a:effectLst/>
                        <a:latin typeface="Calibri" panose="020F0502020204030204" pitchFamily="34" charset="0"/>
                      </a:endParaRPr>
                    </a:p>
                  </a:txBody>
                  <a:tcPr marL="6082" marR="6082" marT="6082" marB="0" anchor="b"/>
                </a:tc>
                <a:tc>
                  <a:txBody>
                    <a:bodyPr/>
                    <a:lstStyle/>
                    <a:p>
                      <a:pPr algn="r" fontAlgn="b"/>
                      <a:r>
                        <a:rPr lang="en-DK" sz="900" u="none" strike="noStrike">
                          <a:effectLst/>
                        </a:rPr>
                        <a:t>1</a:t>
                      </a:r>
                      <a:endParaRPr lang="en-DK" sz="900" b="0" i="0" u="none" strike="noStrike">
                        <a:solidFill>
                          <a:srgbClr val="000000"/>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3225856972"/>
                  </a:ext>
                </a:extLst>
              </a:tr>
              <a:tr h="145969">
                <a:tc>
                  <a:txBody>
                    <a:bodyPr/>
                    <a:lstStyle/>
                    <a:p>
                      <a:pPr algn="l" fontAlgn="b"/>
                      <a:r>
                        <a:rPr lang="da-DK" sz="900" u="none" strike="noStrike">
                          <a:effectLst/>
                        </a:rPr>
                        <a:t>Portugal</a:t>
                      </a:r>
                      <a:endParaRPr lang="da-DK" sz="900" b="1" i="0" u="none" strike="noStrike">
                        <a:solidFill>
                          <a:srgbClr val="000000"/>
                        </a:solidFill>
                        <a:effectLst/>
                        <a:latin typeface="Calibri" panose="020F0502020204030204" pitchFamily="34" charset="0"/>
                      </a:endParaRPr>
                    </a:p>
                  </a:txBody>
                  <a:tcPr marL="6082" marR="6082" marT="6082" marB="0" anchor="b"/>
                </a:tc>
                <a:tc>
                  <a:txBody>
                    <a:bodyPr/>
                    <a:lstStyle/>
                    <a:p>
                      <a:pPr algn="r" fontAlgn="b"/>
                      <a:r>
                        <a:rPr lang="en-DK" sz="900" u="none" strike="noStrike">
                          <a:effectLst/>
                        </a:rPr>
                        <a:t>1</a:t>
                      </a:r>
                      <a:endParaRPr lang="en-DK" sz="900" b="0" i="0" u="none" strike="noStrike">
                        <a:solidFill>
                          <a:srgbClr val="000000"/>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422744676"/>
                  </a:ext>
                </a:extLst>
              </a:tr>
              <a:tr h="145969">
                <a:tc>
                  <a:txBody>
                    <a:bodyPr/>
                    <a:lstStyle/>
                    <a:p>
                      <a:pPr algn="l" fontAlgn="b"/>
                      <a:r>
                        <a:rPr lang="da-DK" sz="900" u="none" strike="noStrike">
                          <a:effectLst/>
                        </a:rPr>
                        <a:t>Spain</a:t>
                      </a:r>
                      <a:endParaRPr lang="da-DK" sz="900" b="1" i="0" u="none" strike="noStrike">
                        <a:solidFill>
                          <a:srgbClr val="000000"/>
                        </a:solidFill>
                        <a:effectLst/>
                        <a:latin typeface="Calibri" panose="020F0502020204030204" pitchFamily="34" charset="0"/>
                      </a:endParaRPr>
                    </a:p>
                  </a:txBody>
                  <a:tcPr marL="6082" marR="6082" marT="6082" marB="0" anchor="b"/>
                </a:tc>
                <a:tc>
                  <a:txBody>
                    <a:bodyPr/>
                    <a:lstStyle/>
                    <a:p>
                      <a:pPr algn="r" fontAlgn="b"/>
                      <a:r>
                        <a:rPr lang="en-DK" sz="900" u="none" strike="noStrike">
                          <a:effectLst/>
                        </a:rPr>
                        <a:t>1</a:t>
                      </a:r>
                      <a:endParaRPr lang="en-DK" sz="900" b="0" i="0" u="none" strike="noStrike">
                        <a:solidFill>
                          <a:srgbClr val="000000"/>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1888079428"/>
                  </a:ext>
                </a:extLst>
              </a:tr>
              <a:tr h="145969">
                <a:tc>
                  <a:txBody>
                    <a:bodyPr/>
                    <a:lstStyle/>
                    <a:p>
                      <a:pPr algn="l" fontAlgn="b"/>
                      <a:r>
                        <a:rPr lang="da-DK" sz="900" u="none" strike="noStrike">
                          <a:effectLst/>
                        </a:rPr>
                        <a:t>Taiwan</a:t>
                      </a:r>
                      <a:endParaRPr lang="da-DK" sz="900" b="1" i="0" u="none" strike="noStrike">
                        <a:solidFill>
                          <a:srgbClr val="000000"/>
                        </a:solidFill>
                        <a:effectLst/>
                        <a:latin typeface="Calibri" panose="020F0502020204030204" pitchFamily="34" charset="0"/>
                      </a:endParaRPr>
                    </a:p>
                  </a:txBody>
                  <a:tcPr marL="6082" marR="6082" marT="6082" marB="0" anchor="b"/>
                </a:tc>
                <a:tc>
                  <a:txBody>
                    <a:bodyPr/>
                    <a:lstStyle/>
                    <a:p>
                      <a:pPr algn="r" fontAlgn="b"/>
                      <a:r>
                        <a:rPr lang="en-DK" sz="900" u="none" strike="noStrike" dirty="0">
                          <a:effectLst/>
                        </a:rPr>
                        <a:t>1</a:t>
                      </a:r>
                      <a:endParaRPr lang="en-DK" sz="900" b="0" i="0" u="none" strike="noStrike" dirty="0">
                        <a:solidFill>
                          <a:srgbClr val="000000"/>
                        </a:solidFill>
                        <a:effectLst/>
                        <a:latin typeface="Calibri" panose="020F0502020204030204" pitchFamily="34" charset="0"/>
                      </a:endParaRPr>
                    </a:p>
                  </a:txBody>
                  <a:tcPr marL="6082" marR="6082" marT="6082" marB="0" anchor="b"/>
                </a:tc>
                <a:extLst>
                  <a:ext uri="{0D108BD9-81ED-4DB2-BD59-A6C34878D82A}">
                    <a16:rowId xmlns:a16="http://schemas.microsoft.com/office/drawing/2014/main" val="1685765127"/>
                  </a:ext>
                </a:extLst>
              </a:tr>
            </a:tbl>
          </a:graphicData>
        </a:graphic>
      </p:graphicFrame>
      <p:sp>
        <p:nvSpPr>
          <p:cNvPr id="6" name="TextBox 5">
            <a:extLst>
              <a:ext uri="{FF2B5EF4-FFF2-40B4-BE49-F238E27FC236}">
                <a16:creationId xmlns:a16="http://schemas.microsoft.com/office/drawing/2014/main" id="{9F269773-4DEB-4B36-A04F-03DFE7D4CCC4}"/>
              </a:ext>
            </a:extLst>
          </p:cNvPr>
          <p:cNvSpPr txBox="1"/>
          <p:nvPr/>
        </p:nvSpPr>
        <p:spPr>
          <a:xfrm>
            <a:off x="1540022" y="3936243"/>
            <a:ext cx="1080120" cy="126014"/>
          </a:xfrm>
          <a:prstGeom prst="rect">
            <a:avLst/>
          </a:prstGeom>
        </p:spPr>
        <p:txBody>
          <a:bodyPr vert="horz" wrap="none" lIns="91440" tIns="45720" rIns="91440" bIns="45720" rtlCol="0" anchor="ctr">
            <a:noAutofit/>
          </a:bodyPr>
          <a:lstStyle/>
          <a:p>
            <a:endParaRPr lang="en-DK" sz="1100" b="0" dirty="0">
              <a:latin typeface="Calibri" panose="020F0502020204030204" pitchFamily="34" charset="0"/>
              <a:cs typeface="Calibri" panose="020F0502020204030204" pitchFamily="34" charset="0"/>
            </a:endParaRPr>
          </a:p>
        </p:txBody>
      </p:sp>
      <p:graphicFrame>
        <p:nvGraphicFramePr>
          <p:cNvPr id="15" name="Chart 14">
            <a:extLst>
              <a:ext uri="{FF2B5EF4-FFF2-40B4-BE49-F238E27FC236}">
                <a16:creationId xmlns:a16="http://schemas.microsoft.com/office/drawing/2014/main" id="{00000000-0008-0000-0000-000001040000}"/>
              </a:ext>
            </a:extLst>
          </p:cNvPr>
          <p:cNvGraphicFramePr>
            <a:graphicFrameLocks/>
          </p:cNvGraphicFramePr>
          <p:nvPr>
            <p:extLst>
              <p:ext uri="{D42A27DB-BD31-4B8C-83A1-F6EECF244321}">
                <p14:modId xmlns:p14="http://schemas.microsoft.com/office/powerpoint/2010/main" val="3559383142"/>
              </p:ext>
            </p:extLst>
          </p:nvPr>
        </p:nvGraphicFramePr>
        <p:xfrm>
          <a:off x="3562350" y="-36195"/>
          <a:ext cx="5581650" cy="52158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560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616A-474D-8D96-A4A2-AE562012E616}"/>
              </a:ext>
            </a:extLst>
          </p:cNvPr>
          <p:cNvSpPr>
            <a:spLocks noGrp="1"/>
          </p:cNvSpPr>
          <p:nvPr>
            <p:ph type="title"/>
          </p:nvPr>
        </p:nvSpPr>
        <p:spPr/>
        <p:txBody>
          <a:bodyPr>
            <a:normAutofit/>
          </a:bodyPr>
          <a:lstStyle/>
          <a:p>
            <a:r>
              <a:rPr lang="en-GB" sz="4000" dirty="0">
                <a:latin typeface="Sarabun" panose="020B0604020202020204" charset="-34"/>
                <a:cs typeface="Sarabun" panose="020B0604020202020204" charset="-34"/>
              </a:rPr>
              <a:t>Welcome</a:t>
            </a:r>
            <a:endParaRPr lang="en-DK" sz="4000" dirty="0">
              <a:latin typeface="Sarabun" panose="020B0604020202020204" charset="-34"/>
              <a:cs typeface="Sarabun" panose="020B0604020202020204" charset="-34"/>
            </a:endParaRPr>
          </a:p>
        </p:txBody>
      </p:sp>
      <p:sp>
        <p:nvSpPr>
          <p:cNvPr id="3" name="Content Placeholder 2">
            <a:extLst>
              <a:ext uri="{FF2B5EF4-FFF2-40B4-BE49-F238E27FC236}">
                <a16:creationId xmlns:a16="http://schemas.microsoft.com/office/drawing/2014/main" id="{C48FB95B-254F-15B6-4A3D-AEA7E0C83204}"/>
              </a:ext>
            </a:extLst>
          </p:cNvPr>
          <p:cNvSpPr>
            <a:spLocks noGrp="1"/>
          </p:cNvSpPr>
          <p:nvPr>
            <p:ph idx="1"/>
          </p:nvPr>
        </p:nvSpPr>
        <p:spPr>
          <a:xfrm>
            <a:off x="628650" y="1369219"/>
            <a:ext cx="7886700" cy="3263504"/>
          </a:xfrm>
        </p:spPr>
        <p:txBody>
          <a:bodyPr>
            <a:normAutofit/>
          </a:bodyPr>
          <a:lstStyle/>
          <a:p>
            <a:endParaRPr lang="en-GB" sz="2800" dirty="0">
              <a:latin typeface="Sarabun" panose="020B0604020202020204" charset="-34"/>
              <a:cs typeface="Sarabun" panose="020B0604020202020204" charset="-34"/>
            </a:endParaRPr>
          </a:p>
          <a:p>
            <a:endParaRPr lang="en-GB" sz="2800" dirty="0">
              <a:latin typeface="Sarabun" panose="020B0604020202020204" charset="-34"/>
              <a:cs typeface="Sarabun" panose="020B0604020202020204" charset="-34"/>
            </a:endParaRPr>
          </a:p>
          <a:p>
            <a:pPr marL="0" indent="0" algn="ctr">
              <a:buNone/>
            </a:pPr>
            <a:r>
              <a:rPr lang="en-GB" sz="3600" dirty="0">
                <a:latin typeface="Sarabun" panose="020B0604020202020204" charset="-34"/>
                <a:cs typeface="Sarabun" panose="020B0604020202020204" charset="-34"/>
              </a:rPr>
              <a:t>It is so good to see you all in person </a:t>
            </a:r>
            <a:br>
              <a:rPr lang="en-GB" sz="3600" dirty="0">
                <a:latin typeface="Sarabun" panose="020B0604020202020204" charset="-34"/>
                <a:cs typeface="Sarabun" panose="020B0604020202020204" charset="-34"/>
              </a:rPr>
            </a:br>
            <a:r>
              <a:rPr lang="en-GB" sz="3600" dirty="0">
                <a:latin typeface="Sarabun" panose="020B0604020202020204" charset="-34"/>
                <a:cs typeface="Sarabun" panose="020B0604020202020204" charset="-34"/>
              </a:rPr>
              <a:t>– after Covid</a:t>
            </a:r>
          </a:p>
          <a:p>
            <a:pPr lvl="1"/>
            <a:endParaRPr lang="en-DK" dirty="0">
              <a:latin typeface="Sarabun" panose="020B0604020202020204" charset="-34"/>
              <a:cs typeface="Sarabun" panose="020B0604020202020204" charset="-34"/>
            </a:endParaRPr>
          </a:p>
        </p:txBody>
      </p:sp>
    </p:spTree>
    <p:extLst>
      <p:ext uri="{BB962C8B-B14F-4D97-AF65-F5344CB8AC3E}">
        <p14:creationId xmlns:p14="http://schemas.microsoft.com/office/powerpoint/2010/main" val="55969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616A-474D-8D96-A4A2-AE562012E616}"/>
              </a:ext>
            </a:extLst>
          </p:cNvPr>
          <p:cNvSpPr>
            <a:spLocks noGrp="1"/>
          </p:cNvSpPr>
          <p:nvPr>
            <p:ph type="title"/>
          </p:nvPr>
        </p:nvSpPr>
        <p:spPr>
          <a:xfrm>
            <a:off x="510540" y="273844"/>
            <a:ext cx="8004810" cy="994172"/>
          </a:xfrm>
        </p:spPr>
        <p:txBody>
          <a:bodyPr/>
          <a:lstStyle/>
          <a:p>
            <a:r>
              <a:rPr lang="en-GB" sz="3600" dirty="0">
                <a:latin typeface="Sarabun" panose="020B0604020202020204" charset="-34"/>
                <a:cs typeface="Sarabun" panose="020B0604020202020204" charset="-34"/>
              </a:rPr>
              <a:t>Welcome</a:t>
            </a:r>
            <a:endParaRPr lang="en-DK" dirty="0"/>
          </a:p>
        </p:txBody>
      </p:sp>
      <p:sp>
        <p:nvSpPr>
          <p:cNvPr id="3" name="Content Placeholder 2">
            <a:extLst>
              <a:ext uri="{FF2B5EF4-FFF2-40B4-BE49-F238E27FC236}">
                <a16:creationId xmlns:a16="http://schemas.microsoft.com/office/drawing/2014/main" id="{C48FB95B-254F-15B6-4A3D-AEA7E0C83204}"/>
              </a:ext>
            </a:extLst>
          </p:cNvPr>
          <p:cNvSpPr>
            <a:spLocks noGrp="1"/>
          </p:cNvSpPr>
          <p:nvPr>
            <p:ph idx="1"/>
          </p:nvPr>
        </p:nvSpPr>
        <p:spPr>
          <a:xfrm>
            <a:off x="445770" y="1268016"/>
            <a:ext cx="7886700" cy="3433524"/>
          </a:xfrm>
        </p:spPr>
        <p:txBody>
          <a:bodyPr>
            <a:normAutofit/>
          </a:bodyPr>
          <a:lstStyle/>
          <a:p>
            <a:r>
              <a:rPr lang="en-GB" sz="2400" dirty="0">
                <a:latin typeface="Sarabun" panose="020B0604020202020204" charset="-34"/>
                <a:cs typeface="Sarabun" panose="020B0604020202020204" charset="-34"/>
              </a:rPr>
              <a:t>Covid has been a real game changer:</a:t>
            </a:r>
          </a:p>
          <a:p>
            <a:r>
              <a:rPr lang="en-GB" sz="2400" dirty="0">
                <a:latin typeface="Sarabun" panose="020B0604020202020204" charset="-34"/>
                <a:cs typeface="Sarabun" panose="020B0604020202020204" charset="-34"/>
              </a:rPr>
              <a:t>Virtual User Meetings – and much bigger</a:t>
            </a:r>
          </a:p>
          <a:p>
            <a:r>
              <a:rPr lang="en-GB" sz="2400" dirty="0">
                <a:latin typeface="Sarabun" panose="020B0604020202020204" charset="-34"/>
                <a:cs typeface="Sarabun" panose="020B0604020202020204" charset="-34"/>
              </a:rPr>
              <a:t>Much more WFH (working from home)</a:t>
            </a:r>
          </a:p>
          <a:p>
            <a:r>
              <a:rPr lang="en-GB" sz="2400" dirty="0">
                <a:latin typeface="Sarabun" panose="020B0604020202020204" charset="-34"/>
                <a:cs typeface="Sarabun" panose="020B0604020202020204" charset="-34"/>
              </a:rPr>
              <a:t>Seems to be an issue when recruiting </a:t>
            </a:r>
          </a:p>
          <a:p>
            <a:pPr lvl="1"/>
            <a:r>
              <a:rPr lang="en-GB" sz="2100" dirty="0">
                <a:latin typeface="Sarabun" panose="020B0604020202020204" charset="-34"/>
                <a:cs typeface="Sarabun" panose="020B0604020202020204" charset="-34"/>
              </a:rPr>
              <a:t>Two of our last four recruits are constantly WFH</a:t>
            </a:r>
          </a:p>
          <a:p>
            <a:r>
              <a:rPr lang="en-GB" sz="2400" dirty="0">
                <a:latin typeface="Sarabun" panose="020B0604020202020204" charset="-34"/>
                <a:cs typeface="Sarabun" panose="020B0604020202020204" charset="-34"/>
              </a:rPr>
              <a:t>So our idea of maintaining the coherence of the core development team by means of a shared physical venue probably needs a revision…</a:t>
            </a:r>
          </a:p>
          <a:p>
            <a:pPr lvl="1"/>
            <a:endParaRPr lang="en-DK" dirty="0">
              <a:latin typeface="Sarabun" panose="020B0604020202020204" charset="-34"/>
              <a:cs typeface="Sarabun" panose="020B0604020202020204" charset="-34"/>
            </a:endParaRPr>
          </a:p>
        </p:txBody>
      </p:sp>
    </p:spTree>
    <p:extLst>
      <p:ext uri="{BB962C8B-B14F-4D97-AF65-F5344CB8AC3E}">
        <p14:creationId xmlns:p14="http://schemas.microsoft.com/office/powerpoint/2010/main" val="99223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616A-474D-8D96-A4A2-AE562012E616}"/>
              </a:ext>
            </a:extLst>
          </p:cNvPr>
          <p:cNvSpPr>
            <a:spLocks noGrp="1"/>
          </p:cNvSpPr>
          <p:nvPr>
            <p:ph type="title"/>
          </p:nvPr>
        </p:nvSpPr>
        <p:spPr>
          <a:xfrm>
            <a:off x="510540" y="273844"/>
            <a:ext cx="8004810" cy="994172"/>
          </a:xfrm>
        </p:spPr>
        <p:txBody>
          <a:bodyPr/>
          <a:lstStyle/>
          <a:p>
            <a:r>
              <a:rPr lang="en-GB" sz="3600" dirty="0">
                <a:latin typeface="Sarabun" panose="020B0604020202020204" charset="-34"/>
                <a:cs typeface="Sarabun" panose="020B0604020202020204" charset="-34"/>
              </a:rPr>
              <a:t>Welcome</a:t>
            </a:r>
            <a:endParaRPr lang="en-DK" dirty="0"/>
          </a:p>
        </p:txBody>
      </p:sp>
      <p:sp>
        <p:nvSpPr>
          <p:cNvPr id="3" name="Content Placeholder 2">
            <a:extLst>
              <a:ext uri="{FF2B5EF4-FFF2-40B4-BE49-F238E27FC236}">
                <a16:creationId xmlns:a16="http://schemas.microsoft.com/office/drawing/2014/main" id="{C48FB95B-254F-15B6-4A3D-AEA7E0C83204}"/>
              </a:ext>
            </a:extLst>
          </p:cNvPr>
          <p:cNvSpPr>
            <a:spLocks noGrp="1"/>
          </p:cNvSpPr>
          <p:nvPr>
            <p:ph idx="1"/>
          </p:nvPr>
        </p:nvSpPr>
        <p:spPr>
          <a:xfrm>
            <a:off x="601980" y="1356360"/>
            <a:ext cx="7730490" cy="3345180"/>
          </a:xfrm>
        </p:spPr>
        <p:txBody>
          <a:bodyPr>
            <a:normAutofit/>
          </a:bodyPr>
          <a:lstStyle/>
          <a:p>
            <a:r>
              <a:rPr lang="en-GB" sz="2400" dirty="0">
                <a:latin typeface="Sarabun" panose="020B0604020202020204" charset="-34"/>
                <a:cs typeface="Sarabun" panose="020B0604020202020204" charset="-34"/>
              </a:rPr>
              <a:t>But we still bring as many of our staff as possible to the User Meetings</a:t>
            </a:r>
          </a:p>
          <a:p>
            <a:r>
              <a:rPr lang="en-GB" sz="2400" dirty="0">
                <a:latin typeface="Sarabun" panose="020B0604020202020204" charset="-34"/>
                <a:cs typeface="Sarabun" panose="020B0604020202020204" charset="-34"/>
              </a:rPr>
              <a:t>To meet with you</a:t>
            </a:r>
          </a:p>
          <a:p>
            <a:r>
              <a:rPr lang="en-GB" sz="2400" dirty="0">
                <a:latin typeface="Sarabun" panose="020B0604020202020204" charset="-34"/>
                <a:cs typeface="Sarabun" panose="020B0604020202020204" charset="-34"/>
              </a:rPr>
              <a:t>To form the networks that makes digital communication so much easier</a:t>
            </a:r>
          </a:p>
          <a:p>
            <a:r>
              <a:rPr lang="en-GB" sz="2400" dirty="0">
                <a:latin typeface="Sarabun" panose="020B0604020202020204" charset="-34"/>
                <a:cs typeface="Sarabun" panose="020B0604020202020204" charset="-34"/>
              </a:rPr>
              <a:t>Can I please ask all from </a:t>
            </a:r>
            <a:r>
              <a:rPr lang="en-GB" sz="2400" dirty="0" err="1">
                <a:latin typeface="Sarabun" panose="020B0604020202020204" charset="-34"/>
                <a:cs typeface="Sarabun" panose="020B0604020202020204" charset="-34"/>
              </a:rPr>
              <a:t>Dyalog</a:t>
            </a:r>
            <a:r>
              <a:rPr lang="en-GB" sz="2400" dirty="0">
                <a:latin typeface="Sarabun" panose="020B0604020202020204" charset="-34"/>
                <a:cs typeface="Sarabun" panose="020B0604020202020204" charset="-34"/>
              </a:rPr>
              <a:t> to stand up </a:t>
            </a:r>
          </a:p>
        </p:txBody>
      </p:sp>
    </p:spTree>
    <p:extLst>
      <p:ext uri="{BB962C8B-B14F-4D97-AF65-F5344CB8AC3E}">
        <p14:creationId xmlns:p14="http://schemas.microsoft.com/office/powerpoint/2010/main" val="947479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616A-474D-8D96-A4A2-AE562012E616}"/>
              </a:ext>
            </a:extLst>
          </p:cNvPr>
          <p:cNvSpPr>
            <a:spLocks noGrp="1"/>
          </p:cNvSpPr>
          <p:nvPr>
            <p:ph type="title"/>
          </p:nvPr>
        </p:nvSpPr>
        <p:spPr>
          <a:xfrm>
            <a:off x="510540" y="273844"/>
            <a:ext cx="8004810" cy="994172"/>
          </a:xfrm>
        </p:spPr>
        <p:txBody>
          <a:bodyPr/>
          <a:lstStyle/>
          <a:p>
            <a:r>
              <a:rPr lang="en-GB" sz="3600" dirty="0">
                <a:latin typeface="Sarabun" panose="020B0604020202020204" charset="-34"/>
                <a:cs typeface="Sarabun" panose="020B0604020202020204" charset="-34"/>
              </a:rPr>
              <a:t>Practical Matters</a:t>
            </a:r>
            <a:endParaRPr lang="en-DK" dirty="0"/>
          </a:p>
        </p:txBody>
      </p:sp>
      <p:sp>
        <p:nvSpPr>
          <p:cNvPr id="3" name="Content Placeholder 2">
            <a:extLst>
              <a:ext uri="{FF2B5EF4-FFF2-40B4-BE49-F238E27FC236}">
                <a16:creationId xmlns:a16="http://schemas.microsoft.com/office/drawing/2014/main" id="{C48FB95B-254F-15B6-4A3D-AEA7E0C83204}"/>
              </a:ext>
            </a:extLst>
          </p:cNvPr>
          <p:cNvSpPr>
            <a:spLocks noGrp="1"/>
          </p:cNvSpPr>
          <p:nvPr>
            <p:ph idx="1"/>
          </p:nvPr>
        </p:nvSpPr>
        <p:spPr>
          <a:xfrm>
            <a:off x="601980" y="1356360"/>
            <a:ext cx="7730490" cy="3345180"/>
          </a:xfrm>
        </p:spPr>
        <p:txBody>
          <a:bodyPr>
            <a:normAutofit/>
          </a:bodyPr>
          <a:lstStyle/>
          <a:p>
            <a:pPr marL="342900" lvl="0" indent="-342900">
              <a:buFont typeface="Symbol" panose="05050102010706020507" pitchFamily="18" charset="2"/>
              <a:buChar char=""/>
            </a:pPr>
            <a:r>
              <a:rPr lang="en-GB" sz="1800" dirty="0">
                <a:effectLst/>
                <a:latin typeface="Sarabun" panose="020B0604020202020204" charset="-34"/>
                <a:ea typeface="Times New Roman" panose="02020603050405020304" pitchFamily="18" charset="0"/>
                <a:cs typeface="Sarabun" panose="020B0604020202020204" charset="-34"/>
              </a:rPr>
              <a:t>The </a:t>
            </a:r>
            <a:r>
              <a:rPr lang="en-GB" sz="1800" dirty="0" err="1">
                <a:effectLst/>
                <a:latin typeface="Sarabun" panose="020B0604020202020204" charset="-34"/>
                <a:ea typeface="Times New Roman" panose="02020603050405020304" pitchFamily="18" charset="0"/>
                <a:cs typeface="Sarabun" panose="020B0604020202020204" charset="-34"/>
              </a:rPr>
              <a:t>Dyalog</a:t>
            </a:r>
            <a:r>
              <a:rPr lang="en-GB" sz="1800" dirty="0">
                <a:effectLst/>
                <a:latin typeface="Sarabun" panose="020B0604020202020204" charset="-34"/>
                <a:ea typeface="Times New Roman" panose="02020603050405020304" pitchFamily="18" charset="0"/>
                <a:cs typeface="Sarabun" panose="020B0604020202020204" charset="-34"/>
              </a:rPr>
              <a:t> office is next to the registration desk and there will be someone available there in the mornings before the sessions start, at coffee breaks and after lunch. Please drop by if you have any questions about the schedule or the activities. </a:t>
            </a:r>
            <a:endParaRPr lang="en-DK" sz="1800" dirty="0">
              <a:effectLst/>
              <a:latin typeface="Sarabun" panose="020B0604020202020204" charset="-34"/>
              <a:ea typeface="Calibri" panose="020F0502020204030204" pitchFamily="34" charset="0"/>
              <a:cs typeface="Sarabun" panose="020B0604020202020204" charset="-34"/>
            </a:endParaRPr>
          </a:p>
          <a:p>
            <a:pPr marL="342900" lvl="0" indent="-342900">
              <a:buFont typeface="Symbol" panose="05050102010706020507" pitchFamily="18" charset="2"/>
              <a:buChar char=""/>
            </a:pPr>
            <a:r>
              <a:rPr lang="en-GB" sz="1800" dirty="0">
                <a:effectLst/>
                <a:latin typeface="Sarabun" panose="020B0604020202020204" charset="-34"/>
                <a:ea typeface="Times New Roman" panose="02020603050405020304" pitchFamily="18" charset="0"/>
                <a:cs typeface="Sarabun" panose="020B0604020202020204" charset="-34"/>
              </a:rPr>
              <a:t>Transfers back to Faro airport/train station – if you have booked a return transfer, you should have been advised of the exact time of your transfer when you registered and the information will also be available on the </a:t>
            </a:r>
            <a:r>
              <a:rPr lang="en-GB" sz="1800" dirty="0" err="1">
                <a:effectLst/>
                <a:latin typeface="Sarabun" panose="020B0604020202020204" charset="-34"/>
                <a:ea typeface="Times New Roman" panose="02020603050405020304" pitchFamily="18" charset="0"/>
                <a:cs typeface="Sarabun" panose="020B0604020202020204" charset="-34"/>
              </a:rPr>
              <a:t>Dyalog</a:t>
            </a:r>
            <a:r>
              <a:rPr lang="en-GB" sz="1800" dirty="0">
                <a:effectLst/>
                <a:latin typeface="Sarabun" panose="020B0604020202020204" charset="-34"/>
                <a:ea typeface="Times New Roman" panose="02020603050405020304" pitchFamily="18" charset="0"/>
                <a:cs typeface="Sarabun" panose="020B0604020202020204" charset="-34"/>
              </a:rPr>
              <a:t> registration desk during the user meeting.</a:t>
            </a:r>
          </a:p>
          <a:p>
            <a:pPr marL="342900" lvl="0" indent="-342900">
              <a:buFont typeface="Symbol" panose="05050102010706020507" pitchFamily="18" charset="2"/>
              <a:buChar char=""/>
            </a:pPr>
            <a:r>
              <a:rPr lang="en-GB" sz="1800" dirty="0">
                <a:effectLst/>
                <a:latin typeface="Sarabun" panose="020B0604020202020204" charset="-34"/>
                <a:ea typeface="Times New Roman" panose="02020603050405020304" pitchFamily="18" charset="0"/>
                <a:cs typeface="Sarabun" panose="020B0604020202020204" charset="-34"/>
              </a:rPr>
              <a:t>Group lunches &amp; dinners will be in the Restaurant Real on the ground floor of the hotel and are exclusively for </a:t>
            </a:r>
            <a:r>
              <a:rPr lang="en-GB" sz="1800" dirty="0" err="1">
                <a:effectLst/>
                <a:latin typeface="Sarabun" panose="020B0604020202020204" charset="-34"/>
                <a:ea typeface="Times New Roman" panose="02020603050405020304" pitchFamily="18" charset="0"/>
                <a:cs typeface="Sarabun" panose="020B0604020202020204" charset="-34"/>
              </a:rPr>
              <a:t>Dyalog</a:t>
            </a:r>
            <a:r>
              <a:rPr lang="en-GB" sz="1800" dirty="0">
                <a:effectLst/>
                <a:latin typeface="Sarabun" panose="020B0604020202020204" charset="-34"/>
                <a:ea typeface="Times New Roman" panose="02020603050405020304" pitchFamily="18" charset="0"/>
                <a:cs typeface="Sarabun" panose="020B0604020202020204" charset="-34"/>
              </a:rPr>
              <a:t> delegates &amp; guests from Sunday </a:t>
            </a:r>
            <a:r>
              <a:rPr lang="en-GB" sz="1800" dirty="0">
                <a:effectLst/>
                <a:latin typeface="Calibri" panose="020F0502020204030204" pitchFamily="34" charset="0"/>
                <a:ea typeface="Times New Roman" panose="02020603050405020304" pitchFamily="18" charset="0"/>
              </a:rPr>
              <a:t>through to Thursday lunchtime. </a:t>
            </a:r>
            <a:endParaRPr lang="en-GB" sz="2400" dirty="0">
              <a:latin typeface="Sarabun" panose="020B0604020202020204" charset="-34"/>
              <a:cs typeface="Sarabun" panose="020B0604020202020204" charset="-34"/>
            </a:endParaRPr>
          </a:p>
        </p:txBody>
      </p:sp>
    </p:spTree>
    <p:extLst>
      <p:ext uri="{BB962C8B-B14F-4D97-AF65-F5344CB8AC3E}">
        <p14:creationId xmlns:p14="http://schemas.microsoft.com/office/powerpoint/2010/main" val="342801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616A-474D-8D96-A4A2-AE562012E616}"/>
              </a:ext>
            </a:extLst>
          </p:cNvPr>
          <p:cNvSpPr>
            <a:spLocks noGrp="1"/>
          </p:cNvSpPr>
          <p:nvPr>
            <p:ph type="title"/>
          </p:nvPr>
        </p:nvSpPr>
        <p:spPr>
          <a:xfrm>
            <a:off x="510540" y="273844"/>
            <a:ext cx="8004810" cy="994172"/>
          </a:xfrm>
        </p:spPr>
        <p:txBody>
          <a:bodyPr/>
          <a:lstStyle/>
          <a:p>
            <a:r>
              <a:rPr lang="en-GB" sz="3600" dirty="0">
                <a:latin typeface="Sarabun" panose="020B0604020202020204" charset="-34"/>
                <a:cs typeface="Sarabun" panose="020B0604020202020204" charset="-34"/>
              </a:rPr>
              <a:t>Practical Matters</a:t>
            </a:r>
            <a:endParaRPr lang="en-DK" dirty="0"/>
          </a:p>
        </p:txBody>
      </p:sp>
      <p:sp>
        <p:nvSpPr>
          <p:cNvPr id="3" name="Content Placeholder 2">
            <a:extLst>
              <a:ext uri="{FF2B5EF4-FFF2-40B4-BE49-F238E27FC236}">
                <a16:creationId xmlns:a16="http://schemas.microsoft.com/office/drawing/2014/main" id="{C48FB95B-254F-15B6-4A3D-AEA7E0C83204}"/>
              </a:ext>
            </a:extLst>
          </p:cNvPr>
          <p:cNvSpPr>
            <a:spLocks noGrp="1"/>
          </p:cNvSpPr>
          <p:nvPr>
            <p:ph idx="1"/>
          </p:nvPr>
        </p:nvSpPr>
        <p:spPr>
          <a:xfrm>
            <a:off x="601980" y="1161288"/>
            <a:ext cx="8004810" cy="3540252"/>
          </a:xfrm>
        </p:spPr>
        <p:txBody>
          <a:bodyPr>
            <a:noAutofit/>
          </a:bodyPr>
          <a:lstStyle/>
          <a:p>
            <a:pPr marL="342900" lvl="0" indent="-342900">
              <a:buFont typeface="Symbol" panose="05050102010706020507" pitchFamily="18" charset="2"/>
              <a:buChar char=""/>
            </a:pPr>
            <a:r>
              <a:rPr lang="en-GB" sz="1800" dirty="0">
                <a:effectLst/>
                <a:latin typeface="Sarabun" panose="020B0604020202020204" charset="-34"/>
                <a:ea typeface="Calibri" panose="020F0502020204030204" pitchFamily="34" charset="0"/>
                <a:cs typeface="Sarabun" panose="020B0604020202020204" charset="-34"/>
              </a:rPr>
              <a:t>In an attempt to save the planet, we have not brought printed programmes this year.  The programme is available to view online on our website  </a:t>
            </a:r>
            <a:r>
              <a:rPr lang="en-GB" sz="1800" u="sng" dirty="0">
                <a:solidFill>
                  <a:srgbClr val="0563C1"/>
                </a:solidFill>
                <a:effectLst/>
                <a:latin typeface="Sarabun" panose="020B0604020202020204" charset="-34"/>
                <a:ea typeface="Calibri" panose="020F0502020204030204" pitchFamily="34" charset="0"/>
                <a:cs typeface="Sarabun" panose="020B0604020202020204" charset="-34"/>
                <a:hlinkClick r:id="rId2"/>
              </a:rPr>
              <a:t>https://www.dyalog.com/user-meetings/dyalog22/programme.htm</a:t>
            </a:r>
            <a:r>
              <a:rPr lang="en-GB" sz="1800" dirty="0">
                <a:effectLst/>
                <a:latin typeface="Sarabun" panose="020B0604020202020204" charset="-34"/>
                <a:ea typeface="Calibri" panose="020F0502020204030204" pitchFamily="34" charset="0"/>
                <a:cs typeface="Sarabun" panose="020B0604020202020204" charset="-34"/>
              </a:rPr>
              <a:t> and there is also a downloadable PDF.</a:t>
            </a:r>
          </a:p>
          <a:p>
            <a:pPr marL="342900" lvl="0" indent="-342900">
              <a:buFont typeface="Symbol" panose="05050102010706020507" pitchFamily="18" charset="2"/>
              <a:buChar char=""/>
            </a:pPr>
            <a:r>
              <a:rPr lang="en-GB" sz="1800" dirty="0">
                <a:effectLst/>
                <a:latin typeface="Sarabun" panose="020B0604020202020204" charset="-34"/>
                <a:ea typeface="Calibri" panose="020F0502020204030204" pitchFamily="34" charset="0"/>
                <a:cs typeface="Sarabun" panose="020B0604020202020204" charset="-34"/>
              </a:rPr>
              <a:t>We don’t have any organised group dinners on Thursday 13</a:t>
            </a:r>
            <a:r>
              <a:rPr lang="en-GB" sz="1800" baseline="30000" dirty="0">
                <a:effectLst/>
                <a:latin typeface="Sarabun" panose="020B0604020202020204" charset="-34"/>
                <a:ea typeface="Calibri" panose="020F0502020204030204" pitchFamily="34" charset="0"/>
                <a:cs typeface="Sarabun" panose="020B0604020202020204" charset="-34"/>
              </a:rPr>
              <a:t>th</a:t>
            </a:r>
            <a:r>
              <a:rPr lang="en-GB" sz="1800" dirty="0">
                <a:effectLst/>
                <a:latin typeface="Sarabun" panose="020B0604020202020204" charset="-34"/>
                <a:ea typeface="Calibri" panose="020F0502020204030204" pitchFamily="34" charset="0"/>
                <a:cs typeface="Sarabun" panose="020B0604020202020204" charset="-34"/>
              </a:rPr>
              <a:t> October so you will need to make your own arrangements that evening. However, the hotel has a restaurant and pool bar that serves food plus there are plenty of local places to eat at. Just turn left when you get out of the hotel and continue walking for 5 mins.</a:t>
            </a:r>
          </a:p>
          <a:p>
            <a:pPr marL="342900" lvl="0" indent="-342900">
              <a:buFont typeface="Symbol" panose="05050102010706020507" pitchFamily="18" charset="2"/>
              <a:buChar char=""/>
            </a:pPr>
            <a:r>
              <a:rPr lang="en-GB" sz="1800" dirty="0">
                <a:effectLst/>
                <a:latin typeface="Sarabun" panose="020B0604020202020204" charset="-34"/>
                <a:ea typeface="Times New Roman" panose="02020603050405020304" pitchFamily="18" charset="0"/>
                <a:cs typeface="Sarabun" panose="020B0604020202020204" charset="-34"/>
              </a:rPr>
              <a:t>You will have received a feedback form on your way into the auditorium today – we will be handing these out each day and we would very much appreciate it if you could take some time to complete them as your feedback and comments help us to plan for future events.  </a:t>
            </a:r>
            <a:endParaRPr lang="en-DK" sz="1800" dirty="0">
              <a:effectLst/>
              <a:latin typeface="Sarabun" panose="020B0604020202020204" charset="-34"/>
              <a:ea typeface="Calibri" panose="020F0502020204030204" pitchFamily="34" charset="0"/>
              <a:cs typeface="Sarabun" panose="020B0604020202020204" charset="-34"/>
            </a:endParaRPr>
          </a:p>
        </p:txBody>
      </p:sp>
    </p:spTree>
    <p:extLst>
      <p:ext uri="{BB962C8B-B14F-4D97-AF65-F5344CB8AC3E}">
        <p14:creationId xmlns:p14="http://schemas.microsoft.com/office/powerpoint/2010/main" val="3639894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616A-474D-8D96-A4A2-AE562012E616}"/>
              </a:ext>
            </a:extLst>
          </p:cNvPr>
          <p:cNvSpPr>
            <a:spLocks noGrp="1"/>
          </p:cNvSpPr>
          <p:nvPr>
            <p:ph type="title"/>
          </p:nvPr>
        </p:nvSpPr>
        <p:spPr>
          <a:xfrm>
            <a:off x="510540" y="273844"/>
            <a:ext cx="8004810" cy="994172"/>
          </a:xfrm>
        </p:spPr>
        <p:txBody>
          <a:bodyPr/>
          <a:lstStyle/>
          <a:p>
            <a:r>
              <a:rPr lang="en-GB" sz="3600" dirty="0">
                <a:latin typeface="Sarabun" panose="020B0604020202020204" charset="-34"/>
                <a:cs typeface="Sarabun" panose="020B0604020202020204" charset="-34"/>
              </a:rPr>
              <a:t>Practical Matters</a:t>
            </a:r>
            <a:endParaRPr lang="en-DK" dirty="0"/>
          </a:p>
        </p:txBody>
      </p:sp>
      <p:sp>
        <p:nvSpPr>
          <p:cNvPr id="3" name="Content Placeholder 2">
            <a:extLst>
              <a:ext uri="{FF2B5EF4-FFF2-40B4-BE49-F238E27FC236}">
                <a16:creationId xmlns:a16="http://schemas.microsoft.com/office/drawing/2014/main" id="{C48FB95B-254F-15B6-4A3D-AEA7E0C83204}"/>
              </a:ext>
            </a:extLst>
          </p:cNvPr>
          <p:cNvSpPr>
            <a:spLocks noGrp="1"/>
          </p:cNvSpPr>
          <p:nvPr>
            <p:ph idx="1"/>
          </p:nvPr>
        </p:nvSpPr>
        <p:spPr>
          <a:xfrm>
            <a:off x="601980" y="1268016"/>
            <a:ext cx="8004810" cy="3433524"/>
          </a:xfrm>
        </p:spPr>
        <p:txBody>
          <a:bodyPr>
            <a:noAutofit/>
          </a:bodyPr>
          <a:lstStyle/>
          <a:p>
            <a:pPr marL="342900" indent="-342900">
              <a:buFont typeface="Symbol" panose="05050102010706020507" pitchFamily="18" charset="2"/>
              <a:buChar char=""/>
            </a:pPr>
            <a:r>
              <a:rPr lang="en-GB" sz="1800" dirty="0">
                <a:effectLst/>
                <a:latin typeface="Sarabun" panose="020B0604020202020204" charset="-34"/>
                <a:ea typeface="Times New Roman" panose="02020603050405020304" pitchFamily="18" charset="0"/>
                <a:cs typeface="Sarabun" panose="020B0604020202020204" charset="-34"/>
              </a:rPr>
              <a:t>We have a very special excursion planned for Wednesday afternoon and evening – we will visit a local vineyard and winery to take part in a bottle blending workshop where we will get a taste of how winemaking works and leave with a bottle of our own blended wine. </a:t>
            </a:r>
          </a:p>
          <a:p>
            <a:pPr marL="342900" indent="-342900">
              <a:buFont typeface="Symbol" panose="05050102010706020507" pitchFamily="18" charset="2"/>
              <a:buChar char=""/>
            </a:pPr>
            <a:r>
              <a:rPr lang="en-GB" sz="1800" dirty="0">
                <a:effectLst/>
                <a:latin typeface="Sarabun" panose="020B0604020202020204" charset="-34"/>
                <a:ea typeface="Times New Roman" panose="02020603050405020304" pitchFamily="18" charset="0"/>
                <a:cs typeface="Sarabun" panose="020B0604020202020204" charset="-34"/>
              </a:rPr>
              <a:t>This will be followed by a tour of the winery after which we will sit down outside for a traditional Portuguese Churrasco BBQ.  Coaches will leave the hotel at 14:30 and we should be back at the hotel around 22:30.  Dress code is relaxed but remember we will be outside in the evening so take a jacket/jumper.</a:t>
            </a:r>
            <a:endParaRPr lang="en-DK" sz="1800" dirty="0">
              <a:effectLst/>
              <a:latin typeface="Sarabun" panose="020B0604020202020204" charset="-34"/>
              <a:ea typeface="Calibri" panose="020F0502020204030204" pitchFamily="34" charset="0"/>
              <a:cs typeface="Sarabun" panose="020B0604020202020204" charset="-34"/>
            </a:endParaRPr>
          </a:p>
        </p:txBody>
      </p:sp>
    </p:spTree>
    <p:extLst>
      <p:ext uri="{BB962C8B-B14F-4D97-AF65-F5344CB8AC3E}">
        <p14:creationId xmlns:p14="http://schemas.microsoft.com/office/powerpoint/2010/main" val="316145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616A-474D-8D96-A4A2-AE562012E616}"/>
              </a:ext>
            </a:extLst>
          </p:cNvPr>
          <p:cNvSpPr>
            <a:spLocks noGrp="1"/>
          </p:cNvSpPr>
          <p:nvPr>
            <p:ph type="title"/>
          </p:nvPr>
        </p:nvSpPr>
        <p:spPr>
          <a:xfrm>
            <a:off x="510540" y="273844"/>
            <a:ext cx="8004810" cy="994172"/>
          </a:xfrm>
        </p:spPr>
        <p:txBody>
          <a:bodyPr/>
          <a:lstStyle/>
          <a:p>
            <a:r>
              <a:rPr lang="en-GB" sz="3600" dirty="0">
                <a:latin typeface="Sarabun" panose="020B0604020202020204" charset="-34"/>
                <a:cs typeface="Sarabun" panose="020B0604020202020204" charset="-34"/>
              </a:rPr>
              <a:t>Practical Matters</a:t>
            </a:r>
            <a:endParaRPr lang="en-DK" dirty="0"/>
          </a:p>
        </p:txBody>
      </p:sp>
      <p:sp>
        <p:nvSpPr>
          <p:cNvPr id="3" name="Content Placeholder 2">
            <a:extLst>
              <a:ext uri="{FF2B5EF4-FFF2-40B4-BE49-F238E27FC236}">
                <a16:creationId xmlns:a16="http://schemas.microsoft.com/office/drawing/2014/main" id="{C48FB95B-254F-15B6-4A3D-AEA7E0C83204}"/>
              </a:ext>
            </a:extLst>
          </p:cNvPr>
          <p:cNvSpPr>
            <a:spLocks noGrp="1"/>
          </p:cNvSpPr>
          <p:nvPr>
            <p:ph idx="1"/>
          </p:nvPr>
        </p:nvSpPr>
        <p:spPr>
          <a:xfrm>
            <a:off x="601980" y="1268016"/>
            <a:ext cx="8004810" cy="3433524"/>
          </a:xfrm>
        </p:spPr>
        <p:txBody>
          <a:bodyPr>
            <a:noAutofit/>
          </a:bodyPr>
          <a:lstStyle/>
          <a:p>
            <a:pPr marL="342900" indent="-342900">
              <a:buFont typeface="Symbol" panose="05050102010706020507" pitchFamily="18" charset="2"/>
              <a:buChar char=""/>
            </a:pPr>
            <a:r>
              <a:rPr lang="en-GB" sz="1800" dirty="0">
                <a:effectLst/>
                <a:latin typeface="Sarabun" panose="020B0604020202020204" charset="-34"/>
                <a:ea typeface="Times New Roman" panose="02020603050405020304" pitchFamily="18" charset="0"/>
                <a:cs typeface="Sarabun" panose="020B0604020202020204" charset="-34"/>
              </a:rPr>
              <a:t>These were the announcements from the organising team:</a:t>
            </a:r>
            <a:r>
              <a:rPr lang="en-GB" sz="1500" dirty="0">
                <a:latin typeface="Sarabun" panose="020B0604020202020204" charset="-34"/>
                <a:ea typeface="Times New Roman" panose="02020603050405020304" pitchFamily="18" charset="0"/>
                <a:cs typeface="Sarabun" panose="020B0604020202020204" charset="-34"/>
              </a:rPr>
              <a:t> </a:t>
            </a:r>
            <a:r>
              <a:rPr lang="en-GB" sz="1800" dirty="0">
                <a:latin typeface="Sarabun" panose="020B0604020202020204" charset="-34"/>
                <a:ea typeface="Times New Roman" panose="02020603050405020304" pitchFamily="18" charset="0"/>
                <a:cs typeface="Sarabun" panose="020B0604020202020204" charset="-34"/>
              </a:rPr>
              <a:t>Karen, Fiona and Stine.</a:t>
            </a:r>
          </a:p>
          <a:p>
            <a:pPr marL="342900" indent="-342900">
              <a:buFont typeface="Symbol" panose="05050102010706020507" pitchFamily="18" charset="2"/>
              <a:buChar char=""/>
            </a:pPr>
            <a:r>
              <a:rPr lang="en-GB" sz="1800" dirty="0">
                <a:effectLst/>
                <a:latin typeface="Sarabun" panose="020B0604020202020204" charset="-34"/>
                <a:ea typeface="Times New Roman" panose="02020603050405020304" pitchFamily="18" charset="0"/>
                <a:cs typeface="Sarabun" panose="020B0604020202020204" charset="-34"/>
              </a:rPr>
              <a:t>This year in addition to our own staff we have a couple of very competent conference organisers</a:t>
            </a:r>
            <a:r>
              <a:rPr lang="en-GB" sz="1800" dirty="0">
                <a:latin typeface="Sarabun" panose="020B0604020202020204" charset="-34"/>
                <a:ea typeface="Times New Roman" panose="02020603050405020304" pitchFamily="18" charset="0"/>
                <a:cs typeface="Sarabun" panose="020B0604020202020204" charset="-34"/>
              </a:rPr>
              <a:t>, Wanda and Rui from 2BSpecial.</a:t>
            </a:r>
          </a:p>
          <a:p>
            <a:pPr marL="342900" indent="-342900">
              <a:buFont typeface="Symbol" panose="05050102010706020507" pitchFamily="18" charset="2"/>
              <a:buChar char=""/>
            </a:pPr>
            <a:r>
              <a:rPr lang="en-GB" sz="1800" dirty="0">
                <a:effectLst/>
                <a:latin typeface="Sarabun" panose="020B0604020202020204" charset="-34"/>
                <a:ea typeface="Times New Roman" panose="02020603050405020304" pitchFamily="18" charset="0"/>
                <a:cs typeface="Sarabun" panose="020B0604020202020204" charset="-34"/>
              </a:rPr>
              <a:t>Wanda is liaising with the Hotel and organising our transport and excursion. She will also be able to help the accompanying persons who might be looking for local entertainment and interesting sites to see.</a:t>
            </a:r>
          </a:p>
          <a:p>
            <a:pPr marL="342900" indent="-342900">
              <a:buFont typeface="Symbol" panose="05050102010706020507" pitchFamily="18" charset="2"/>
              <a:buChar char=""/>
            </a:pPr>
            <a:r>
              <a:rPr lang="en-GB" sz="1800" dirty="0">
                <a:latin typeface="Sarabun" panose="020B0604020202020204" charset="-34"/>
                <a:ea typeface="Times New Roman" panose="02020603050405020304" pitchFamily="18" charset="0"/>
                <a:cs typeface="Sarabun" panose="020B0604020202020204" charset="-34"/>
              </a:rPr>
              <a:t>Rui is the technical magician helping Jason with all the wires and switches needed in the background and if you think Jason looks a little more relaxed than usual Rui might have something to do with that.</a:t>
            </a:r>
            <a:endParaRPr lang="en-GB" sz="1800" dirty="0">
              <a:effectLst/>
              <a:latin typeface="Sarabun" panose="020B0604020202020204" charset="-34"/>
              <a:ea typeface="Times New Roman" panose="02020603050405020304" pitchFamily="18" charset="0"/>
              <a:cs typeface="Sarabun" panose="020B0604020202020204" charset="-34"/>
            </a:endParaRPr>
          </a:p>
        </p:txBody>
      </p:sp>
    </p:spTree>
    <p:extLst>
      <p:ext uri="{BB962C8B-B14F-4D97-AF65-F5344CB8AC3E}">
        <p14:creationId xmlns:p14="http://schemas.microsoft.com/office/powerpoint/2010/main" val="280204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12672</TotalTime>
  <Words>943</Words>
  <Application>Microsoft Office PowerPoint</Application>
  <PresentationFormat>On-screen Show (16:9)</PresentationFormat>
  <Paragraphs>104</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Calibri</vt:lpstr>
      <vt:lpstr>Symbol</vt:lpstr>
      <vt:lpstr>Calibri Light</vt:lpstr>
      <vt:lpstr>Wingdings</vt:lpstr>
      <vt:lpstr>Courier New</vt:lpstr>
      <vt:lpstr>Arial</vt:lpstr>
      <vt:lpstr>Sarabun</vt:lpstr>
      <vt:lpstr>APL385 Unicode</vt:lpstr>
      <vt:lpstr>Office Theme</vt:lpstr>
      <vt:lpstr>Welcome to Dyalog’22</vt:lpstr>
      <vt:lpstr>Welcome to </vt:lpstr>
      <vt:lpstr>Welcome</vt:lpstr>
      <vt:lpstr>Welcome</vt:lpstr>
      <vt:lpstr>Welcome</vt:lpstr>
      <vt:lpstr>Practical Matters</vt:lpstr>
      <vt:lpstr>Practical Matters</vt:lpstr>
      <vt:lpstr>Practical Matters</vt:lpstr>
      <vt:lpstr>Practical Matters</vt:lpstr>
      <vt:lpstr>Website</vt:lpstr>
      <vt:lpstr>Consulting</vt:lpstr>
      <vt:lpstr>The Fund</vt:lpstr>
      <vt:lpstr>The Fund</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Smith</dc:creator>
  <cp:lastModifiedBy>Stine Kromberg</cp:lastModifiedBy>
  <cp:revision>247</cp:revision>
  <dcterms:created xsi:type="dcterms:W3CDTF">2019-07-25T11:46:05Z</dcterms:created>
  <dcterms:modified xsi:type="dcterms:W3CDTF">2022-10-18T11:34:54Z</dcterms:modified>
</cp:coreProperties>
</file>