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png" ContentType="image/png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media/image22.png" ContentType="image/png"/>
  <Override PartName="/ppt/media/image23.png" ContentType="image/png"/>
  <Override PartName="/ppt/media/image24.png" ContentType="image/png"/>
  <Override PartName="/ppt/media/image25.png" ContentType="image/png"/>
  <Override PartName="/ppt/media/image26.png" ContentType="image/png"/>
  <Override PartName="/ppt/media/image27.png" ContentType="image/png"/>
  <Override PartName="/ppt/media/image28.png" ContentType="image/png"/>
  <Override PartName="/ppt/media/image29.png" ContentType="image/png"/>
  <Override PartName="/ppt/media/image30.png" ContentType="image/png"/>
  <Override PartName="/ppt/media/image31.png" ContentType="image/png"/>
  <Override PartName="/ppt/media/image32.png" ContentType="image/png"/>
  <Override PartName="/ppt/media/image33.png" ContentType="image/png"/>
  <Override PartName="/ppt/media/image34.png" ContentType="image/png"/>
  <Override PartName="/ppt/media/image35.png" ContentType="image/png"/>
  <Override PartName="/ppt/media/image36.png" ContentType="image/png"/>
  <Override PartName="/ppt/media/image37.png" ContentType="image/png"/>
  <Override PartName="/ppt/media/image38.png" ContentType="image/png"/>
  <Override PartName="/ppt/media/image39.png" ContentType="image/pn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</p:sldIdLst>
  <p:sldSz cx="9144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Relationship Id="rId9" Type="http://schemas.openxmlformats.org/officeDocument/2006/relationships/slideLayout" Target="../slideLayouts/slideLayout5.xml"/><Relationship Id="rId10" Type="http://schemas.openxmlformats.org/officeDocument/2006/relationships/slideLayout" Target="../slideLayouts/slideLayout6.xml"/><Relationship Id="rId11" Type="http://schemas.openxmlformats.org/officeDocument/2006/relationships/slideLayout" Target="../slideLayouts/slideLayout7.xml"/><Relationship Id="rId12" Type="http://schemas.openxmlformats.org/officeDocument/2006/relationships/slideLayout" Target="../slideLayouts/slideLayout8.xml"/><Relationship Id="rId13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Relationship Id="rId9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2" descr=""/>
          <p:cNvPicPr/>
          <p:nvPr/>
        </p:nvPicPr>
        <p:blipFill>
          <a:blip r:embed="rId2"/>
          <a:stretch/>
        </p:blipFill>
        <p:spPr>
          <a:xfrm>
            <a:off x="0" y="0"/>
            <a:ext cx="9143280" cy="6857280"/>
          </a:xfrm>
          <a:prstGeom prst="rect">
            <a:avLst/>
          </a:prstGeom>
          <a:ln>
            <a:noFill/>
          </a:ln>
        </p:spPr>
      </p:pic>
      <p:pic>
        <p:nvPicPr>
          <p:cNvPr id="1" name="Picture 4" descr=""/>
          <p:cNvPicPr/>
          <p:nvPr/>
        </p:nvPicPr>
        <p:blipFill>
          <a:blip r:embed="rId3"/>
          <a:stretch/>
        </p:blipFill>
        <p:spPr>
          <a:xfrm>
            <a:off x="383760" y="6452640"/>
            <a:ext cx="1223280" cy="207000"/>
          </a:xfrm>
          <a:prstGeom prst="rect">
            <a:avLst/>
          </a:prstGeom>
          <a:ln>
            <a:noFill/>
          </a:ln>
        </p:spPr>
      </p:pic>
      <p:pic>
        <p:nvPicPr>
          <p:cNvPr id="2" name="Picture 4" descr=""/>
          <p:cNvPicPr/>
          <p:nvPr/>
        </p:nvPicPr>
        <p:blipFill>
          <a:blip r:embed="rId4"/>
          <a:stretch/>
        </p:blipFill>
        <p:spPr>
          <a:xfrm>
            <a:off x="2992320" y="2349000"/>
            <a:ext cx="2951640" cy="3673800"/>
          </a:xfrm>
          <a:prstGeom prst="rect">
            <a:avLst/>
          </a:prstGeom>
          <a:ln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0" r:id="rId16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2" descr=""/>
          <p:cNvPicPr/>
          <p:nvPr/>
        </p:nvPicPr>
        <p:blipFill>
          <a:blip r:embed="rId2"/>
          <a:stretch/>
        </p:blipFill>
        <p:spPr>
          <a:xfrm>
            <a:off x="0" y="0"/>
            <a:ext cx="9143280" cy="6857280"/>
          </a:xfrm>
          <a:prstGeom prst="rect">
            <a:avLst/>
          </a:prstGeom>
          <a:ln>
            <a:noFill/>
          </a:ln>
        </p:spPr>
      </p:pic>
      <p:pic>
        <p:nvPicPr>
          <p:cNvPr id="42" name="Picture 4" descr=""/>
          <p:cNvPicPr/>
          <p:nvPr/>
        </p:nvPicPr>
        <p:blipFill>
          <a:blip r:embed="rId3"/>
          <a:stretch/>
        </p:blipFill>
        <p:spPr>
          <a:xfrm>
            <a:off x="383760" y="6452640"/>
            <a:ext cx="1223280" cy="207000"/>
          </a:xfrm>
          <a:prstGeom prst="rect">
            <a:avLst/>
          </a:prstGeom>
          <a:ln>
            <a:noFill/>
          </a:ln>
        </p:spPr>
      </p:pic>
      <p:pic>
        <p:nvPicPr>
          <p:cNvPr id="43" name="Picture 6" descr=""/>
          <p:cNvPicPr/>
          <p:nvPr/>
        </p:nvPicPr>
        <p:blipFill>
          <a:blip r:embed="rId4"/>
          <a:stretch/>
        </p:blipFill>
        <p:spPr>
          <a:xfrm>
            <a:off x="7968240" y="5701320"/>
            <a:ext cx="874440" cy="935280"/>
          </a:xfrm>
          <a:prstGeom prst="rect">
            <a:avLst/>
          </a:prstGeom>
          <a:ln>
            <a:noFill/>
          </a:ln>
        </p:spPr>
      </p:pic>
      <p:sp>
        <p:nvSpPr>
          <p:cNvPr id="44" name="CustomShape 1"/>
          <p:cNvSpPr/>
          <p:nvPr/>
        </p:nvSpPr>
        <p:spPr>
          <a:xfrm>
            <a:off x="2214720" y="6357960"/>
            <a:ext cx="5142960" cy="33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Geneva"/>
                <a:ea typeface="DejaVu Sans"/>
              </a:rPr>
              <a:t>Nicolas Delcros – SharpLeaf</a:t>
            </a:r>
            <a:endParaRPr b="0" lang="en-US" sz="1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31.png"/><Relationship Id="rId2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4.png"/><Relationship Id="rId2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5.png"/><Relationship Id="rId2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6.png"/><Relationship Id="rId2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7.png"/><Relationship Id="rId2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8.png"/><Relationship Id="rId2" Type="http://schemas.openxmlformats.org/officeDocument/2006/relationships/slideLayout" Target="../slideLayouts/slideLayout1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9.pn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714240" y="500040"/>
            <a:ext cx="7632000" cy="102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SharpLeaf</a:t>
            </a:r>
            <a:br/>
            <a:r>
              <a:rPr b="0" i="1" lang="en-US" sz="2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Flowing automated reports to paper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4" name="" descr=""/>
          <p:cNvPicPr/>
          <p:nvPr/>
        </p:nvPicPr>
        <p:blipFill>
          <a:blip r:embed="rId1"/>
          <a:stretch/>
        </p:blipFill>
        <p:spPr>
          <a:xfrm>
            <a:off x="1645920" y="1737360"/>
            <a:ext cx="6217560" cy="4396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Fonts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6" name="Picture 2" descr=""/>
          <p:cNvPicPr/>
          <p:nvPr/>
        </p:nvPicPr>
        <p:blipFill>
          <a:blip r:embed="rId1"/>
          <a:stretch/>
        </p:blipFill>
        <p:spPr>
          <a:xfrm>
            <a:off x="1214280" y="1571760"/>
            <a:ext cx="6412320" cy="4202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7" dur="indefinite" restart="never" nodeType="tmRoot">
          <p:childTnLst>
            <p:seq>
              <p:cTn id="7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Paragraphs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8" name="Picture 2" descr=""/>
          <p:cNvPicPr/>
          <p:nvPr/>
        </p:nvPicPr>
        <p:blipFill>
          <a:blip r:embed="rId1"/>
          <a:stretch/>
        </p:blipFill>
        <p:spPr>
          <a:xfrm>
            <a:off x="1214280" y="1571760"/>
            <a:ext cx="6412680" cy="4203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9" dur="indefinite" restart="never" nodeType="tmRoot">
          <p:childTnLst>
            <p:seq>
              <p:cTn id="8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Paragraphs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0" name="Picture 2" descr=""/>
          <p:cNvPicPr/>
          <p:nvPr/>
        </p:nvPicPr>
        <p:blipFill>
          <a:blip r:embed="rId1"/>
          <a:stretch/>
        </p:blipFill>
        <p:spPr>
          <a:xfrm>
            <a:off x="1213200" y="1573200"/>
            <a:ext cx="6412320" cy="4202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81" dur="indefinite" restart="never" nodeType="tmRoot">
          <p:childTnLst>
            <p:seq>
              <p:cTn id="8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Paragraphs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2" name="Picture 2" descr=""/>
          <p:cNvPicPr/>
          <p:nvPr/>
        </p:nvPicPr>
        <p:blipFill>
          <a:blip r:embed="rId1"/>
          <a:stretch/>
        </p:blipFill>
        <p:spPr>
          <a:xfrm>
            <a:off x="1213200" y="1573200"/>
            <a:ext cx="6412320" cy="4202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83" dur="indefinite" restart="never" nodeType="tmRoot">
          <p:childTnLst>
            <p:seq>
              <p:cTn id="8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Paragraphs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4" name="Picture 4" descr=""/>
          <p:cNvPicPr/>
          <p:nvPr/>
        </p:nvPicPr>
        <p:blipFill>
          <a:blip r:embed="rId1"/>
          <a:stretch/>
        </p:blipFill>
        <p:spPr>
          <a:xfrm>
            <a:off x="1213200" y="1573200"/>
            <a:ext cx="6412320" cy="4202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85" dur="indefinite" restart="never" nodeType="tmRoot">
          <p:childTnLst>
            <p:seq>
              <p:cTn id="8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Paragraphs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6" name="Picture 2" descr=""/>
          <p:cNvPicPr/>
          <p:nvPr/>
        </p:nvPicPr>
        <p:blipFill>
          <a:blip r:embed="rId1"/>
          <a:stretch/>
        </p:blipFill>
        <p:spPr>
          <a:xfrm>
            <a:off x="1213200" y="1573200"/>
            <a:ext cx="6412320" cy="4202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87" dur="indefinite" restart="never" nodeType="tmRoot">
          <p:childTnLst>
            <p:seq>
              <p:cTn id="8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Widow and Orphan control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8" name="Picture 2" descr=""/>
          <p:cNvPicPr/>
          <p:nvPr/>
        </p:nvPicPr>
        <p:blipFill>
          <a:blip r:embed="rId1"/>
          <a:stretch/>
        </p:blipFill>
        <p:spPr>
          <a:xfrm>
            <a:off x="1214280" y="1571760"/>
            <a:ext cx="6412680" cy="4203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89" dur="indefinite" restart="never" nodeType="tmRoot">
          <p:childTnLst>
            <p:seq>
              <p:cTn id="9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Widow and Orphan control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0" name="Picture 2" descr=""/>
          <p:cNvPicPr/>
          <p:nvPr/>
        </p:nvPicPr>
        <p:blipFill>
          <a:blip r:embed="rId1"/>
          <a:stretch/>
        </p:blipFill>
        <p:spPr>
          <a:xfrm>
            <a:off x="1214280" y="1571760"/>
            <a:ext cx="6412320" cy="4202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1" dur="indefinite" restart="never" nodeType="tmRoot">
          <p:childTnLst>
            <p:seq>
              <p:cTn id="9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Widow and Orphan control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2" name="Picture 2" descr=""/>
          <p:cNvPicPr/>
          <p:nvPr/>
        </p:nvPicPr>
        <p:blipFill>
          <a:blip r:embed="rId1"/>
          <a:stretch/>
        </p:blipFill>
        <p:spPr>
          <a:xfrm>
            <a:off x="1214280" y="1571760"/>
            <a:ext cx="6412680" cy="4203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3" dur="indefinite" restart="never" nodeType="tmRoot">
          <p:childTnLst>
            <p:seq>
              <p:cTn id="9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Widow and Orphan control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4" name="Picture 2" descr=""/>
          <p:cNvPicPr/>
          <p:nvPr/>
        </p:nvPicPr>
        <p:blipFill>
          <a:blip r:embed="rId1"/>
          <a:stretch/>
        </p:blipFill>
        <p:spPr>
          <a:xfrm>
            <a:off x="1214280" y="1571760"/>
            <a:ext cx="6412320" cy="4202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5" dur="indefinite" restart="never" nodeType="tmRoot">
          <p:childTnLst>
            <p:seq>
              <p:cTn id="9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What is SharpLeaf ?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755640" y="1700280"/>
            <a:ext cx="7632000" cy="432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ff8000"/>
              </a:buClr>
              <a:buFont typeface="Symbol"/>
              <a:buChar char=""/>
            </a:pPr>
            <a:r>
              <a:rPr b="0" lang="en-US" sz="32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Page-based reporting tool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ff8000"/>
              </a:buClr>
              <a:buFont typeface="Symbol"/>
              <a:buChar char=""/>
            </a:pPr>
            <a:r>
              <a:rPr b="0" lang="en-US" sz="28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Typographic and tabulation engine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ff8000"/>
              </a:buClr>
              <a:buFont typeface="Symbol"/>
              <a:buChar char=""/>
            </a:pPr>
            <a:r>
              <a:rPr b="0" lang="en-US" sz="28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Width-constrained downward flow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120">
              <a:lnSpc>
                <a:spcPct val="100000"/>
              </a:lnSpc>
              <a:spcBef>
                <a:spcPts val="561"/>
              </a:spcBef>
              <a:buClr>
                <a:srgbClr val="ff8000"/>
              </a:buClr>
              <a:buFont typeface="Symbol"/>
              <a:buChar char=""/>
            </a:pPr>
            <a:r>
              <a:rPr b="0" lang="en-US" sz="28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Fill frames and move on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>
                <p:childTnLst>
                  <p:par>
                    <p:cTn id="5" fill="freeze">
                      <p:stCondLst>
                        <p:cond delay="indefinite"/>
                      </p:stCondLst>
                      <p:childTnLst>
                        <p:par>
                          <p:cTn id="6" fill="freeze">
                            <p:stCondLst>
                              <p:cond delay="0"/>
                            </p:stCondLst>
                            <p:childTnLst>
                              <p:par>
                                <p:cTn id="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freeze">
                      <p:stCondLst>
                        <p:cond delay="indefinite"/>
                      </p:stCondLst>
                      <p:childTnLst>
                        <p:par>
                          <p:cTn id="10" fill="freeze">
                            <p:stCondLst>
                              <p:cond delay="0"/>
                            </p:stCondLst>
                            <p:childTnLst>
                              <p:par>
                                <p:cTn id="1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26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freeze">
                      <p:stCondLst>
                        <p:cond delay="indefinite"/>
                      </p:stCondLst>
                      <p:childTnLst>
                        <p:par>
                          <p:cTn id="14" fill="freeze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60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freeze">
                      <p:stCondLst>
                        <p:cond delay="indefinite"/>
                      </p:stCondLst>
                      <p:childTnLst>
                        <p:par>
                          <p:cTn id="18" fill="freeze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92" end="1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Inclusions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6" name="Picture 2" descr=""/>
          <p:cNvPicPr/>
          <p:nvPr/>
        </p:nvPicPr>
        <p:blipFill>
          <a:blip r:embed="rId1"/>
          <a:stretch/>
        </p:blipFill>
        <p:spPr>
          <a:xfrm>
            <a:off x="1214280" y="1571760"/>
            <a:ext cx="6412680" cy="4203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7" dur="indefinite" restart="never" nodeType="tmRoot">
          <p:childTnLst>
            <p:seq>
              <p:cTn id="9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Inclusions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8" name="Picture 2" descr=""/>
          <p:cNvPicPr/>
          <p:nvPr/>
        </p:nvPicPr>
        <p:blipFill>
          <a:blip r:embed="rId1"/>
          <a:stretch/>
        </p:blipFill>
        <p:spPr>
          <a:xfrm>
            <a:off x="1213200" y="1573200"/>
            <a:ext cx="6412320" cy="4202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9" dur="indefinite" restart="never" nodeType="tmRoot">
          <p:childTnLst>
            <p:seq>
              <p:cTn id="10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Decorations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0" name="Picture 2" descr=""/>
          <p:cNvPicPr/>
          <p:nvPr/>
        </p:nvPicPr>
        <p:blipFill>
          <a:blip r:embed="rId1"/>
          <a:stretch/>
        </p:blipFill>
        <p:spPr>
          <a:xfrm>
            <a:off x="1213200" y="1573200"/>
            <a:ext cx="6412680" cy="4203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01" dur="indefinite" restart="never" nodeType="tmRoot">
          <p:childTnLst>
            <p:seq>
              <p:cTn id="10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Decorations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2" name="Picture 3" descr=""/>
          <p:cNvPicPr/>
          <p:nvPr/>
        </p:nvPicPr>
        <p:blipFill>
          <a:blip r:embed="rId1"/>
          <a:stretch/>
        </p:blipFill>
        <p:spPr>
          <a:xfrm>
            <a:off x="1213200" y="1573200"/>
            <a:ext cx="6412320" cy="4202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03" dur="indefinite" restart="never" nodeType="tmRoot">
          <p:childTnLst>
            <p:seq>
              <p:cTn id="10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Tables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4" name="Picture 2" descr=""/>
          <p:cNvPicPr/>
          <p:nvPr/>
        </p:nvPicPr>
        <p:blipFill>
          <a:blip r:embed="rId1"/>
          <a:stretch/>
        </p:blipFill>
        <p:spPr>
          <a:xfrm>
            <a:off x="1213200" y="1573200"/>
            <a:ext cx="6412680" cy="4203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05" dur="indefinite" restart="never" nodeType="tmRoot">
          <p:childTnLst>
            <p:seq>
              <p:cTn id="10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Table-wide settings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6" name="Picture 2" descr=""/>
          <p:cNvPicPr/>
          <p:nvPr/>
        </p:nvPicPr>
        <p:blipFill>
          <a:blip r:embed="rId1"/>
          <a:stretch/>
        </p:blipFill>
        <p:spPr>
          <a:xfrm>
            <a:off x="1213200" y="1573200"/>
            <a:ext cx="6412320" cy="4202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07" dur="indefinite" restart="never" nodeType="tmRoot">
          <p:childTnLst>
            <p:seq>
              <p:cTn id="10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38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Column- and Row-wise settings</a:t>
            </a:r>
            <a:endParaRPr b="0" lang="en-US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8" name="Picture 2" descr=""/>
          <p:cNvPicPr/>
          <p:nvPr/>
        </p:nvPicPr>
        <p:blipFill>
          <a:blip r:embed="rId1"/>
          <a:stretch/>
        </p:blipFill>
        <p:spPr>
          <a:xfrm>
            <a:off x="1213200" y="1573200"/>
            <a:ext cx="6412320" cy="4202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09" dur="indefinite" restart="never" nodeType="tmRoot">
          <p:childTnLst>
            <p:seq>
              <p:cTn id="1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Cell-wise settings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0" name="Picture 2" descr=""/>
          <p:cNvPicPr/>
          <p:nvPr/>
        </p:nvPicPr>
        <p:blipFill>
          <a:blip r:embed="rId1"/>
          <a:stretch/>
        </p:blipFill>
        <p:spPr>
          <a:xfrm>
            <a:off x="1213200" y="1573200"/>
            <a:ext cx="6412320" cy="4202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1" dur="indefinite" restart="never" nodeType="tmRoot">
          <p:childTnLst>
            <p:seq>
              <p:cTn id="1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Filling tables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2" name="Picture 2" descr=""/>
          <p:cNvPicPr/>
          <p:nvPr/>
        </p:nvPicPr>
        <p:blipFill>
          <a:blip r:embed="rId1"/>
          <a:stretch/>
        </p:blipFill>
        <p:spPr>
          <a:xfrm>
            <a:off x="1213200" y="1573200"/>
            <a:ext cx="6412680" cy="4203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3" dur="indefinite" restart="never" nodeType="tmRoot">
          <p:childTnLst>
            <p:seq>
              <p:cTn id="1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Filling tables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4" name="Picture 2" descr=""/>
          <p:cNvPicPr/>
          <p:nvPr/>
        </p:nvPicPr>
        <p:blipFill>
          <a:blip r:embed="rId1"/>
          <a:stretch/>
        </p:blipFill>
        <p:spPr>
          <a:xfrm>
            <a:off x="1213200" y="1573200"/>
            <a:ext cx="6412320" cy="4202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5" dur="indefinite" restart="never" nodeType="tmRoot">
          <p:childTnLst>
            <p:seq>
              <p:cTn id="1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How to use it ?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CustomShape 2"/>
          <p:cNvSpPr/>
          <p:nvPr/>
        </p:nvSpPr>
        <p:spPr>
          <a:xfrm>
            <a:off x="755640" y="1700280"/>
            <a:ext cx="7632000" cy="432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ff8000"/>
              </a:buClr>
              <a:buFont typeface="Symbol"/>
              <a:buChar char=""/>
            </a:pPr>
            <a:r>
              <a:rPr b="0" lang="en-US" sz="32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Create Page Layouts (incl. Frames)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ff8000"/>
              </a:buClr>
              <a:buFont typeface="Symbol"/>
              <a:buChar char=""/>
            </a:pPr>
            <a:r>
              <a:rPr b="0" lang="en-US" sz="32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Create Paragraph Styles (incl. Fonts)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ff8000"/>
              </a:buClr>
              <a:buFont typeface="Symbol"/>
              <a:buChar char=""/>
            </a:pPr>
            <a:r>
              <a:rPr b="0" lang="en-US" sz="32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Flow content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364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28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Move cursor (NextLine, NextPage…)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364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28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Flow text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364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28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Include objects (Images, Charts, Tables)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1417"/>
              </a:spcBef>
              <a:buClr>
                <a:srgbClr val="ff8000"/>
              </a:buClr>
              <a:buFont typeface="Symbol"/>
              <a:buChar char=""/>
            </a:pPr>
            <a:r>
              <a:rPr b="0" lang="en-US" sz="28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Output to file (or stream)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>
                <p:childTnLst>
                  <p:par>
                    <p:cTn id="23" fill="freeze">
                      <p:stCondLst>
                        <p:cond delay="indefinite"/>
                      </p:stCondLst>
                      <p:childTnLst>
                        <p:par>
                          <p:cTn id="24" fill="freeze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freeze">
                      <p:stCondLst>
                        <p:cond delay="indefinite"/>
                      </p:stCondLst>
                      <p:childTnLst>
                        <p:par>
                          <p:cTn id="28" fill="freeze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35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freeze">
                      <p:stCondLst>
                        <p:cond delay="indefinite"/>
                      </p:stCondLst>
                      <p:childTnLst>
                        <p:par>
                          <p:cTn id="32" fill="freeze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73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freeze">
                      <p:stCondLst>
                        <p:cond delay="indefinite"/>
                      </p:stCondLst>
                      <p:childTnLst>
                        <p:par>
                          <p:cTn id="36" fill="freeze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86" end="1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freeze">
                      <p:stCondLst>
                        <p:cond delay="indefinite"/>
                      </p:stCondLst>
                      <p:childTnLst>
                        <p:par>
                          <p:cTn id="40" fill="freeze">
                            <p:stCondLst>
                              <p:cond delay="0"/>
                            </p:stCondLst>
                            <p:childTnLst>
                              <p:par>
                                <p:cTn id="4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20" end="1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freeze">
                      <p:stCondLst>
                        <p:cond delay="indefinite"/>
                      </p:stCondLst>
                      <p:childTnLst>
                        <p:par>
                          <p:cTn id="44" fill="freeze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30" end="1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freeze">
                      <p:stCondLst>
                        <p:cond delay="indefinite"/>
                      </p:stCondLst>
                      <p:childTnLst>
                        <p:par>
                          <p:cTn id="48" fill="freeze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71" end="1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Filling tables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6" name="Picture 2" descr=""/>
          <p:cNvPicPr/>
          <p:nvPr/>
        </p:nvPicPr>
        <p:blipFill>
          <a:blip r:embed="rId1"/>
          <a:stretch/>
        </p:blipFill>
        <p:spPr>
          <a:xfrm>
            <a:off x="1213200" y="1573200"/>
            <a:ext cx="6412320" cy="4202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7" dur="indefinite" restart="never" nodeType="tmRoot">
          <p:childTnLst>
            <p:seq>
              <p:cTn id="1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Filling tables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8" name="Picture 2" descr=""/>
          <p:cNvPicPr/>
          <p:nvPr/>
        </p:nvPicPr>
        <p:blipFill>
          <a:blip r:embed="rId1"/>
          <a:stretch/>
        </p:blipFill>
        <p:spPr>
          <a:xfrm>
            <a:off x="1213200" y="1573200"/>
            <a:ext cx="6412320" cy="4202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9" dur="indefinite" restart="never" nodeType="tmRoot">
          <p:childTnLst>
            <p:seq>
              <p:cTn id="1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Filling tables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50" name="Picture 2" descr=""/>
          <p:cNvPicPr/>
          <p:nvPr/>
        </p:nvPicPr>
        <p:blipFill>
          <a:blip r:embed="rId1"/>
          <a:stretch/>
        </p:blipFill>
        <p:spPr>
          <a:xfrm>
            <a:off x="1213200" y="1573200"/>
            <a:ext cx="6412320" cy="4202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21" dur="indefinite" restart="never" nodeType="tmRoot">
          <p:childTnLst>
            <p:seq>
              <p:cTn id="1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Flowing tables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52" name="Picture 2" descr=""/>
          <p:cNvPicPr/>
          <p:nvPr/>
        </p:nvPicPr>
        <p:blipFill>
          <a:blip r:embed="rId1"/>
          <a:stretch/>
        </p:blipFill>
        <p:spPr>
          <a:xfrm>
            <a:off x="1213200" y="1573200"/>
            <a:ext cx="6412320" cy="4202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23" dur="indefinite" restart="never" nodeType="tmRoot">
          <p:childTnLst>
            <p:seq>
              <p:cTn id="1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Flowing tables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54" name="Picture 2" descr=""/>
          <p:cNvPicPr/>
          <p:nvPr/>
        </p:nvPicPr>
        <p:blipFill>
          <a:blip r:embed="rId1"/>
          <a:stretch/>
        </p:blipFill>
        <p:spPr>
          <a:xfrm>
            <a:off x="1213200" y="1573200"/>
            <a:ext cx="6412320" cy="4202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25" dur="indefinite" restart="never" nodeType="tmRoot">
          <p:childTnLst>
            <p:seq>
              <p:cTn id="1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CustomShape 1"/>
          <p:cNvSpPr/>
          <p:nvPr/>
        </p:nvSpPr>
        <p:spPr>
          <a:xfrm>
            <a:off x="714240" y="500040"/>
            <a:ext cx="7632000" cy="1021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SharpLeaf</a:t>
            </a:r>
            <a:br/>
            <a:r>
              <a:rPr b="0" i="1" lang="en-US" sz="2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Flowing automated reports to paper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56" name="" descr=""/>
          <p:cNvPicPr/>
          <p:nvPr/>
        </p:nvPicPr>
        <p:blipFill>
          <a:blip r:embed="rId1"/>
          <a:stretch/>
        </p:blipFill>
        <p:spPr>
          <a:xfrm>
            <a:off x="1645920" y="1737360"/>
            <a:ext cx="6217560" cy="4396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27" dur="indefinite" restart="never" nodeType="tmRoot">
          <p:childTnLst>
            <p:seq>
              <p:cTn id="1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" descr=""/>
          <p:cNvPicPr/>
          <p:nvPr/>
        </p:nvPicPr>
        <p:blipFill>
          <a:blip r:embed="rId1"/>
          <a:stretch/>
        </p:blipFill>
        <p:spPr>
          <a:xfrm>
            <a:off x="1213200" y="1573200"/>
            <a:ext cx="6412320" cy="4202640"/>
          </a:xfrm>
          <a:prstGeom prst="rect">
            <a:avLst/>
          </a:prstGeom>
          <a:ln>
            <a:noFill/>
          </a:ln>
        </p:spPr>
      </p:pic>
      <p:sp>
        <p:nvSpPr>
          <p:cNvPr id="90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Document and Page Layout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" name="CustomShape 2"/>
          <p:cNvSpPr/>
          <p:nvPr/>
        </p:nvSpPr>
        <p:spPr>
          <a:xfrm>
            <a:off x="1214280" y="5786280"/>
            <a:ext cx="6285960" cy="39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US" sz="20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Geneva"/>
                <a:ea typeface="DejaVu Sans"/>
              </a:rPr>
              <a:t>Paper Size and Fill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CustomShape 3"/>
          <p:cNvSpPr/>
          <p:nvPr/>
        </p:nvSpPr>
        <p:spPr>
          <a:xfrm>
            <a:off x="1214280" y="1571760"/>
            <a:ext cx="6428880" cy="4214160"/>
          </a:xfrm>
          <a:prstGeom prst="rect">
            <a:avLst/>
          </a:prstGeom>
          <a:noFill/>
          <a:ln w="19080">
            <a:solidFill>
              <a:srgbClr val="00b05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51" dur="indefinite" restart="never" nodeType="tmRoot">
          <p:childTnLst>
            <p:seq>
              <p:cTn id="52" dur="indefinite" nodeType="mainSeq">
                <p:childTnLst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Document and Page Layout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4" name="Picture 2" descr=""/>
          <p:cNvPicPr/>
          <p:nvPr/>
        </p:nvPicPr>
        <p:blipFill>
          <a:blip r:embed="rId1"/>
          <a:stretch/>
        </p:blipFill>
        <p:spPr>
          <a:xfrm>
            <a:off x="1213200" y="1573200"/>
            <a:ext cx="6412320" cy="4202640"/>
          </a:xfrm>
          <a:prstGeom prst="rect">
            <a:avLst/>
          </a:prstGeom>
          <a:ln>
            <a:noFill/>
          </a:ln>
        </p:spPr>
      </p:pic>
      <p:sp>
        <p:nvSpPr>
          <p:cNvPr id="95" name="CustomShape 2"/>
          <p:cNvSpPr/>
          <p:nvPr/>
        </p:nvSpPr>
        <p:spPr>
          <a:xfrm>
            <a:off x="1214280" y="5786280"/>
            <a:ext cx="6285960" cy="39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US" sz="20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Geneva"/>
                <a:ea typeface="DejaVu Sans"/>
              </a:rPr>
              <a:t>72 points in a inch,  1 point  ≈ 0.353mm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63" dur="indefinite" restart="never" nodeType="tmRoot">
          <p:childTnLst>
            <p:seq>
              <p:cTn id="6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Document and Page Layout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7" name="Picture 2" descr=""/>
          <p:cNvPicPr/>
          <p:nvPr/>
        </p:nvPicPr>
        <p:blipFill>
          <a:blip r:embed="rId1"/>
          <a:stretch/>
        </p:blipFill>
        <p:spPr>
          <a:xfrm>
            <a:off x="1213200" y="1573200"/>
            <a:ext cx="6412320" cy="4202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65" dur="indefinite" restart="never" nodeType="tmRoot">
          <p:childTnLst>
            <p:seq>
              <p:cTn id="6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Document and Page Layout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9" name="Picture 3" descr=""/>
          <p:cNvPicPr/>
          <p:nvPr/>
        </p:nvPicPr>
        <p:blipFill>
          <a:blip r:embed="rId1"/>
          <a:stretch/>
        </p:blipFill>
        <p:spPr>
          <a:xfrm>
            <a:off x="1213200" y="1573200"/>
            <a:ext cx="6412320" cy="4202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67" dur="indefinite" restart="never" nodeType="tmRoot">
          <p:childTnLst>
            <p:seq>
              <p:cTn id="6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Document and Page Layout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1" name="Picture 2" descr=""/>
          <p:cNvPicPr/>
          <p:nvPr/>
        </p:nvPicPr>
        <p:blipFill>
          <a:blip r:embed="rId1"/>
          <a:stretch/>
        </p:blipFill>
        <p:spPr>
          <a:xfrm>
            <a:off x="1213200" y="1571760"/>
            <a:ext cx="6412680" cy="4203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69" dur="indefinite" restart="never" nodeType="tmRoot">
          <p:childTnLst>
            <p:seq>
              <p:cTn id="7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755640" y="692640"/>
            <a:ext cx="7632000" cy="8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Geneva"/>
              </a:rPr>
              <a:t>Fonts</a:t>
            </a:r>
            <a:endParaRPr b="0" lang="en-US" sz="4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3" name="Picture 2" descr=""/>
          <p:cNvPicPr/>
          <p:nvPr/>
        </p:nvPicPr>
        <p:blipFill>
          <a:blip r:embed="rId1"/>
          <a:stretch/>
        </p:blipFill>
        <p:spPr>
          <a:xfrm>
            <a:off x="1214280" y="1571760"/>
            <a:ext cx="6412680" cy="4203000"/>
          </a:xfrm>
          <a:prstGeom prst="rect">
            <a:avLst/>
          </a:prstGeom>
          <a:ln>
            <a:noFill/>
          </a:ln>
        </p:spPr>
      </p:pic>
      <p:sp>
        <p:nvSpPr>
          <p:cNvPr id="104" name="CustomShape 2"/>
          <p:cNvSpPr/>
          <p:nvPr/>
        </p:nvSpPr>
        <p:spPr>
          <a:xfrm>
            <a:off x="1214280" y="5786280"/>
            <a:ext cx="6285960" cy="39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en-US" sz="20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Geneva"/>
                <a:ea typeface="DejaVu Sans"/>
              </a:rPr>
              <a:t>Font Name, Style, Color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1" dur="indefinite" restart="never" nodeType="tmRoot">
          <p:childTnLst>
            <p:seq>
              <p:cTn id="72" dur="indefinite" nodeType="mainSeq">
                <p:childTnLst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Presentation_dyalog15</Template>
  <TotalTime>639</TotalTime>
  <Application>LibreOffice/5.3.3.2$Windows_X86_64 LibreOffice_project/3d9a8b4b4e538a85e0782bd6c2d430bafe583448</Application>
  <Words>208</Words>
  <Paragraphs>66</Paragraphs>
  <Company>Microsoft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2015-07-28T13:03:29Z</dcterms:created>
  <dc:creator>Fiona Smith</dc:creator>
  <dc:description/>
  <dc:language>en-US</dc:language>
  <cp:lastModifiedBy/>
  <cp:lastPrinted>2014-08-15T09:52:37Z</cp:lastPrinted>
  <dcterms:modified xsi:type="dcterms:W3CDTF">2017-09-08T17:11:20Z</dcterms:modified>
  <cp:revision>68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Microsoft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On-screen Show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37</vt:i4>
  </property>
</Properties>
</file>