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56" r:id="rId2"/>
    <p:sldId id="261" r:id="rId3"/>
    <p:sldId id="271" r:id="rId4"/>
    <p:sldId id="275" r:id="rId5"/>
    <p:sldId id="282" r:id="rId6"/>
    <p:sldId id="285" r:id="rId7"/>
    <p:sldId id="288" r:id="rId8"/>
    <p:sldId id="290" r:id="rId9"/>
    <p:sldId id="293" r:id="rId10"/>
  </p:sldIdLst>
  <p:sldSz cx="9144000" cy="6858000" type="screen4x3"/>
  <p:notesSz cx="6858000" cy="9144000"/>
  <p:defaultTextStyle>
    <a:lvl1pPr>
      <a:defRPr sz="2400">
        <a:latin typeface="Geneva"/>
        <a:ea typeface="Geneva"/>
        <a:cs typeface="Geneva"/>
        <a:sym typeface="Geneva"/>
      </a:defRPr>
    </a:lvl1pPr>
    <a:lvl2pPr indent="457200">
      <a:defRPr sz="2400">
        <a:latin typeface="Geneva"/>
        <a:ea typeface="Geneva"/>
        <a:cs typeface="Geneva"/>
        <a:sym typeface="Geneva"/>
      </a:defRPr>
    </a:lvl2pPr>
    <a:lvl3pPr indent="914400">
      <a:defRPr sz="2400">
        <a:latin typeface="Geneva"/>
        <a:ea typeface="Geneva"/>
        <a:cs typeface="Geneva"/>
        <a:sym typeface="Geneva"/>
      </a:defRPr>
    </a:lvl3pPr>
    <a:lvl4pPr indent="1371600">
      <a:defRPr sz="2400">
        <a:latin typeface="Geneva"/>
        <a:ea typeface="Geneva"/>
        <a:cs typeface="Geneva"/>
        <a:sym typeface="Geneva"/>
      </a:defRPr>
    </a:lvl4pPr>
    <a:lvl5pPr indent="1828800">
      <a:defRPr sz="2400">
        <a:latin typeface="Geneva"/>
        <a:ea typeface="Geneva"/>
        <a:cs typeface="Geneva"/>
        <a:sym typeface="Geneva"/>
      </a:defRPr>
    </a:lvl5pPr>
    <a:lvl6pPr indent="2286000">
      <a:defRPr sz="2400">
        <a:latin typeface="Geneva"/>
        <a:ea typeface="Geneva"/>
        <a:cs typeface="Geneva"/>
        <a:sym typeface="Geneva"/>
      </a:defRPr>
    </a:lvl6pPr>
    <a:lvl7pPr indent="2743200">
      <a:defRPr sz="2400">
        <a:latin typeface="Geneva"/>
        <a:ea typeface="Geneva"/>
        <a:cs typeface="Geneva"/>
        <a:sym typeface="Geneva"/>
      </a:defRPr>
    </a:lvl7pPr>
    <a:lvl8pPr indent="3200400">
      <a:defRPr sz="2400">
        <a:latin typeface="Geneva"/>
        <a:ea typeface="Geneva"/>
        <a:cs typeface="Geneva"/>
        <a:sym typeface="Geneva"/>
      </a:defRPr>
    </a:lvl8pPr>
    <a:lvl9pPr indent="3657600">
      <a:defRPr sz="2400">
        <a:latin typeface="Geneva"/>
        <a:ea typeface="Geneva"/>
        <a:cs typeface="Geneva"/>
        <a:sym typeface="Geneva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Geneva"/>
          <a:ea typeface="Geneva"/>
          <a:cs typeface="Geneva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n">
        <a:font>
          <a:latin typeface="Geneva"/>
          <a:ea typeface="Geneva"/>
          <a:cs typeface="Genev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BBE0E3"/>
          </a:solidFill>
        </a:fill>
      </a:tcStyle>
    </a:firstCol>
    <a:lastRow>
      <a:tcTxStyle b="on" i="on">
        <a:font>
          <a:latin typeface="Geneva"/>
          <a:ea typeface="Geneva"/>
          <a:cs typeface="Genev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BBE0E3"/>
          </a:solidFill>
        </a:fill>
      </a:tcStyle>
    </a:lastRow>
    <a:firstRow>
      <a:tcTxStyle b="on" i="on">
        <a:font>
          <a:latin typeface="Geneva"/>
          <a:ea typeface="Geneva"/>
          <a:cs typeface="Genev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BBE0E3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Geneva"/>
          <a:ea typeface="Geneva"/>
          <a:cs typeface="Geneva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Geneva"/>
          <a:ea typeface="Geneva"/>
          <a:cs typeface="Genev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>
          <a:latin typeface="Geneva"/>
          <a:ea typeface="Geneva"/>
          <a:cs typeface="Genev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Geneva"/>
          <a:ea typeface="Geneva"/>
          <a:cs typeface="Genev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Geneva"/>
          <a:ea typeface="Geneva"/>
          <a:cs typeface="Geneva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n">
        <a:font>
          <a:latin typeface="Geneva"/>
          <a:ea typeface="Geneva"/>
          <a:cs typeface="Genev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D2D8A"/>
          </a:solidFill>
        </a:fill>
      </a:tcStyle>
    </a:firstCol>
    <a:lastRow>
      <a:tcTxStyle b="on" i="on">
        <a:font>
          <a:latin typeface="Geneva"/>
          <a:ea typeface="Geneva"/>
          <a:cs typeface="Genev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D2D8A"/>
          </a:solidFill>
        </a:fill>
      </a:tcStyle>
    </a:lastRow>
    <a:firstRow>
      <a:tcTxStyle b="on" i="on">
        <a:font>
          <a:latin typeface="Geneva"/>
          <a:ea typeface="Geneva"/>
          <a:cs typeface="Genev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D2D8A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Geneva"/>
          <a:ea typeface="Geneva"/>
          <a:cs typeface="Genev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Geneva"/>
          <a:ea typeface="Geneva"/>
          <a:cs typeface="Genev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BBE0E3"/>
          </a:solidFill>
        </a:fill>
      </a:tcStyle>
    </a:firstCol>
    <a:lastRow>
      <a:tcTxStyle b="on" i="on">
        <a:font>
          <a:latin typeface="Geneva"/>
          <a:ea typeface="Geneva"/>
          <a:cs typeface="Genev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Geneva"/>
          <a:ea typeface="Geneva"/>
          <a:cs typeface="Genev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BBE0E3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Geneva"/>
          <a:ea typeface="Geneva"/>
          <a:cs typeface="Geneva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Geneva"/>
          <a:ea typeface="Geneva"/>
          <a:cs typeface="Genev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Geneva"/>
          <a:ea typeface="Geneva"/>
          <a:cs typeface="Genev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Geneva"/>
          <a:ea typeface="Geneva"/>
          <a:cs typeface="Genev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Geneva"/>
          <a:ea typeface="Geneva"/>
          <a:cs typeface="Genev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Geneva"/>
          <a:ea typeface="Geneva"/>
          <a:cs typeface="Genev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Geneva"/>
          <a:ea typeface="Geneva"/>
          <a:cs typeface="Genev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Geneva"/>
          <a:ea typeface="Geneva"/>
          <a:cs typeface="Genev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22" name="Shape 2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1pPr>
    <a:lvl2pPr indent="2286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2pPr>
    <a:lvl3pPr indent="4572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3pPr>
    <a:lvl4pPr indent="6858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4pPr>
    <a:lvl5pPr indent="9144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5pPr>
    <a:lvl6pPr indent="11430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6pPr>
    <a:lvl7pPr indent="13716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7pPr>
    <a:lvl8pPr indent="16002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8pPr>
    <a:lvl9pPr indent="18288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  <p:sp>
        <p:nvSpPr>
          <p:cNvPr id="10" name="Shape 1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333333"/>
                </a:solidFill>
              </a:rPr>
              <a:t>Title Text</a:t>
            </a:r>
          </a:p>
        </p:txBody>
      </p:sp>
      <p:sp>
        <p:nvSpPr>
          <p:cNvPr id="11" name="Shape 1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333333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333333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333333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333333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33333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  <p:sp>
        <p:nvSpPr>
          <p:cNvPr id="14" name="Shape 14"/>
          <p:cNvSpPr>
            <a:spLocks noGrp="1"/>
          </p:cNvSpPr>
          <p:nvPr>
            <p:ph type="body" idx="1"/>
          </p:nvPr>
        </p:nvSpPr>
        <p:spPr>
          <a:xfrm>
            <a:off x="611560" y="1125537"/>
            <a:ext cx="3744789" cy="4464051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333333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333333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333333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333333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33333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ed Bod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  <p:sp>
        <p:nvSpPr>
          <p:cNvPr id="17" name="Shape 17"/>
          <p:cNvSpPr>
            <a:spLocks noGrp="1"/>
          </p:cNvSpPr>
          <p:nvPr>
            <p:ph type="body" idx="1"/>
          </p:nvPr>
        </p:nvSpPr>
        <p:spPr>
          <a:xfrm>
            <a:off x="755576" y="908720"/>
            <a:ext cx="7632849" cy="4680522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333333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333333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333333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333333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33333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ody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xfrm>
            <a:off x="755576" y="908720"/>
            <a:ext cx="7632775" cy="4680521"/>
          </a:xfrm>
          <a:prstGeom prst="rect">
            <a:avLst/>
          </a:prstGeom>
        </p:spPr>
        <p:txBody>
          <a:bodyPr/>
          <a:lstStyle>
            <a:lvl1pPr marL="0" indent="0">
              <a:buClrTx/>
              <a:buSzTx/>
              <a:buNone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333333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333333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333333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333333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333333"/>
                </a:solidFill>
              </a:rPr>
              <a:t>Body Level Five</a:t>
            </a:r>
          </a:p>
        </p:txBody>
      </p:sp>
      <p:sp>
        <p:nvSpPr>
          <p:cNvPr id="20" name="Shape 2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.png" descr="dyalogpower-768x1024.gif                                       00020D4Aextern                         BC21CDDC:"/>
          <p:cNvPicPr/>
          <p:nvPr/>
        </p:nvPicPr>
        <p:blipFill>
          <a:blip r:embed="rId6" cstate="print">
            <a:extLst/>
          </a:blip>
          <a:stretch>
            <a:fillRect/>
          </a:stretch>
        </p:blipFill>
        <p:spPr>
          <a:xfrm>
            <a:off x="-23951" y="-42144"/>
            <a:ext cx="9191626" cy="6886576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image2.png"/>
          <p:cNvPicPr/>
          <p:nvPr/>
        </p:nvPicPr>
        <p:blipFill>
          <a:blip r:embed="rId7" cstate="print">
            <a:extLst/>
          </a:blip>
          <a:stretch>
            <a:fillRect/>
          </a:stretch>
        </p:blipFill>
        <p:spPr>
          <a:xfrm>
            <a:off x="323527" y="5587898"/>
            <a:ext cx="953265" cy="936105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image3.png"/>
          <p:cNvPicPr/>
          <p:nvPr/>
        </p:nvPicPr>
        <p:blipFill>
          <a:blip r:embed="rId8" cstate="print">
            <a:extLst/>
          </a:blip>
          <a:stretch>
            <a:fillRect/>
          </a:stretch>
        </p:blipFill>
        <p:spPr>
          <a:xfrm>
            <a:off x="7164288" y="6421615"/>
            <a:ext cx="1274960" cy="196374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5"/>
          <p:cNvSpPr>
            <a:spLocks noGrp="1"/>
          </p:cNvSpPr>
          <p:nvPr>
            <p:ph type="sldNum" sz="quarter" idx="2"/>
          </p:nvPr>
        </p:nvSpPr>
        <p:spPr>
          <a:xfrm>
            <a:off x="3567112" y="6378842"/>
            <a:ext cx="2057401" cy="281917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888888"/>
                </a:solidFill>
              </a:defRPr>
            </a:lvl1pPr>
          </a:lstStyle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  <p:sp>
        <p:nvSpPr>
          <p:cNvPr id="6" name="Shape 6"/>
          <p:cNvSpPr>
            <a:spLocks noGrp="1"/>
          </p:cNvSpPr>
          <p:nvPr>
            <p:ph type="title"/>
          </p:nvPr>
        </p:nvSpPr>
        <p:spPr>
          <a:xfrm>
            <a:off x="755575" y="620689"/>
            <a:ext cx="7632849" cy="10795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333333"/>
                </a:solidFill>
              </a:rPr>
              <a:t>Title Text</a:t>
            </a:r>
          </a:p>
        </p:txBody>
      </p:sp>
      <p:sp>
        <p:nvSpPr>
          <p:cNvPr id="7" name="Shape 7"/>
          <p:cNvSpPr>
            <a:spLocks noGrp="1"/>
          </p:cNvSpPr>
          <p:nvPr>
            <p:ph type="body" idx="1"/>
          </p:nvPr>
        </p:nvSpPr>
        <p:spPr>
          <a:xfrm>
            <a:off x="755575" y="1700213"/>
            <a:ext cx="7632849" cy="51577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333333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333333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333333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333333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333333"/>
                </a:solidFill>
              </a:rPr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 spd="med"/>
  <p:txStyles>
    <p:titleStyle>
      <a:lvl1pPr algn="ctr">
        <a:defRPr sz="4000">
          <a:solidFill>
            <a:srgbClr val="333333"/>
          </a:solidFill>
          <a:latin typeface="Geneva"/>
          <a:ea typeface="Geneva"/>
          <a:cs typeface="Geneva"/>
          <a:sym typeface="Geneva"/>
        </a:defRPr>
      </a:lvl1pPr>
      <a:lvl2pPr algn="ctr">
        <a:defRPr sz="4000">
          <a:solidFill>
            <a:srgbClr val="333333"/>
          </a:solidFill>
          <a:latin typeface="Geneva"/>
          <a:ea typeface="Geneva"/>
          <a:cs typeface="Geneva"/>
          <a:sym typeface="Geneva"/>
        </a:defRPr>
      </a:lvl2pPr>
      <a:lvl3pPr algn="ctr">
        <a:defRPr sz="4000">
          <a:solidFill>
            <a:srgbClr val="333333"/>
          </a:solidFill>
          <a:latin typeface="Geneva"/>
          <a:ea typeface="Geneva"/>
          <a:cs typeface="Geneva"/>
          <a:sym typeface="Geneva"/>
        </a:defRPr>
      </a:lvl3pPr>
      <a:lvl4pPr algn="ctr">
        <a:defRPr sz="4000">
          <a:solidFill>
            <a:srgbClr val="333333"/>
          </a:solidFill>
          <a:latin typeface="Geneva"/>
          <a:ea typeface="Geneva"/>
          <a:cs typeface="Geneva"/>
          <a:sym typeface="Geneva"/>
        </a:defRPr>
      </a:lvl4pPr>
      <a:lvl5pPr algn="ctr">
        <a:defRPr sz="4000">
          <a:solidFill>
            <a:srgbClr val="333333"/>
          </a:solidFill>
          <a:latin typeface="Geneva"/>
          <a:ea typeface="Geneva"/>
          <a:cs typeface="Geneva"/>
          <a:sym typeface="Geneva"/>
        </a:defRPr>
      </a:lvl5pPr>
      <a:lvl6pPr indent="457200" algn="ctr">
        <a:defRPr sz="4000">
          <a:solidFill>
            <a:srgbClr val="333333"/>
          </a:solidFill>
          <a:latin typeface="Geneva"/>
          <a:ea typeface="Geneva"/>
          <a:cs typeface="Geneva"/>
          <a:sym typeface="Geneva"/>
        </a:defRPr>
      </a:lvl6pPr>
      <a:lvl7pPr indent="914400" algn="ctr">
        <a:defRPr sz="4000">
          <a:solidFill>
            <a:srgbClr val="333333"/>
          </a:solidFill>
          <a:latin typeface="Geneva"/>
          <a:ea typeface="Geneva"/>
          <a:cs typeface="Geneva"/>
          <a:sym typeface="Geneva"/>
        </a:defRPr>
      </a:lvl7pPr>
      <a:lvl8pPr indent="1371600" algn="ctr">
        <a:defRPr sz="4000">
          <a:solidFill>
            <a:srgbClr val="333333"/>
          </a:solidFill>
          <a:latin typeface="Geneva"/>
          <a:ea typeface="Geneva"/>
          <a:cs typeface="Geneva"/>
          <a:sym typeface="Geneva"/>
        </a:defRPr>
      </a:lvl8pPr>
      <a:lvl9pPr indent="1828800" algn="ctr">
        <a:defRPr sz="4000">
          <a:solidFill>
            <a:srgbClr val="333333"/>
          </a:solidFill>
          <a:latin typeface="Geneva"/>
          <a:ea typeface="Geneva"/>
          <a:cs typeface="Geneva"/>
          <a:sym typeface="Geneva"/>
        </a:defRPr>
      </a:lvl9pPr>
    </p:titleStyle>
    <p:bodyStyle>
      <a:lvl1pPr marL="342900" indent="-342900">
        <a:spcBef>
          <a:spcPts val="700"/>
        </a:spcBef>
        <a:buClr>
          <a:srgbClr val="FF8000"/>
        </a:buClr>
        <a:buSzPct val="100000"/>
        <a:buChar char="•"/>
        <a:defRPr sz="3200">
          <a:solidFill>
            <a:srgbClr val="333333"/>
          </a:solidFill>
          <a:latin typeface="Geneva"/>
          <a:ea typeface="Geneva"/>
          <a:cs typeface="Geneva"/>
          <a:sym typeface="Geneva"/>
        </a:defRPr>
      </a:lvl1pPr>
      <a:lvl2pPr marL="783771" indent="-326571">
        <a:spcBef>
          <a:spcPts val="700"/>
        </a:spcBef>
        <a:buClr>
          <a:srgbClr val="FF8000"/>
        </a:buClr>
        <a:buSzPct val="100000"/>
        <a:buChar char="–"/>
        <a:defRPr sz="3200">
          <a:solidFill>
            <a:srgbClr val="333333"/>
          </a:solidFill>
          <a:latin typeface="Geneva"/>
          <a:ea typeface="Geneva"/>
          <a:cs typeface="Geneva"/>
          <a:sym typeface="Geneva"/>
        </a:defRPr>
      </a:lvl2pPr>
      <a:lvl3pPr marL="1219200" indent="-304800">
        <a:spcBef>
          <a:spcPts val="700"/>
        </a:spcBef>
        <a:buClr>
          <a:srgbClr val="FF8000"/>
        </a:buClr>
        <a:buSzPct val="100000"/>
        <a:buChar char="•"/>
        <a:defRPr sz="3200">
          <a:solidFill>
            <a:srgbClr val="333333"/>
          </a:solidFill>
          <a:latin typeface="Geneva"/>
          <a:ea typeface="Geneva"/>
          <a:cs typeface="Geneva"/>
          <a:sym typeface="Geneva"/>
        </a:defRPr>
      </a:lvl3pPr>
      <a:lvl4pPr marL="1737360" indent="-365760">
        <a:spcBef>
          <a:spcPts val="700"/>
        </a:spcBef>
        <a:buClr>
          <a:srgbClr val="FF8000"/>
        </a:buClr>
        <a:buSzPct val="100000"/>
        <a:buChar char="–"/>
        <a:defRPr sz="3200">
          <a:solidFill>
            <a:srgbClr val="333333"/>
          </a:solidFill>
          <a:latin typeface="Geneva"/>
          <a:ea typeface="Geneva"/>
          <a:cs typeface="Geneva"/>
          <a:sym typeface="Geneva"/>
        </a:defRPr>
      </a:lvl4pPr>
      <a:lvl5pPr marL="2194560" indent="-365760">
        <a:spcBef>
          <a:spcPts val="700"/>
        </a:spcBef>
        <a:buClr>
          <a:srgbClr val="FF8000"/>
        </a:buClr>
        <a:buSzPct val="100000"/>
        <a:buChar char="»"/>
        <a:defRPr sz="3200">
          <a:solidFill>
            <a:srgbClr val="333333"/>
          </a:solidFill>
          <a:latin typeface="Geneva"/>
          <a:ea typeface="Geneva"/>
          <a:cs typeface="Geneva"/>
          <a:sym typeface="Geneva"/>
        </a:defRPr>
      </a:lvl5pPr>
      <a:lvl6pPr marL="2651760" indent="-365760">
        <a:spcBef>
          <a:spcPts val="700"/>
        </a:spcBef>
        <a:buClr>
          <a:srgbClr val="FF8000"/>
        </a:buClr>
        <a:buSzPct val="100000"/>
        <a:buChar char="»"/>
        <a:defRPr sz="3200">
          <a:solidFill>
            <a:srgbClr val="333333"/>
          </a:solidFill>
          <a:latin typeface="Geneva"/>
          <a:ea typeface="Geneva"/>
          <a:cs typeface="Geneva"/>
          <a:sym typeface="Geneva"/>
        </a:defRPr>
      </a:lvl6pPr>
      <a:lvl7pPr marL="3108960" indent="-365760">
        <a:spcBef>
          <a:spcPts val="700"/>
        </a:spcBef>
        <a:buClr>
          <a:srgbClr val="FF8000"/>
        </a:buClr>
        <a:buSzPct val="100000"/>
        <a:buChar char="»"/>
        <a:defRPr sz="3200">
          <a:solidFill>
            <a:srgbClr val="333333"/>
          </a:solidFill>
          <a:latin typeface="Geneva"/>
          <a:ea typeface="Geneva"/>
          <a:cs typeface="Geneva"/>
          <a:sym typeface="Geneva"/>
        </a:defRPr>
      </a:lvl7pPr>
      <a:lvl8pPr marL="3566159" indent="-365759">
        <a:spcBef>
          <a:spcPts val="700"/>
        </a:spcBef>
        <a:buClr>
          <a:srgbClr val="FF8000"/>
        </a:buClr>
        <a:buSzPct val="100000"/>
        <a:buChar char="»"/>
        <a:defRPr sz="3200">
          <a:solidFill>
            <a:srgbClr val="333333"/>
          </a:solidFill>
          <a:latin typeface="Geneva"/>
          <a:ea typeface="Geneva"/>
          <a:cs typeface="Geneva"/>
          <a:sym typeface="Geneva"/>
        </a:defRPr>
      </a:lvl8pPr>
      <a:lvl9pPr marL="4023359" indent="-365759">
        <a:spcBef>
          <a:spcPts val="700"/>
        </a:spcBef>
        <a:buClr>
          <a:srgbClr val="FF8000"/>
        </a:buClr>
        <a:buSzPct val="100000"/>
        <a:buChar char="»"/>
        <a:defRPr sz="3200">
          <a:solidFill>
            <a:srgbClr val="333333"/>
          </a:solidFill>
          <a:latin typeface="Geneva"/>
          <a:ea typeface="Geneva"/>
          <a:cs typeface="Geneva"/>
          <a:sym typeface="Geneva"/>
        </a:defRPr>
      </a:lvl9pPr>
    </p:bodyStyle>
    <p:otherStyle>
      <a:lvl1pPr algn="ctr">
        <a:defRPr sz="1200">
          <a:solidFill>
            <a:schemeClr val="tx1"/>
          </a:solidFill>
          <a:latin typeface="+mn-lt"/>
          <a:ea typeface="+mn-ea"/>
          <a:cs typeface="+mn-cs"/>
          <a:sym typeface="Geneva"/>
        </a:defRPr>
      </a:lvl1pPr>
      <a:lvl2pPr indent="457200" algn="ctr">
        <a:defRPr sz="1200">
          <a:solidFill>
            <a:schemeClr val="tx1"/>
          </a:solidFill>
          <a:latin typeface="+mn-lt"/>
          <a:ea typeface="+mn-ea"/>
          <a:cs typeface="+mn-cs"/>
          <a:sym typeface="Geneva"/>
        </a:defRPr>
      </a:lvl2pPr>
      <a:lvl3pPr indent="914400" algn="ctr">
        <a:defRPr sz="1200">
          <a:solidFill>
            <a:schemeClr val="tx1"/>
          </a:solidFill>
          <a:latin typeface="+mn-lt"/>
          <a:ea typeface="+mn-ea"/>
          <a:cs typeface="+mn-cs"/>
          <a:sym typeface="Geneva"/>
        </a:defRPr>
      </a:lvl3pPr>
      <a:lvl4pPr indent="1371600" algn="ctr">
        <a:defRPr sz="1200">
          <a:solidFill>
            <a:schemeClr val="tx1"/>
          </a:solidFill>
          <a:latin typeface="+mn-lt"/>
          <a:ea typeface="+mn-ea"/>
          <a:cs typeface="+mn-cs"/>
          <a:sym typeface="Geneva"/>
        </a:defRPr>
      </a:lvl4pPr>
      <a:lvl5pPr indent="1828800" algn="ctr">
        <a:defRPr sz="1200">
          <a:solidFill>
            <a:schemeClr val="tx1"/>
          </a:solidFill>
          <a:latin typeface="+mn-lt"/>
          <a:ea typeface="+mn-ea"/>
          <a:cs typeface="+mn-cs"/>
          <a:sym typeface="Geneva"/>
        </a:defRPr>
      </a:lvl5pPr>
      <a:lvl6pPr indent="2286000" algn="ctr">
        <a:defRPr sz="1200">
          <a:solidFill>
            <a:schemeClr val="tx1"/>
          </a:solidFill>
          <a:latin typeface="+mn-lt"/>
          <a:ea typeface="+mn-ea"/>
          <a:cs typeface="+mn-cs"/>
          <a:sym typeface="Geneva"/>
        </a:defRPr>
      </a:lvl6pPr>
      <a:lvl7pPr indent="2743200" algn="ctr">
        <a:defRPr sz="1200">
          <a:solidFill>
            <a:schemeClr val="tx1"/>
          </a:solidFill>
          <a:latin typeface="+mn-lt"/>
          <a:ea typeface="+mn-ea"/>
          <a:cs typeface="+mn-cs"/>
          <a:sym typeface="Geneva"/>
        </a:defRPr>
      </a:lvl7pPr>
      <a:lvl8pPr indent="3200400" algn="ctr">
        <a:defRPr sz="1200">
          <a:solidFill>
            <a:schemeClr val="tx1"/>
          </a:solidFill>
          <a:latin typeface="+mn-lt"/>
          <a:ea typeface="+mn-ea"/>
          <a:cs typeface="+mn-cs"/>
          <a:sym typeface="Geneva"/>
        </a:defRPr>
      </a:lvl8pPr>
      <a:lvl9pPr indent="3657600" algn="ctr">
        <a:defRPr sz="1200">
          <a:solidFill>
            <a:schemeClr val="tx1"/>
          </a:solidFill>
          <a:latin typeface="+mn-lt"/>
          <a:ea typeface="+mn-ea"/>
          <a:cs typeface="+mn-cs"/>
          <a:sym typeface="Genev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4.pn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2771799" y="2276872"/>
            <a:ext cx="3248356" cy="3888336"/>
          </a:xfrm>
          <a:prstGeom prst="rect">
            <a:avLst/>
          </a:prstGeom>
          <a:ln w="12700">
            <a:miter lim="400000"/>
          </a:ln>
        </p:spPr>
      </p:pic>
      <p:sp>
        <p:nvSpPr>
          <p:cNvPr id="25" name="Shape 25"/>
          <p:cNvSpPr/>
          <p:nvPr/>
        </p:nvSpPr>
        <p:spPr>
          <a:xfrm>
            <a:off x="685800" y="1412775"/>
            <a:ext cx="7772400" cy="5760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>
            <a:lvl1pPr algn="ctr" defTabSz="850391">
              <a:lnSpc>
                <a:spcPct val="90000"/>
              </a:lnSpc>
              <a:defRPr sz="2976">
                <a:solidFill>
                  <a:srgbClr val="333333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976">
                <a:solidFill>
                  <a:srgbClr val="333333"/>
                </a:solidFill>
              </a:rPr>
              <a:t>John Scholes</a:t>
            </a:r>
          </a:p>
        </p:txBody>
      </p:sp>
      <p:sp>
        <p:nvSpPr>
          <p:cNvPr id="26" name="Shape 26"/>
          <p:cNvSpPr/>
          <p:nvPr/>
        </p:nvSpPr>
        <p:spPr>
          <a:xfrm>
            <a:off x="652462" y="620689"/>
            <a:ext cx="7886701" cy="7200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>
            <a:lvl1pPr algn="ctr">
              <a:defRPr sz="4000">
                <a:solidFill>
                  <a:srgbClr val="333333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333333"/>
                </a:solidFill>
              </a:rPr>
              <a:t>Distractions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/>
          <a:lstStyle/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sz="4300">
                <a:solidFill>
                  <a:srgbClr val="333333"/>
                </a:solidFill>
              </a:rPr>
              <a:t>Distractions</a:t>
            </a:r>
          </a:p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sz="3700">
                <a:solidFill>
                  <a:srgbClr val="333333"/>
                </a:solidFill>
              </a:rPr>
              <a:t>Project Delay</a:t>
            </a:r>
          </a:p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sz="3700">
                <a:solidFill>
                  <a:srgbClr val="333333"/>
                </a:solidFill>
              </a:rPr>
              <a:t>Stress</a:t>
            </a:r>
          </a:p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sz="3700">
                <a:solidFill>
                  <a:srgbClr val="333333"/>
                </a:solidFill>
              </a:rPr>
              <a:t>Scientific Approach</a:t>
            </a:r>
          </a:p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sz="3700">
                <a:solidFill>
                  <a:srgbClr val="333333"/>
                </a:solidFill>
              </a:rPr>
              <a:t>Examine the Problem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pPr lvl="0">
                <a:defRPr sz="1800">
                  <a:solidFill>
                    <a:srgbClr val="000000"/>
                  </a:solidFill>
                </a:defRPr>
              </a:pPr>
              <a:t>2</a:t>
            </a:fld>
            <a:endParaRPr sz="1200">
              <a:solidFill>
                <a:srgbClr val="888888"/>
              </a:solidFill>
            </a:endParaRP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/>
          <a:lstStyle/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sz="3500">
                <a:solidFill>
                  <a:srgbClr val="333333"/>
                </a:solidFill>
              </a:rPr>
              <a:t>H.R.A. Distraction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endParaRPr sz="3200">
              <a:solidFill>
                <a:srgbClr val="333333"/>
              </a:solidFill>
            </a:endParaRPr>
          </a:p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333333"/>
                </a:solidFill>
              </a:rPr>
              <a:t>Example</a:t>
            </a:r>
          </a:p>
          <a:p>
            <a:pPr lvl="0" algn="ctr">
              <a:defRPr sz="1800">
                <a:solidFill>
                  <a:srgbClr val="000000"/>
                </a:solidFill>
              </a:defRPr>
            </a:pPr>
            <a:endParaRPr sz="3200">
              <a:solidFill>
                <a:srgbClr val="333333"/>
              </a:solidFill>
            </a:endParaRPr>
          </a:p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333333"/>
                </a:solidFill>
              </a:rPr>
              <a:t>“Embrace the Interaction”</a:t>
            </a:r>
          </a:p>
        </p:txBody>
      </p:sp>
      <p:sp>
        <p:nvSpPr>
          <p:cNvPr id="87" name="Shape 8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pPr lvl="0">
                <a:defRPr sz="1800">
                  <a:solidFill>
                    <a:srgbClr val="000000"/>
                  </a:solidFill>
                </a:defRPr>
              </a:pPr>
              <a:t>3</a:t>
            </a:fld>
            <a:endParaRPr sz="1200">
              <a:solidFill>
                <a:srgbClr val="888888"/>
              </a:solidFill>
            </a:endParaRP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pPr lvl="0">
                <a:defRPr sz="1800">
                  <a:solidFill>
                    <a:srgbClr val="000000"/>
                  </a:solidFill>
                </a:defRPr>
              </a:pPr>
              <a:t>4</a:t>
            </a:fld>
            <a:endParaRPr sz="1200">
              <a:solidFill>
                <a:srgbClr val="888888"/>
              </a:solidFill>
            </a:endParaRPr>
          </a:p>
        </p:txBody>
      </p:sp>
      <p:sp>
        <p:nvSpPr>
          <p:cNvPr id="104" name="Shape 10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333333"/>
                </a:solidFill>
              </a:rPr>
              <a:t>Ref/UER Thread</a:t>
            </a:r>
          </a:p>
        </p:txBody>
      </p:sp>
      <p:sp>
        <p:nvSpPr>
          <p:cNvPr id="105" name="Shape 105"/>
          <p:cNvSpPr>
            <a:spLocks noGrp="1"/>
          </p:cNvSpPr>
          <p:nvPr>
            <p:ph type="body" idx="1"/>
          </p:nvPr>
        </p:nvSpPr>
        <p:spPr>
          <a:xfrm>
            <a:off x="1327075" y="1370013"/>
            <a:ext cx="7632849" cy="5157787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06" name="Shape 106"/>
          <p:cNvSpPr/>
          <p:nvPr/>
        </p:nvSpPr>
        <p:spPr>
          <a:xfrm>
            <a:off x="4841402" y="1521097"/>
            <a:ext cx="375594" cy="3815806"/>
          </a:xfrm>
          <a:prstGeom prst="rect">
            <a:avLst/>
          </a:prstGeom>
          <a:solidFill>
            <a:srgbClr val="96B3B6"/>
          </a:solidFill>
          <a:ln w="25400">
            <a:solidFill>
              <a:srgbClr val="BBE0E3"/>
            </a:solidFill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107" name="Shape 107"/>
          <p:cNvSpPr/>
          <p:nvPr/>
        </p:nvSpPr>
        <p:spPr>
          <a:xfrm>
            <a:off x="4319736" y="5064784"/>
            <a:ext cx="504528" cy="256516"/>
          </a:xfrm>
          <a:prstGeom prst="rect">
            <a:avLst/>
          </a:prstGeom>
          <a:solidFill>
            <a:srgbClr val="96B3B6"/>
          </a:solidFill>
          <a:ln w="25400">
            <a:solidFill>
              <a:srgbClr val="BBE0E3"/>
            </a:solidFill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108" name="Shape 108"/>
          <p:cNvSpPr/>
          <p:nvPr/>
        </p:nvSpPr>
        <p:spPr>
          <a:xfrm>
            <a:off x="1163657" y="2898248"/>
            <a:ext cx="3566776" cy="472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 lvl="0">
              <a:defRPr sz="1800"/>
            </a:pPr>
            <a:r>
              <a:rPr sz="2400"/>
              <a:t>main thread 90-95% →</a:t>
            </a:r>
          </a:p>
        </p:txBody>
      </p:sp>
      <p:sp>
        <p:nvSpPr>
          <p:cNvPr id="109" name="Shape 109"/>
          <p:cNvSpPr/>
          <p:nvPr/>
        </p:nvSpPr>
        <p:spPr>
          <a:xfrm>
            <a:off x="1419344" y="4956847"/>
            <a:ext cx="2819510" cy="472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 lvl="0">
              <a:defRPr sz="1800"/>
            </a:pPr>
            <a:r>
              <a:rPr sz="2400"/>
              <a:t>Ref/UER 5-10% →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pPr lvl="0">
                <a:defRPr sz="1800">
                  <a:solidFill>
                    <a:srgbClr val="000000"/>
                  </a:solidFill>
                </a:defRPr>
              </a:pPr>
              <a:t>5</a:t>
            </a:fld>
            <a:endParaRPr sz="1200">
              <a:solidFill>
                <a:srgbClr val="888888"/>
              </a:solidFill>
            </a:endParaRPr>
          </a:p>
        </p:txBody>
      </p:sp>
      <p:sp>
        <p:nvSpPr>
          <p:cNvPr id="139" name="Shape 13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0" tIns="0" rIns="0" bIns="0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333333"/>
                </a:solidFill>
              </a:rPr>
              <a:t>Reflection</a:t>
            </a:r>
          </a:p>
        </p:txBody>
      </p:sp>
      <p:sp>
        <p:nvSpPr>
          <p:cNvPr id="140" name="Shape 140"/>
          <p:cNvSpPr>
            <a:spLocks noGrp="1"/>
          </p:cNvSpPr>
          <p:nvPr>
            <p:ph type="body" idx="1"/>
          </p:nvPr>
        </p:nvSpPr>
        <p:spPr>
          <a:xfrm>
            <a:off x="768275" y="1700213"/>
            <a:ext cx="7632849" cy="5157787"/>
          </a:xfrm>
          <a:prstGeom prst="rect">
            <a:avLst/>
          </a:prstGeom>
        </p:spPr>
        <p:txBody>
          <a:bodyPr lIns="0" tIns="0" rIns="0" bIns="0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333333"/>
                </a:solidFill>
              </a:rPr>
              <a:t>Word selection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333333"/>
                </a:solidFill>
              </a:rPr>
              <a:t>Pronoun reversal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333333"/>
                </a:solidFill>
              </a:rPr>
              <a:t>Eye contact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pPr lvl="0">
                <a:defRPr sz="1800">
                  <a:solidFill>
                    <a:srgbClr val="000000"/>
                  </a:solidFill>
                </a:defRPr>
              </a:pPr>
              <a:t>6</a:t>
            </a:fld>
            <a:endParaRPr sz="1200">
              <a:solidFill>
                <a:srgbClr val="888888"/>
              </a:solidFill>
            </a:endParaRPr>
          </a:p>
        </p:txBody>
      </p:sp>
      <p:sp>
        <p:nvSpPr>
          <p:cNvPr id="153" name="Shape 15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333333"/>
                </a:solidFill>
              </a:rPr>
              <a:t>Ref/UER Thread</a:t>
            </a:r>
          </a:p>
        </p:txBody>
      </p:sp>
      <p:sp>
        <p:nvSpPr>
          <p:cNvPr id="154" name="Shape 154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/>
          <a:lstStyle/>
          <a:p>
            <a:pPr lvl="0"/>
            <a:endParaRPr/>
          </a:p>
        </p:txBody>
      </p:sp>
      <p:graphicFrame>
        <p:nvGraphicFramePr>
          <p:cNvPr id="155" name="Table 155"/>
          <p:cNvGraphicFramePr/>
          <p:nvPr/>
        </p:nvGraphicFramePr>
        <p:xfrm>
          <a:off x="685800" y="2084336"/>
          <a:ext cx="8332340" cy="3119437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4148732"/>
                <a:gridCol w="4183608"/>
              </a:tblGrid>
              <a:tr h="1579761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3732" b="1" i="1"/>
                        <a:t>Acknowlegement</a:t>
                      </a:r>
                    </a:p>
                  </a:txBody>
                  <a:tcPr marL="63500" marR="63500" marT="63500" marB="6350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3732" b="1" i="1"/>
                        <a:t>Reflection</a:t>
                      </a:r>
                    </a:p>
                  </a:txBody>
                  <a:tcPr marL="63500" marR="63500" marT="63500" marB="6350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</a:tr>
              <a:tr h="1539676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3732" b="1" i="1"/>
                        <a:t>Empathy</a:t>
                      </a:r>
                    </a:p>
                  </a:txBody>
                  <a:tcPr marL="63500" marR="63500" marT="63500" marB="6350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3732" b="1" i="1"/>
                        <a:t>UER</a:t>
                      </a:r>
                    </a:p>
                  </a:txBody>
                  <a:tcPr marL="63500" marR="63500" marT="63500" marB="6350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/>
          </p:cNvSpPr>
          <p:nvPr>
            <p:ph type="body" idx="1"/>
          </p:nvPr>
        </p:nvSpPr>
        <p:spPr>
          <a:xfrm>
            <a:off x="755576" y="921420"/>
            <a:ext cx="7632775" cy="4680521"/>
          </a:xfrm>
          <a:prstGeom prst="rect">
            <a:avLst/>
          </a:prstGeom>
        </p:spPr>
        <p:txBody>
          <a:bodyPr lIns="0" tIns="0" rIns="0" bIns="0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333333"/>
                </a:solidFill>
              </a:rPr>
              <a:t>The Universal Empathic Response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333333"/>
                </a:solidFill>
              </a:rPr>
              <a:t>Complete emotional continuum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endParaRPr sz="3200">
              <a:solidFill>
                <a:srgbClr val="333333"/>
              </a:solidFill>
            </a:endParaRPr>
          </a:p>
        </p:txBody>
      </p:sp>
      <p:sp>
        <p:nvSpPr>
          <p:cNvPr id="164" name="Shape 16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pPr lvl="0">
                <a:defRPr sz="1800">
                  <a:solidFill>
                    <a:srgbClr val="000000"/>
                  </a:solidFill>
                </a:defRPr>
              </a:pPr>
              <a:t>7</a:t>
            </a:fld>
            <a:endParaRPr sz="1200">
              <a:solidFill>
                <a:srgbClr val="888888"/>
              </a:solidFill>
            </a:endParaRPr>
          </a:p>
        </p:txBody>
      </p:sp>
      <p:pic>
        <p:nvPicPr>
          <p:cNvPr id="165" name="Screen Shot 2014-09-12 at 14.30.09.pn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1520775" y="2392114"/>
            <a:ext cx="6150076" cy="364629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333333"/>
                </a:solidFill>
              </a:rPr>
              <a:t>The Universal Empathic Response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333333"/>
                </a:solidFill>
              </a:rPr>
              <a:t>Complete emotional continuum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333333"/>
                </a:solidFill>
              </a:rPr>
              <a:t>Fourier decomposition: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endParaRPr sz="3200">
              <a:solidFill>
                <a:srgbClr val="333333"/>
              </a:solidFill>
            </a:endParaRP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333333"/>
                </a:solidFill>
              </a:rPr>
              <a:t>             …</a:t>
            </a:r>
          </a:p>
        </p:txBody>
      </p:sp>
      <p:sp>
        <p:nvSpPr>
          <p:cNvPr id="171" name="Shape 17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pPr lvl="0">
                <a:defRPr sz="1800">
                  <a:solidFill>
                    <a:srgbClr val="000000"/>
                  </a:solidFill>
                </a:defRPr>
              </a:pPr>
              <a:t>8</a:t>
            </a:fld>
            <a:endParaRPr sz="1200">
              <a:solidFill>
                <a:srgbClr val="888888"/>
              </a:solidFill>
            </a:endParaRPr>
          </a:p>
        </p:txBody>
      </p:sp>
      <p:sp>
        <p:nvSpPr>
          <p:cNvPr id="172" name="Shape 172"/>
          <p:cNvSpPr/>
          <p:nvPr/>
        </p:nvSpPr>
        <p:spPr>
          <a:xfrm>
            <a:off x="920964" y="2998162"/>
            <a:ext cx="254083" cy="1270001"/>
          </a:xfrm>
          <a:prstGeom prst="rect">
            <a:avLst/>
          </a:prstGeom>
          <a:solidFill>
            <a:srgbClr val="333399"/>
          </a:solidFill>
          <a:ln w="25400">
            <a:solidFill>
              <a:srgbClr val="BBE0E3"/>
            </a:solidFill>
          </a:ln>
        </p:spPr>
        <p:txBody>
          <a:bodyPr lIns="0" tIns="0" rIns="0" bIns="0"/>
          <a:lstStyle/>
          <a:p>
            <a:pPr lvl="0">
              <a:defRPr>
                <a:solidFill>
                  <a:srgbClr val="FF40FF"/>
                </a:solidFill>
              </a:defRPr>
            </a:pPr>
            <a:endParaRPr/>
          </a:p>
        </p:txBody>
      </p:sp>
      <p:sp>
        <p:nvSpPr>
          <p:cNvPr id="173" name="Shape 173"/>
          <p:cNvSpPr/>
          <p:nvPr/>
        </p:nvSpPr>
        <p:spPr>
          <a:xfrm>
            <a:off x="1459211" y="3167596"/>
            <a:ext cx="254083" cy="1100567"/>
          </a:xfrm>
          <a:prstGeom prst="rect">
            <a:avLst/>
          </a:prstGeom>
          <a:solidFill>
            <a:srgbClr val="C7C7C7"/>
          </a:solidFill>
          <a:ln w="25400">
            <a:solidFill>
              <a:srgbClr val="BBE0E3"/>
            </a:solidFill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174" name="Shape 174"/>
          <p:cNvSpPr/>
          <p:nvPr/>
        </p:nvSpPr>
        <p:spPr>
          <a:xfrm>
            <a:off x="1196446" y="3357458"/>
            <a:ext cx="254083" cy="910705"/>
          </a:xfrm>
          <a:prstGeom prst="rect">
            <a:avLst/>
          </a:prstGeom>
          <a:solidFill>
            <a:srgbClr val="6666B3"/>
          </a:solidFill>
          <a:ln w="25400">
            <a:solidFill>
              <a:srgbClr val="BBE0E3"/>
            </a:solidFill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175" name="Shape 175"/>
          <p:cNvSpPr/>
          <p:nvPr/>
        </p:nvSpPr>
        <p:spPr>
          <a:xfrm>
            <a:off x="1685370" y="3576392"/>
            <a:ext cx="254083" cy="691771"/>
          </a:xfrm>
          <a:prstGeom prst="rect">
            <a:avLst/>
          </a:prstGeom>
          <a:solidFill>
            <a:srgbClr val="2D2D8A"/>
          </a:solidFill>
          <a:ln w="25400">
            <a:solidFill>
              <a:srgbClr val="BBE0E3"/>
            </a:solidFill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176" name="Shape 176"/>
          <p:cNvSpPr/>
          <p:nvPr/>
        </p:nvSpPr>
        <p:spPr>
          <a:xfrm>
            <a:off x="2174294" y="3167596"/>
            <a:ext cx="254083" cy="1100567"/>
          </a:xfrm>
          <a:prstGeom prst="rect">
            <a:avLst/>
          </a:prstGeom>
          <a:solidFill>
            <a:srgbClr val="96B3B6"/>
          </a:solidFill>
          <a:ln w="25400">
            <a:solidFill>
              <a:srgbClr val="BBE0E3"/>
            </a:solidFill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177" name="Shape 177"/>
          <p:cNvSpPr/>
          <p:nvPr/>
        </p:nvSpPr>
        <p:spPr>
          <a:xfrm>
            <a:off x="1921023" y="3357458"/>
            <a:ext cx="254083" cy="910705"/>
          </a:xfrm>
          <a:prstGeom prst="rect">
            <a:avLst/>
          </a:prstGeom>
          <a:solidFill>
            <a:srgbClr val="9999CC"/>
          </a:solidFill>
          <a:ln w="25400">
            <a:solidFill>
              <a:srgbClr val="BBE0E3"/>
            </a:solidFill>
          </a:ln>
        </p:spPr>
        <p:txBody>
          <a:bodyPr lIns="0" tIns="0" rIns="0" bIns="0"/>
          <a:lstStyle/>
          <a:p>
            <a:pPr lvl="0"/>
            <a:endParaRPr/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pPr lvl="0">
                <a:defRPr sz="1800">
                  <a:solidFill>
                    <a:srgbClr val="000000"/>
                  </a:solidFill>
                </a:defRPr>
              </a:pPr>
              <a:t>9</a:t>
            </a:fld>
            <a:endParaRPr sz="1200">
              <a:solidFill>
                <a:srgbClr val="888888"/>
              </a:solidFill>
            </a:endParaRPr>
          </a:p>
        </p:txBody>
      </p:sp>
      <p:sp>
        <p:nvSpPr>
          <p:cNvPr id="190" name="Shape 19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0" tIns="0" rIns="0" bIns="0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333333"/>
                </a:solidFill>
              </a:rPr>
              <a:t>Categories</a:t>
            </a:r>
          </a:p>
        </p:txBody>
      </p:sp>
      <p:sp>
        <p:nvSpPr>
          <p:cNvPr id="191" name="Shape 19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/>
          <a:lstStyle/>
          <a:p>
            <a:pPr lvl="0"/>
            <a:endParaRPr/>
          </a:p>
        </p:txBody>
      </p:sp>
      <p:graphicFrame>
        <p:nvGraphicFramePr>
          <p:cNvPr id="192" name="Table 192"/>
          <p:cNvGraphicFramePr/>
          <p:nvPr/>
        </p:nvGraphicFramePr>
        <p:xfrm>
          <a:off x="1065088" y="1530633"/>
          <a:ext cx="7420221" cy="3825918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863070"/>
                <a:gridCol w="3354205"/>
                <a:gridCol w="3202946"/>
              </a:tblGrid>
              <a:tr h="644657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2160" b="1" i="1"/>
                        <a:t>5</a:t>
                      </a:r>
                    </a:p>
                  </a:txBody>
                  <a:tcPr marL="63500" marR="63500" marT="63500" marB="6350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2160" b="1" i="1"/>
                        <a:t>Large men / Fire</a:t>
                      </a:r>
                    </a:p>
                  </a:txBody>
                  <a:tcPr marL="63500" marR="63500" marT="63500" marB="6350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2200">
                          <a:latin typeface="APL385 Unicode"/>
                          <a:ea typeface="APL385 Unicode"/>
                          <a:cs typeface="APL385 Unicode"/>
                          <a:sym typeface="APL385 Unicode"/>
                        </a:rPr>
                        <a:t>)SAVE</a:t>
                      </a:r>
                    </a:p>
                  </a:txBody>
                  <a:tcPr marL="63500" marR="63500" marT="63500" marB="6350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</a:tr>
              <a:tr h="638158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2160" b="1" i="1"/>
                        <a:t>4</a:t>
                      </a:r>
                    </a:p>
                  </a:txBody>
                  <a:tcPr marL="63500" marR="63500" marT="63500" marB="6350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2160" b="1" i="1"/>
                        <a:t>H.R.A.</a:t>
                      </a:r>
                    </a:p>
                  </a:txBody>
                  <a:tcPr marL="63500" marR="63500" marT="63500" marB="6350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2160" b="1" i="1"/>
                        <a:t>Ref/UER thread</a:t>
                      </a:r>
                    </a:p>
                  </a:txBody>
                  <a:tcPr marL="63500" marR="63500" marT="63500" marB="6350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</a:tr>
              <a:tr h="638158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2160" b="1" i="1"/>
                        <a:t>3</a:t>
                      </a:r>
                    </a:p>
                  </a:txBody>
                  <a:tcPr marL="63500" marR="63500" marT="63500" marB="6350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2160" b="1" i="1"/>
                        <a:t>Large Children</a:t>
                      </a:r>
                    </a:p>
                  </a:txBody>
                  <a:tcPr marL="63500" marR="63500" marT="63500" marB="6350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2160" b="1" i="1"/>
                        <a:t>Money / Career</a:t>
                      </a:r>
                    </a:p>
                  </a:txBody>
                  <a:tcPr marL="63500" marR="63500" marT="63500" marB="6350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</a:tr>
              <a:tr h="640688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2160" b="1" i="1"/>
                        <a:t>2</a:t>
                      </a:r>
                    </a:p>
                  </a:txBody>
                  <a:tcPr marL="63500" marR="63500" marT="63500" marB="6350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2160" b="1" i="1"/>
                        <a:t>Small Children / Dogs</a:t>
                      </a:r>
                    </a:p>
                  </a:txBody>
                  <a:tcPr marL="63500" marR="63500" marT="63500" marB="6350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2160" b="1" i="1"/>
                        <a:t>Biscuits / TV</a:t>
                      </a:r>
                    </a:p>
                  </a:txBody>
                  <a:tcPr marL="63500" marR="63500" marT="63500" marB="6350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</a:tr>
              <a:tr h="637542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2160" b="1" i="1"/>
                        <a:t>1</a:t>
                      </a:r>
                    </a:p>
                  </a:txBody>
                  <a:tcPr marL="63500" marR="63500" marT="63500" marB="6350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2160" b="1" i="1"/>
                        <a:t>Noises</a:t>
                      </a:r>
                    </a:p>
                  </a:txBody>
                  <a:tcPr marL="63500" marR="63500" marT="63500" marB="6350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2160" b="1" i="1"/>
                        <a:t>Ignore</a:t>
                      </a:r>
                    </a:p>
                  </a:txBody>
                  <a:tcPr marL="63500" marR="63500" marT="63500" marB="6350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</a:tr>
              <a:tr h="626715">
                <a:tc>
                  <a:txBody>
                    <a:bodyPr/>
                    <a:lstStyle/>
                    <a:p>
                      <a:pPr lvl="0" algn="l">
                        <a:defRPr sz="1800" b="0" i="0"/>
                      </a:pPr>
                      <a:r>
                        <a:rPr sz="2160" b="1" i="1"/>
                        <a:t>0</a:t>
                      </a:r>
                    </a:p>
                  </a:txBody>
                  <a:tcPr marL="63500" marR="63500" marT="63500" marB="6350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2160"/>
                      </a:pPr>
                      <a:endParaRPr/>
                    </a:p>
                  </a:txBody>
                  <a:tcPr marL="63500" marR="63500" marT="63500" marB="6350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l">
                        <a:defRPr sz="2160"/>
                      </a:pPr>
                      <a:endParaRPr/>
                    </a:p>
                  </a:txBody>
                  <a:tcPr marL="63500" marR="63500" marT="63500" marB="6350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Default">
      <a:majorFont>
        <a:latin typeface="Avenir Roman"/>
        <a:ea typeface="Avenir Roman"/>
        <a:cs typeface="Avenir Roman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BBE0E3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eneva"/>
            <a:ea typeface="Geneva"/>
            <a:cs typeface="Geneva"/>
            <a:sym typeface="Genev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BBE0E3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eneva"/>
            <a:ea typeface="Geneva"/>
            <a:cs typeface="Geneva"/>
            <a:sym typeface="Genev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Default">
      <a:majorFont>
        <a:latin typeface="Avenir Roman"/>
        <a:ea typeface="Avenir Roman"/>
        <a:cs typeface="Avenir Roman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BBE0E3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eneva"/>
            <a:ea typeface="Geneva"/>
            <a:cs typeface="Geneva"/>
            <a:sym typeface="Genev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BBE0E3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eneva"/>
            <a:ea typeface="Geneva"/>
            <a:cs typeface="Geneva"/>
            <a:sym typeface="Genev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</Words>
  <Application>Microsoft Office PowerPoint</Application>
  <PresentationFormat>On-screen Show (4:3)</PresentationFormat>
  <Paragraphs>56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Default</vt:lpstr>
      <vt:lpstr>Slide 1</vt:lpstr>
      <vt:lpstr>Slide 2</vt:lpstr>
      <vt:lpstr>Slide 3</vt:lpstr>
      <vt:lpstr>Ref/UER Thread</vt:lpstr>
      <vt:lpstr>Reflection</vt:lpstr>
      <vt:lpstr>Ref/UER Thread</vt:lpstr>
      <vt:lpstr>Slide 7</vt:lpstr>
      <vt:lpstr>Slide 8</vt:lpstr>
      <vt:lpstr>Categories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John</cp:lastModifiedBy>
  <cp:revision>1</cp:revision>
  <dcterms:modified xsi:type="dcterms:W3CDTF">2014-09-26T20:17:24Z</dcterms:modified>
</cp:coreProperties>
</file>