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9" r:id="rId27"/>
    <p:sldId id="284" r:id="rId28"/>
    <p:sldId id="285" r:id="rId29"/>
    <p:sldId id="286" r:id="rId30"/>
    <p:sldId id="291" r:id="rId31"/>
    <p:sldId id="288" r:id="rId32"/>
    <p:sldId id="287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292" r:id="rId43"/>
    <p:sldId id="280" r:id="rId44"/>
    <p:sldId id="302" r:id="rId45"/>
    <p:sldId id="281" r:id="rId46"/>
    <p:sldId id="303" r:id="rId47"/>
    <p:sldId id="290" r:id="rId4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79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84434-9034-44B3-BD00-720F0CFD7275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2C469-A479-4B2B-97A3-91A0905C81CD}" type="slidenum">
              <a:rPr lang="da-DK" smtClean="0"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B3379-4E3A-4212-8AE8-5037DB753C40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B0844-4DDA-4006-9E20-34383701123C}" type="slidenum">
              <a:rPr lang="da-DK" smtClean="0"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B0844-4DDA-4006-9E20-34383701123C}" type="slidenum">
              <a:rPr lang="da-DK" smtClean="0"/>
              <a:t>13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A2715B-C394-4545-BD84-114FD3139D0E}" type="datetimeFigureOut">
              <a:rPr lang="da-DK" smtClean="0"/>
              <a:t>23-09-2014</a:t>
            </a:fld>
            <a:endParaRPr lang="da-D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C0890F-4B65-42E2-8F4A-DEAE718BB0D6}" type="slidenum">
              <a:rPr lang="da-DK" smtClean="0"/>
              <a:t>‹#›</a:t>
            </a:fld>
            <a:endParaRPr lang="da-D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smtClean="0"/>
              <a:t>I </a:t>
            </a:r>
            <a:r>
              <a:rPr lang="da-DK" dirty="0" err="1" smtClean="0"/>
              <a:t>won</a:t>
            </a:r>
            <a:r>
              <a:rPr lang="da-DK" dirty="0" smtClean="0"/>
              <a:t> the APL </a:t>
            </a:r>
            <a:r>
              <a:rPr lang="da-DK" dirty="0" smtClean="0"/>
              <a:t>Problem </a:t>
            </a:r>
            <a:r>
              <a:rPr lang="da-DK" dirty="0" err="1" smtClean="0"/>
              <a:t>Solving</a:t>
            </a:r>
            <a:r>
              <a:rPr lang="da-DK" dirty="0" smtClean="0"/>
              <a:t> </a:t>
            </a:r>
            <a:r>
              <a:rPr lang="da-DK" dirty="0" err="1" smtClean="0"/>
              <a:t>Competition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Emil Bremer Orloff</a:t>
            </a:r>
          </a:p>
          <a:p>
            <a:r>
              <a:rPr lang="da-DK" dirty="0" smtClean="0"/>
              <a:t>Dyalog’14</a:t>
            </a:r>
          </a:p>
          <a:p>
            <a:r>
              <a:rPr lang="da-DK" dirty="0" err="1" smtClean="0"/>
              <a:t>Eastbourne</a:t>
            </a:r>
            <a:r>
              <a:rPr lang="da-DK" dirty="0" smtClean="0"/>
              <a:t>, UK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My </a:t>
            </a:r>
            <a:r>
              <a:rPr lang="da-DK" dirty="0" err="1" smtClean="0"/>
              <a:t>first</a:t>
            </a:r>
            <a:r>
              <a:rPr lang="da-DK" dirty="0" smtClean="0"/>
              <a:t> </a:t>
            </a:r>
            <a:r>
              <a:rPr lang="da-DK" dirty="0" err="1" smtClean="0"/>
              <a:t>encounter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APL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147248" cy="4434840"/>
          </a:xfrm>
        </p:spPr>
        <p:txBody>
          <a:bodyPr>
            <a:normAutofit/>
          </a:bodyPr>
          <a:lstStyle/>
          <a:p>
            <a:r>
              <a:rPr lang="da-DK" sz="3200" dirty="0" smtClean="0"/>
              <a:t>2011: </a:t>
            </a:r>
            <a:r>
              <a:rPr lang="da-DK" sz="3200" dirty="0" err="1" smtClean="0"/>
              <a:t>my</a:t>
            </a:r>
            <a:r>
              <a:rPr lang="da-DK" sz="3200" dirty="0" smtClean="0"/>
              <a:t> </a:t>
            </a:r>
            <a:r>
              <a:rPr lang="da-DK" sz="3200" dirty="0" err="1" smtClean="0"/>
              <a:t>department</a:t>
            </a:r>
            <a:r>
              <a:rPr lang="da-DK" sz="3200" dirty="0" smtClean="0"/>
              <a:t> </a:t>
            </a:r>
            <a:r>
              <a:rPr lang="da-DK" sz="3200" dirty="0" err="1" smtClean="0"/>
              <a:t>shared</a:t>
            </a:r>
            <a:r>
              <a:rPr lang="da-DK" sz="3200" dirty="0" smtClean="0"/>
              <a:t> a link to the </a:t>
            </a:r>
            <a:r>
              <a:rPr lang="da-DK" sz="3200" dirty="0" err="1" smtClean="0"/>
              <a:t>Dyalog</a:t>
            </a:r>
            <a:r>
              <a:rPr lang="da-DK" sz="3200" dirty="0" smtClean="0"/>
              <a:t> </a:t>
            </a:r>
            <a:r>
              <a:rPr lang="da-DK" sz="3200" dirty="0" err="1" smtClean="0"/>
              <a:t>Competition</a:t>
            </a:r>
            <a:endParaRPr lang="da-DK" sz="3200" dirty="0" smtClean="0"/>
          </a:p>
          <a:p>
            <a:r>
              <a:rPr lang="da-DK" sz="3200" dirty="0" smtClean="0"/>
              <a:t>A horrible </a:t>
            </a:r>
            <a:r>
              <a:rPr lang="da-DK" sz="3200" dirty="0" err="1" smtClean="0"/>
              <a:t>mess</a:t>
            </a:r>
            <a:r>
              <a:rPr lang="da-DK" sz="3200" dirty="0" smtClean="0"/>
              <a:t> of </a:t>
            </a:r>
            <a:r>
              <a:rPr lang="da-DK" sz="3200" dirty="0" err="1" smtClean="0"/>
              <a:t>funny</a:t>
            </a:r>
            <a:r>
              <a:rPr lang="da-DK" sz="3200" dirty="0" smtClean="0"/>
              <a:t> </a:t>
            </a:r>
            <a:r>
              <a:rPr lang="da-DK" sz="3200" dirty="0" err="1" smtClean="0"/>
              <a:t>characters</a:t>
            </a:r>
            <a:r>
              <a:rPr lang="da-DK" sz="3200" dirty="0" smtClean="0"/>
              <a:t>!</a:t>
            </a:r>
            <a:endParaRPr lang="da-DK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988840"/>
            <a:ext cx="4038600" cy="4434840"/>
          </a:xfrm>
        </p:spPr>
        <p:txBody>
          <a:bodyPr/>
          <a:lstStyle/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My </a:t>
            </a:r>
            <a:r>
              <a:rPr lang="da-DK" dirty="0" err="1" smtClean="0"/>
              <a:t>first</a:t>
            </a:r>
            <a:r>
              <a:rPr lang="da-DK" dirty="0" smtClean="0"/>
              <a:t> </a:t>
            </a:r>
            <a:r>
              <a:rPr lang="da-DK" dirty="0" err="1" smtClean="0"/>
              <a:t>encounter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APL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147248" cy="4434840"/>
          </a:xfrm>
        </p:spPr>
        <p:txBody>
          <a:bodyPr>
            <a:normAutofit/>
          </a:bodyPr>
          <a:lstStyle/>
          <a:p>
            <a:r>
              <a:rPr lang="da-DK" sz="3200" dirty="0" smtClean="0"/>
              <a:t>2011: </a:t>
            </a:r>
            <a:r>
              <a:rPr lang="da-DK" sz="3200" dirty="0" err="1" smtClean="0"/>
              <a:t>my</a:t>
            </a:r>
            <a:r>
              <a:rPr lang="da-DK" sz="3200" dirty="0" smtClean="0"/>
              <a:t> </a:t>
            </a:r>
            <a:r>
              <a:rPr lang="da-DK" sz="3200" dirty="0" err="1" smtClean="0"/>
              <a:t>department</a:t>
            </a:r>
            <a:r>
              <a:rPr lang="da-DK" sz="3200" dirty="0" smtClean="0"/>
              <a:t> </a:t>
            </a:r>
            <a:r>
              <a:rPr lang="da-DK" sz="3200" dirty="0" err="1" smtClean="0"/>
              <a:t>shared</a:t>
            </a:r>
            <a:r>
              <a:rPr lang="da-DK" sz="3200" dirty="0" smtClean="0"/>
              <a:t> a link to the </a:t>
            </a:r>
            <a:r>
              <a:rPr lang="da-DK" sz="3200" dirty="0" err="1" smtClean="0"/>
              <a:t>Dyalog</a:t>
            </a:r>
            <a:r>
              <a:rPr lang="da-DK" sz="3200" dirty="0" smtClean="0"/>
              <a:t> </a:t>
            </a:r>
            <a:r>
              <a:rPr lang="da-DK" sz="3200" dirty="0" err="1" smtClean="0"/>
              <a:t>Competition</a:t>
            </a:r>
            <a:endParaRPr lang="da-DK" sz="3200" dirty="0" smtClean="0"/>
          </a:p>
          <a:p>
            <a:r>
              <a:rPr lang="da-DK" sz="3200" dirty="0" smtClean="0"/>
              <a:t>A horrible </a:t>
            </a:r>
            <a:r>
              <a:rPr lang="da-DK" sz="3200" dirty="0" err="1" smtClean="0"/>
              <a:t>mess</a:t>
            </a:r>
            <a:r>
              <a:rPr lang="da-DK" sz="3200" dirty="0" smtClean="0"/>
              <a:t> of </a:t>
            </a:r>
            <a:r>
              <a:rPr lang="da-DK" sz="3200" dirty="0" err="1" smtClean="0"/>
              <a:t>funny</a:t>
            </a:r>
            <a:r>
              <a:rPr lang="da-DK" sz="3200" dirty="0" smtClean="0"/>
              <a:t> </a:t>
            </a:r>
            <a:r>
              <a:rPr lang="da-DK" sz="3200" dirty="0" err="1" smtClean="0"/>
              <a:t>characters</a:t>
            </a:r>
            <a:r>
              <a:rPr lang="da-DK" sz="3200" dirty="0" smtClean="0"/>
              <a:t>!</a:t>
            </a:r>
          </a:p>
          <a:p>
            <a:r>
              <a:rPr lang="da-DK" sz="3200" dirty="0" err="1" smtClean="0"/>
              <a:t>Became</a:t>
            </a:r>
            <a:r>
              <a:rPr lang="da-DK" sz="3200" dirty="0" smtClean="0"/>
              <a:t> </a:t>
            </a:r>
            <a:r>
              <a:rPr lang="da-DK" sz="3200" dirty="0" err="1" smtClean="0"/>
              <a:t>interessted</a:t>
            </a:r>
            <a:r>
              <a:rPr lang="da-DK" sz="3200" dirty="0" smtClean="0"/>
              <a:t> due to the nature of the </a:t>
            </a:r>
            <a:r>
              <a:rPr lang="da-DK" sz="3200" dirty="0" err="1" smtClean="0"/>
              <a:t>language</a:t>
            </a:r>
            <a:r>
              <a:rPr lang="da-DK" sz="3200" dirty="0" smtClean="0"/>
              <a:t> – had to </a:t>
            </a:r>
            <a:r>
              <a:rPr lang="da-DK" sz="3200" dirty="0" err="1" smtClean="0"/>
              <a:t>use</a:t>
            </a:r>
            <a:r>
              <a:rPr lang="da-DK" sz="3200" dirty="0" smtClean="0"/>
              <a:t> </a:t>
            </a:r>
            <a:r>
              <a:rPr lang="da-DK" sz="3200" dirty="0" err="1" smtClean="0"/>
              <a:t>another</a:t>
            </a:r>
            <a:r>
              <a:rPr lang="da-DK" sz="3200" dirty="0" smtClean="0"/>
              <a:t> approach</a:t>
            </a:r>
          </a:p>
          <a:p>
            <a:r>
              <a:rPr lang="da-DK" sz="3200" dirty="0" err="1" smtClean="0"/>
              <a:t>Didn’t</a:t>
            </a:r>
            <a:r>
              <a:rPr lang="da-DK" sz="3200" dirty="0" smtClean="0"/>
              <a:t> have time to </a:t>
            </a:r>
            <a:r>
              <a:rPr lang="da-DK" sz="3200" dirty="0" err="1" smtClean="0"/>
              <a:t>learn</a:t>
            </a:r>
            <a:endParaRPr lang="da-DK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988840"/>
            <a:ext cx="4038600" cy="4434840"/>
          </a:xfrm>
        </p:spPr>
        <p:txBody>
          <a:bodyPr/>
          <a:lstStyle/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Fastforward </a:t>
            </a:r>
            <a:r>
              <a:rPr lang="da-DK" dirty="0" smtClean="0">
                <a:sym typeface="Wingdings" pitchFamily="2" charset="2"/>
              </a:rPr>
              <a:t> 2014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Last chance to </a:t>
            </a:r>
            <a:r>
              <a:rPr lang="da-DK" sz="3200" dirty="0" err="1" smtClean="0"/>
              <a:t>compete</a:t>
            </a:r>
            <a:r>
              <a:rPr lang="da-DK" sz="3200" dirty="0" smtClean="0"/>
              <a:t> as a student</a:t>
            </a:r>
          </a:p>
          <a:p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988840"/>
            <a:ext cx="3580259" cy="4578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Fastforward </a:t>
            </a:r>
            <a:r>
              <a:rPr lang="da-DK" dirty="0" smtClean="0">
                <a:sym typeface="Wingdings" pitchFamily="2" charset="2"/>
              </a:rPr>
              <a:t> 2014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Last chance to </a:t>
            </a:r>
            <a:r>
              <a:rPr lang="da-DK" sz="3200" dirty="0" err="1" smtClean="0"/>
              <a:t>compete</a:t>
            </a:r>
            <a:r>
              <a:rPr lang="da-DK" sz="3200" dirty="0" smtClean="0"/>
              <a:t> as a student</a:t>
            </a:r>
          </a:p>
          <a:p>
            <a:r>
              <a:rPr lang="da-DK" sz="3200" dirty="0" err="1" smtClean="0"/>
              <a:t>Legrand’s</a:t>
            </a:r>
            <a:r>
              <a:rPr lang="da-DK" sz="3200" dirty="0" smtClean="0"/>
              <a:t> book</a:t>
            </a:r>
          </a:p>
        </p:txBody>
      </p:sp>
      <p:sp>
        <p:nvSpPr>
          <p:cNvPr id="3074" name="AutoShape 2" descr="data:image/jpeg;base64,/9j/4AAQSkZJRgABAQAAAQABAAD/2wBDAAoHBwgHBgoICAgLCgoLDhgQDg0NDh0VFhEYIx8lJCIfIiEmKzcvJik0KSEiMEExNDk7Pj4+JS5ESUM8SDc9Pjv/2wBDAQoLCw4NDhwQEBw7KCIoOzs7Ozs7Ozs7Ozs7Ozs7Ozs7Ozs7Ozs7Ozs7Ozs7Ozs7Ozs7Ozs7Ozs7Ozs7Ozs7Ozv/wAARCAFMAQQDASIAAhEBAxEB/8QAHAABAAEFAQEAAAAAAAAAAAAAAAUCAwQGBwEI/8QARxAAAQMCAQYLBgUDAwMDBQAAAQACAwQRBQYSEyExkRUiNEFRUmFxcrHRFDJVgZPhIzNTocEHQvBic5IkQ9IWJvElY4Kiwv/EABkBAQADAQEAAAAAAAAAAAAAAAABAgMEBf/EACcRAAICAgIBBAMBAQEBAAAAAAABAhEDEiExEwQiUfAyQWFxFMHR/9oADAMBAAIRAxEAPwDcHveJHAPdtPOqdI/ru3pJ+Y7vKpVihVpH9d29NI/ru3qlEBVpH9d29NI/ru3qlEBVpH9d29NI/ru3qlEBVpH9d29NI/ru3qlEBVpH9d29NI/ru3qlEBVpH9d29NI/ru3qlEBVpH9d29NI/ru3qlEBVpH9d29NI/ru3qlEBVpH9d29NI/ru3qlEBVpH9d29NI/ru3qlEBVpH9d29NI/ru3qlEBVpH9d29NI/ru3qlEBVpH9d29NI/ru3qlEBVpH9d29NI/ru3qlEBVpH9d29NI/ru3qlEBl05LoySSdfOi8pfyz3oqPsujHk/Md3lUqqT8x3eVSrlAiIgCKt0UjGtc+NzWu90kEAo2KR0ZkbG4sbtcGmw+aAoREQBERAEREARXI4JZg4xsLgwXdbmCtoAiIgCIrraSpezPbTyuaddwwkIC0i9ILTYgg9BXiAIiqjjfK8MjaXOOwDnQFKL1zXMcWuBDmmxB5ivEAREQBFUyN8js2Njnu6Gi5Xjmua4tcC0jaCLEIDxFe9kqrZ3s0tunMNlQyKSR+YyNznDaGi5QFCIiAyqX8s96JS/lnvRUfZddGPJ+Y7vKpVUn5ju8qlXKBERAbHLEyrwunpdkpga+PvACSRx0+DT0zbF8TBpCOkqNrqtroKLQSkPjiAcWkgg2CUtVGMOrGSyfiy2te5LlBIo2YfJG1ksNQ6VxsXN90KuHC4jistLI9xbG3OAGou2av3V6Gsp/ZKZraw0+i99gYTnlY9TJTVOLySirMLQAWvDSddggLdV7DFK0Mpp2ua7jxyG1x2LLxg0+hgY2E6R0Y0ZvqA7VaxSqgmpoY2ze0TMPGlzM3V/ll5XzU1RTQSsnAlijDdGWm5PegL/BlFFIyllE7pngfiNHFaVZpsOiEtZHVZ1oG3DmnXbbfcsqSvhqiJWYk+m1WMeZexWJT1cbTX6WfPMkZax5B4+ogfwgK6NsEja11PpWRth1Au1nUdqpipqFmFxVVS2Qlzy05h27fRWsNqIoaesbI8NMkRDb85sUlqInYHDTh4MjZS4t7NfqgK6rD4dPSmnc5sdVawdtb/l1kw0mGmu9iMMrnj+8u1bLq06eKY4ZHGQ90dg5uy2xZs0z5qiSlgxAsmubMdGO+17ICAqGtZUSMaLBriAL3tr6VK19XPTU1CIZXMBhBNufUFEyxuilfG/3mEgqVmNBWU9MH1ujMUYaRmE8wUgrq2RVD8Pmmb+eM2S2q+z1ViHDYji00Et9DEC7bzcytYjWRTCGGnLtHA2zXEayen9lI1FTE7DZa1hBkmY2I6rWPP5/soBHU3Bzg7SwVD3FxsGawBzc6yIqRtFj0ETHEtPGF9uwpS1cIw1kLas0sjXEvIbcu/zUvZq2nfjkFQ2UGNrRd1jq2oC2ykhmq66eoLhFDI4kN2nWVRVUlM+iFZR54YHZrmv5v81KuCrpzNWwzSFsdQ8lrwL21leVE9NBh3sVNKZi5+c51rD/ADUpBdNJh9JPFTTxyyySAHOBsBdYOJQxU9a+KJpa1ttRN+ZTdRUaKRkHtpp3uYM1pjDgPmoKuilhrJGTvz5L3LulEDNwwupsNqqtrTnmzGauf/D+ypxtrXSw1LW5onjBPf8A5ZVHEfZMMp4aSUCQ3MhAvbf3/sqauuZW4UwTSXqI39G0f5bcgJPEGYi6rYaQkRgC+sWvftVMRidlE/RW/K41um//AMKOxiuE9SPZ53GPMsQ0kC9yrOE1UdJWiSUnMLS0m2xQLMN3vnvXizaqnomROfDW6R/MzRkX+awlJBlUv5Z70Sl/LPeio+y66MeT8x3eVSqpPzHd5VKuUCIiApa9jnOa1wJabEA7EbIx5cGPa7NNnWN7HtWBS0dRFWzTOLAKgOMljcgg8W3TxT5LHjw2tipYIWCJhhh0RcyQtz3WFnmw5rHV/qKtSK2yZXme3PzC4ZxF82+u3Soioo6yOGaVjn52a6zGyuJ1iTZ28Zm5eOoK57jLERGCCWtMjrtBdGS3WL68x3/JKQt/BMrwOaXlgcC4C5F9YUTLhtZYaF5BIGedMQTZpG3sOtVzYfUS4m2fPGitGH8ctLg0SX2dr27kpCyUXjntjaXPcGtG0k2Ci4cOqWSUznkEte10ztK7j2jLSLc/GsVamw2ulo3REtcXAizpnWvZvGvbXra7V/qShbJrtXhcAQ0kAnYL7VEtocQDxpHhzGWFtM78QXcderV7w3L2ow6qMgdA4MGlc934rhnA21dl7EfNKFku1xY9rmmzgbgjmWdw1WZtvw8+1tJmcZa9T0VVHUCV7rgFtm6VxAF3XGvbqLR25qtvw6qbUSOicMx73u/NcNbs2ztXRY6thulIm2Sjp2STua6VrpTrcM4FyqUbU0Us1cZixrYhmkyNJz7AG4AA5721FY0VDiL6emeJiX5+fIXvc02Dm21drWm46T3pSItk7TVBjeyeFzXWN2naCr1biUtS1umcxkbTqaNQutefRVzInOa6xDHWDJHX2HigW6SDfbqQUFRXYTFTyZzA6R75C4m+05tr69tiL7LBKQtksZomucwysDmi7gXDUOk9irBuLg3uoaqwieujmfM5omdDZliLZ5jLSSbXtrUrBpNGBJG2MjUA12dq3BQSmXERFBJnR4xVMYGnRyFos1z23I+axJppKiV0srs57tpVCIAiIgCIiAIiIDKpfyz3olL+We9FR9l10Y8n5ju8qlVyYPVSyOkbjDYw8lwZomHNvzbVTwHV/G2/RZ6qPJEjVniL3gOr+Nt+iz1XvAdX8bb9Fnqnlj9Q0ZSiq4Dq/jbfos9V5wHV/G2/RZ6p5Y/UNGeIveA6v4236LPVOBKv4236LPVPLH6hqzxF7wJV/G2/RZ6r3gOr+Nt+iz1Tyx+oaspRe8B1fxtv0WeqcB1fxtv0WeqeWP1DVniL3gSr+Nt+iz1XvAdX8bb9Fnqnlj9Q1ZSiq4Dq/jbfos9U4Dq/jbfos9U8sfqGjKUXvAlX8bb9FnqveA6v4236LPVPLH6hoylFVwHV/G2/RZ6pwHV/G2/RZ6p5Y/UNGUoquA6v4236LPVOA6v4236LPVPLH6hoylF7wHV/G2/RZ6r3gOr+Nt+iz1Tyx+oaMpRe8CVfxtv0WeqcCVfxtv0WeqeWP1DRniL3gOr+Nt+iz1TgOr+Nt+iz1Tyx+oaM8RVcB1fxtv0WeqcB1fxtv0WeqeWP1DRlKL3gOr+Nt+iz1TgSr+Nt+iz1Tyx+oaMyaX8s96JTUslJGY5aoVJJzs8NDbdmpEu+SejJGFVcgD2yQhrtYuNdty94Hrf1Id32UvT8mi8A8lcVfNItSITget/Uh3fZOB639SHd9lNonnkNUQnA9b+pDu+ycD1v6kO77KbRPPIaohOB639SHd9k4Hrf1Id32U2ieeQ1RCcD1v6kO77JwPW/qQ7vsptE88hqiE4Hrf1Id32Tget/Uh3fZTaJ55DVEJwPW/qQ7vsnA9b+pDu+ym0TzyGqITget/Uh3fZOB639SDd9lNonnkNUQnA9b+pBu+ycD1v6kG77KbRPPIaohOB639SDd9k4Hrf1Id32U2ieeQ1RCcD1v6kO77JwPW/qQ7vsptE88hqiE4Hrf1Id32Tget/Uh3fZTaJ55DVEJwPW/qQ7vsqosJq2ysc+SEtDgSLbRuUyh2FHnkNUQnBFb+pDu+ycEVv6kO77K4ynEkgipH1TWuadI+UvsOgjO579CN4QnYTIDHNKdEM29o2j3nfPm+Sz/wCqfwa+FfJb4Irf1Id32Tget/Uh3fZXxVTMkpnVDZbx57JCyNxDjqsbDp2q2NO+fPaKkVBmFr3Eejvu2fO6P1cvgjwiHCqpkl5HwubmuFrc5BA5umyt8EVh2SwH5fZZNIGipZp46o1RLs4nOzBt/wDxspJrWsFmgAHoVo+ok+SsoJMgnU0tKcyVzS46+Lssiy8T5S3wDzKLS75ZQz6fk0XgHkrit0/JovAPJXFzssEREAREQBERAEREARFG5RyyQZPVssT3RyNju1zTYjWoJStki57Ge85re8rFmxbD4ATJVxC22zr23Ll0WUbo251e4OYNshNiO+6kSKDFoc2RkVRGDfMeL6+0Fcs88ov8eDuh6WEl+RujspsOLbwvdMNl2DUrtLj1FU2a5xhceZ/P81zh+T5pqx9VhNWaF0hvJEGB8Tz05vN8lnU0VfHM6SsrYZGFthHHDmAHpuSSs36h9p8Gq9JGqadnSwQRcG4RaLTYzNQn8Ko4vUOsbls2CY0MWEoMRY6K1zzG9/Rb486nx+zky+nlj57RKIiLoOYIrVTVQUkJlnkDGjp51jUOMUde7Mifmv6j9RKq5JOrLKEmrS4M5ERWKhERAEREAREQBERARmJ8pb4B5lExPlLfAPMot49FWZ9PyaLwDyVxW6fk0XgHkriwZYIiIAiIgCIiAIiIAorKgXyar/8AZKlVF5TD/wBtV/8AslQ+iY9o4blJIGYNJfVnOaP3v/ClWSkOEsbiLgOa4atR2LWsrJHSCOnYfy2mV4+YaPNS+CzGfBqZz3Eua3Rm/NmmwG4BVlH2JnSpe9o2yCeaSnjc6RxJaNexRAxaojypOGTtZoJYc+Ajbcbb9POpOm100XhC03KzGaU4hD7KyY1eHzXMmbxCOcXuuXFBSk1R15Z6xTs3ZbVkUOWHwf8A9Lm2CY7iWL1TTJhrYKQtJ0mcSez/ACy6ZkW38Grf0uaN1/VTCDhkSZnlmpYm0bMorE8egoLxx2ln6oOpveVi5SV9ZSlkMJ0ccg/MbtPZ2LUaqvpaMD2mpihc++aJJA0utttfarZczT0j2Z4fTpreb4MjFcWOilrq+Y6OJpc421NHYFh4VitNi9GKyjc4x5xbdwsQQoDCMp6fKKGPD6ukM01QXCRkTDmRs5s4krJgxiOgyhjydo8MzYGjXIw2Dbi97W/lYSxS5TXP/h2RyR4a/E3TA8tYX4u/B6qcGWMtaTJxSM4arHnGxbmuP47hsbmvrmNzZA0F72tu5hbrY9oHO03B6QT0Lf8AIrKanynwKOoZIHTxAMnZaxa6y68MricHqMesrNhREWxyhERAEREAREQEZifKW+AeZRMT5S3wDzKLePRVmfT8mi8A8lcVun5NF4B5K4sGWCIiAIiIAiIgCjcVx+gwhn48udKRxYma3H0+awsr8Rq8OwyN1JJozI/Mc4DWBa+roXOpZSc+WV9zrc5zz+5KylOuEb48Wytm60uV9XV572wxMAdYNIJIHfdQ2VmXFTSwQ4fLTR6OvDo3S2Nm7O3asPBZWvLyxwcx7Q4EG4I6f3UVl+8S4ZTYfHAZqqqmGgsfdI2n97fNc0JzebVvg7J4saxbJcmoZQwSZ81UySzXhrXNI1OA2WKzcmpJfZ6qGVhjzZs8NI6w123BRMU9bLSyGfMnjY4iSG1nNstjw+ohmjZoQbyWzee6752oUcUHcrNnpuTReAeSs1OH01RBPGYWXmaQ52br19qkKLDK6aCJsdHMTmD+wiyloMksSlsZNHCD1nXI3Lz0p3weg5wqpM0LI+olbRz4ZPbS0EhZ3tOz+f2XUcjB/wBBUE88v8LCof6cYdTYjNiEtRI+edoDywZo/noWz0GH0+GwGGmYWtJubm5JXSoPfY455YvHoW8WoRX0D4wPxG8Zh7QuYZSYVT1uG1D5aFtRUxRuEQtxg7sXXFqOUdB7NW6djfw5tfc7nWeZOLU1+i/ppp3jf7Of5M5NVmD6Cdte+NkkedUUpaCC+3TzW/hbK90cQMshawAa3HVq71h4jjFNh7SHHPl5o2nz6FquIYnPW501S/NhZrIGprfuslCeaW0jpc4YY6xJmqyoaycNpoRJGPec42v3KcyVxzDocT08FonytayZlrFwF7d9rrSsJwjF8WcHezNoKR3/AHpLl7h/pB87LbqfDsNwSmdUPLWhgu+eU6x6Kcjx4uI9lIeTJ+XR1EEEAg3BRa5gmPxGniimc0xFo0UrdhFtXy7VsYIIBBuDsK6seRTXBwZMcsbphERaGYREQBERARmJ8pb4B5lExPlLfAPMot49FWZ9PyaLwDyVxW6fk0XgHkriwZYIiIAiIgCIiA1/LhrRkrVVDgSKa0thtsDr/YrjtTlFT8aKppZW0c8QLZxr95oNiPnZd1xmnFVgtZA4XD4XC3TqXI5KaCaMRyRNc0DUCFnJxT5R04tnFpMs5CPlZhtKyQWDs8Nvq4tyR+6lMpqGeSOkxKki0tRh8ulEXPI3+4Dt9FZpHNgniOprGuA16gApv2+jOyrg+oPVcOWTWTdI78aTx6NnL8ZxHDosYdW4e4uiqmXlhIs6N/QQpLJbDKqSCnkc0xtY7PziNmu4AW3YlhOE4hC9r6SF5lsTIxoB29IVyKNkUbY42hrGiwA5guj/AKU4JRRh/wA3vuT4N0hyoic0GSncPC66y48ocPf7z3x+Jp/haXTPuM35hQ2PV2LxYzh9BhroYm1QfeSVtxdovbcsYZsrlqaZPTYVHY6zBW01S7NhnY91r2B1q+ubYHjFRBiAhrIxDWwgOIaeLMzYXN7OYjmK6KKmH2b2h0jWxZmeXuNgB0rqx5NuH2cWbF46rouLFxHD4cTo30sxe1r/AO5hs5p6QVHy5W4QKV89HUNxDN1ZtK4P1997KjCsraPEbiWnqKJw5qhlge4j+bK7lHpszUJ9pGlY1/TLEKdz5sNqG1jNujk4sm/Yf2Wt0uH1NJiBlr4S2WB3Ehljs1naG/ztXbKvEYKPDpa5zw6KNuddpvndAHebLklbVzV9XLVTOvJK4uN+bsUTlxSNMSbdsnqOuiq2auK8DW0qNyhixiuacOw+GBtPPGWzVErr5oO0Bv8AKiva4qeoha6dsMkrs2Mk7XLYKHE21DdDPZsmy/M5efLG8ct4o9GM1Nas07AMTbk3UV2FNpajEK9s2bHon3a9g2X25tv57F1HB8bqKWONtRG4RuALoyQTGecArWKbJnDqHE4a+hYaZ0bXNcxmyQO6VnVuIU1BEXzyAHmbzlTky7TTx9kRxVBxydHQ4J4qiISxPDmnYQri1zI6OqlonYhUAxMqNcMV/wC3rHtPktjXoQcmvd2eVNRUmo9BERXKBERARmJ8pb4B5lExPlLfAPMot49FWZ9PyaLwDyVxW6fk0XgHkriwZYIiIAiIgCIiAEAgg6wRrXKq3J/HIppGU2EzzNDiGu1WIv3rqqKrin2XjNx6OI1mTWVsljwLUy3PutLQBvK9wvJnEqR4qMdpDTkk6OncAdQ5ybkHuXbVEZSYf7bhhe0Xkg47bc45x/nQonejUTTHP3rY5ziuK0uDUZqal1hsYwbXnoC1irxzKenpxi74YoaPOsKdzATm8xJ2rb56SmqXRuqIWSGI5zM4XzT0rVa+sqcrpnYZh8RjoY5Px6l2x1uYf5uXPh1+P9OzNt8/4bZQ1bamlgq4wQ2VjXgHbYi9v3XmUFA/EcLvTPzamncJ6d1r8duwfPWPmvYIY6anjgibmsiaGNHYBYK4cUpKQiKonaxx1gdi5ne20f0dKa1qTNWnynhxIYNVRU8sOJGoaGszTZ8ZJa+x2EXHeCFvL5HvYGOe4tGxpOoKBwvgqiqKt8dfA6OonMzGPIGjJAvbvKmmTxSC7JWPB52uBU5muFFUhhX7k7Zg1eB4fVv0roNFN+tA4xv3j+VTNBitLTxR0FRFOQePJXOJIb0DNAv3leS5RYTBVyUktdHHNEbPa4EWV2Osoa0F1LXQTEczJQ6yqt1+S4LPR/i+TDxSueSykMjQ7ND3tY7USoavrW4dS+0uYZGtcLtBtcc/7XVvEMOxWOtklkgfIPe00XGb6j5hXIsLrMocIrGRxlzYA3TFu0NN9dvku2EEkuTgyTdu1RG0MT8YxSTFiyQ0UBMdMSNRPO7/AD+FNqPw7B6fDCXQ52cW5p1nX361myvETC47lM3b46IgmlbMibKCopKfRNAe8bHbSB0dqt5JYHU5W40BiJcYaV4kqQNl9rWknafuVGUmCYtlPXimw9kjWMcDJK02t3u5h+51rs2TGT1Pk1g0VBAAXe9K8f3uO0rSGOMFa7McmWUuLJZrWsaGtAa1osABYBeoiuc4REQBERARmJ8pb4B5lExPlLfAPMot49FWZ9PyaLwDyVxW6fk0XgHkriwZYIiIAiIgCIiAIiIAnMiIDn+NUHB+JyRAfhu4zPCeb+FGxxRwszImNY0czRYLeMp8PNXh+mjY50sHGAaLlw5xYLl2LTYpIHRR0NVDCPec6FwLv21BccsLcqXR6MM8fGm+y5iWNtiOgpLPlOovGsDu6SoKoiqAx9RI0yAa3EPBN++6xZQ8xOEebnkas/YseLD4tHaeKF7+ctjDfJdUMaguDnnkc3yZTZdK0H2Z0HQHSB5PbqAspTB6SkqKpwrJg3R2JjG3Xsv0BQ73RUNKXtbmsjFwAreE40yLFap1bGYTV6OxGsMNja/Re6mcW4uisJJSVm64xgLa7Q12Fyspq6ntopG+64dV3YqZMCmxBg4XlpGNI40VLTgXPjdc7rK1RvkZVMDXObd1iAbXUtLLHDG6SWRrGN1uc91gPmVwNzjST/8Ap6KUJW6FFS0mF0+gooixm3jPLvMrZMjzetqiGtGcwF1ha+vVfeVqFVikFPW0lHrkmqic0MtxWgXzj2Lb8juV1P8AtjzU4k1NN/srmaeJpfopykyObU59bhjQyY63wjU1/d0FQ+D5BVOISNnxUup6Zp1Qj8x/f1R+66Mi7dVdnm+R1Rj0NBS4bSspqOBkMTBqa0fuekrIRFYzCIiAIiIAiIgIzE+Ut8A8yiYnylvgHmUW8eirM+n5NF4B5K4rdPyaLwDyVxYMsEREAREQBERAEREAREQBWqpufRzM60bh+yurxwu0jpCA+b6ujjqmhshc0sPFc02IK8pYaiHObNPpm6s0kax03WXUAtqJAGucc8gBjS47egKVpMma6oLXTZtOwi/GN3bvVRLIor3M3jjlN8IgaunNVSSxNFyW3HeFGxyQ1Ta90gDXClaS1+3PBA/ldFbk3FBERDKS87c8aitWqMnCMoZfa6R2gEILXAXaXX6e4qsM8JXRpPBOPZK4I976WhdIeMY2X3KYxSOkkwyoFcL0wYTJboGvV2qPpQGzxACwDgBZTE0Mc8TopmNex21rhcFcmR++zrxq4NGl5L0WJ0GIQVT6J0tLVMzGOe674GXuO666zkdf2up/2x5rXALahqAWyZHD/qanwDzVlk8mRMzyQUMLVm1oiLsPNCIiAIiIAiIgCIiAjMT5S3wDzKJifKW+AeZRbx6Ksz6fk0XgHkrit0/JovAPJXFgywREQBERAEREAREQBERAFr+U+UMmCPgjYwWna459rltrc3zUtW4lRYdEZKypZC0C/GOvcubZTZW4XlNUxxYaZH+yZwe9zbNN7bNypLlOjTGvcrRlUnslnOpWxjPN3ZgsSe1YOLuxx9RBT4U2GKKQHS1T7OMXc2+v91BUuJU807mU9S3TRuILQbOBCmabGJGlrJ2546w1FcLxSjLbv/T1FljJa9f4W4smZH1tPV4hi9VWPp3h7G6o2B3TYKddm2Oda3arDqgn3RbtWDLiULcUiw97jppY3SN6LA//ADuWTU8j5NbhBcF2akpTI2SJhY5pvxdQKtYhWRYfQT1kutkTC4gbT0Dfq+ayVHY+KU4HV+2OLYdGblu2/NbtvZXgraTKS4i2iLw3FsckxeljrYqdsFZG57YWe/E0C4ce/UFumE4y3CKhznOi/Fs0Ne7NLu5c6ycxAYTNPHi7Jvb3tjbFncZz2GwDQOy91s2MYRLjVJ7Ix1OxrjxpJYs9zB0s1ixW+RKM1+l8mGP3wf7/AIdMpMdoqqzS/QvPNJq/dSQIIuDcFczw2k4Mw6GldUvn0TbaSTaVI0OLVVPPHHTyuDS4DNdrG3oUQ9Q7p8/0pk9Ikri6/hvaIi7TzwiIgCIiAIiICMxPlLfAPMomJ8pb4B5lFvHoqzPp+TReAeSuK3T8mi8A8lcWDLBERAEREAREQBERAFqWVmUs+D17abO0UBhEhkG0ayDt7ltq5t/WSIcExSNHGMTwT2AtP8lVktlRpjdSsjcZwmkyrhbJJXzkW1GOTUegkc61rDaCow2snpZpS4MFgwsAt23G26iGzVWBVT24ZWvvHEJXQvuW5pF9S2t1Qa1kFXI1olfC0lzecEA6+5ZKMsaq7TOtyjk5qmjS8QjPt0xkgDmseePTmz4+9bRhMhlwumkMxnu0/iO2u1nb2jZ8lH4hk+2aV1TTyOimNyXNNifVSOGxzRUEUdQG6Vt7losDr226VpkkpRVGOOLUnZtK0qswyqxDLGA18z4tIx7oBE7XE1p4uvpO0963Nhzmg9Iuo2qpJ5cpKGqYw6KGGRr3X2E2sFx4patndljskSnMojKWhrK/D42UWYZYpmy5jzYOtzFS6LOMnF7Gko7LU1ynwGvrsRgxTF6praiBwMUUAs1oHNftWyse5lwDtUXJjAOMR4bSRGd7ddS8Hiwjmv29iklfI5SrYpjUY3qYmJYnBhsDJ6l1mulbHcnpNr/Lb8lI4Y9k9ZSPjcHsfIwtc03BBIWkZXVBpsSjkmEbmtEZhz3AhhD7uJZtN7AXHRZbVkeI9DhYijlYwSNsJW5rjxttua+1XeNRhGXyU8jcpR+DqqIi7DygiIpAREQBERARmJ8pb4B5lExPlLfAPMot49FWZ9PyaLwDyVxW6fk0XgHkriwZYIiIAiIgCIiAIiIAtE/qxT6XAYz2SN3t+y3tal/UeLSYBDzjTgHuLXKKstF0zhjjU00AMwjq3VNJxTnWkY0j9wNnyW04XLpsIo3/AP2GN3C38KAdST0tRHO5pq4oYjHGYxZ7BYgAjn2qYwA3wKk7Gkf/ALFTmXtNsTTfBmS1VPDIyOWZkb5PdDnWurqgK6hZiOOzxTAkNo7x9hzhs3lSGB1DqnB6d0ji6RoLHE89jbyssZQSjaNYybdM2qA3p4vAPJU1VXT0NO6eqmZFE3a5xsvabXTR+ELTKqudi2UdRHwfLiHsshighBtDHba93SSVzY8e7fwjqnk0S/pusUrJ4WTRuzmSNDmm20FWq9tU+gmbRPayoc20bnbAelZAbmgNAsBsFtix6+GeoopYaaoNPK8WEoFy3Xrt22Wa/Iu/xNYwE4tg2Iw4XV09IGTuc98ukvI82Jvtudy29QNDhGGYPKZwX1VWRYzSOznfZZE1ZLLcXzW9AXTPG8krRzRyLFGmVzUeGR4hJXPhbLVPsLu42bYardCkcCqpKnKGiYOIzSg2HZr/AIWsVM0ok0bdQJ2jWStgyPH/ALhoLOJ4xNzz8UrpWFRVvk5pZnK0uDq6Iik5wiIgCIiAIiICMxPlLfAPMomJ8pb4B5lFvHoqzPp+TReAeSuK3T8mi8A8lcWDLBERAEREAREQBERAFAZbx6TJapNr5jmOH/ID+VPqKyoj0uTVc0NLjo7gAdBBRdg4qACGgAg3IJHesqmedEL22kLGcGtvtDg8i46FepxaNzTtDyt5JNciLafBfzWFxcGgOIsTzq1h9EzD6XQRm4zi7eqs7jAdKra/5hc0sbS4OiORN8k7Scmj7lBSZM1ZqqnQ4tLT0lTLpXxRNs4k7eMpOKuZFSsaAXOtsWJVV7iPxHWHM0Lnx48luuDpyZMdK+SQ9phpYWQsc6TRtDRc3OrpKwqmulcwkkho/tarLTnNBta4vYrx5cGEtFzzBdEMMYuznnmlJfwx2SzPmaHNzW9FtaylYp3kO48Ba42Dib8bapLD8LrcUmMdHTukI2kamt7yt5UYRZFzU7nztcDdpIv0jatoyNoaiXHKeojhcYISc59uK3UedbBhOQlLTWlxF/tD9ujbcMH8lbVHHHDGI4mNYxosGtFgFRyscFSIiqVCIiAIiIAiIgIzE+Ut8A8yiYnylvgHmUW8eirM+n5NF4B5K4rdPyaLwDyVxYMsEREAREQBERAEREATmREBrGP5C4fixdUUtqOrOsuYOK8/6h/IXPa7A8RwSZ8VdAWhzrtkbrY/uK7SrdRTw1cD4KiJssbxYteLgqyk1wDhknFkjedguP2SFxdn35nK9URgTSREag4i3zVuONsYIbfWbm5Wt8CuTIZ7oWFJI72qTNtduoEnYs2P3VS+nie7OcwEqqdMu1aK2EOYHA3uF6vAABYCwHMrVVIY4C4bdl+hV7ZPSKzK1rg2+sm1lv39PB/0lb/uN8iubxQRyTZzXEhgHGvtK6V/T0f/AE+sPTKPJTJUVu0bciIsyoREQBERAEREAREQEZifKW+AeZRMT5S3wDzKLePRVmfT8mi8A8lcVun5NF4B5K4sGWCIiAIiIAiIgCIiAIiIAixMSxSiwmmM9bO2JvMDtd2Ac61nD/6g09bjQpXwaClk4scr3a87t5gCpSbBo2UDdBjVaxgFm1MgAvzZxWFFKH96l8rqWWPKCtD4y3PmL2ZwtnA84UJDcTWO23PtWy6HNmbF7nzVM7yxrSOdwBVUfu/NWK17g1rQwkXBDu1UXZd9GUqJjmwvNr2GxesBawBxuRtKqUEmHRxjOa9gc0AWcTzlS+HZQV+BVTX0kl43G74na2v9D2hYTnhrmtJ1u2LHqiA8X6Fbt8lHwjrWA5V4fjrQxjtDU240Lzrv2HnCmZJYoheSRrB0uNlwWOWQPa+MlhaQQ4aiFce973F73uc47STclHjK2dzhq6epLhBPFKWe9mPDrd9ldXKshMU4Px5kL3WiqxozfZnf2nfq+a6qs5KmSERFACIiAIiICMxPlLfAPMomJ8pb4B5lFvHoqzPp+TReAeSuK3T8mi8A8lcWDLBERAW4p4ZyRDKyTN25rgbf5ZXFCRZPyxB4ZXSMz5c85pJ1XebDOJsOPzW93tWQcLlGtlRmOzSNhI1h/Sf9bf8AjumkCSc5rGlzyGtAuXE2ARr2Oc5rXAuabOAOsar61FSYNLLAYn1IeSzNznNOscbmBHWH/FXqugqZzOIqoRNle19w3jagNXRrt0c6UCQRa/SYJiUVQTPWtkja4ljnZxdazgM7XxveB5rZoGvavW5PVg018WkzpIwyNzQRozx7kC9v7x0e6EpAnBLGY3SCRuY293ZwsLbdfZYrT8e/qDT0udT4SBUSjUZne43u6fJTldTuocl8QhFnnRTuGaD/AHFzrfLOXHnAEZzdYKtFJgqxDE6mvqTPVzvnmPO47OzsCssOcNov2Lx7LjUOfWOlUxtcH8YWsNS3KHQ8mMTo8pKHgXGWNlnjH4Mjvec3sPWH771HY7kTV4YXVFIDVU46Bx2DtHP3harDNJTzMmheWSRuDmuG0ELs2T2ITYrgdNWVEeZJI05wGw2JFx32WUlXKLJnIo9h71bnnjYACM/WF2MYHhYrXVooYtO7a63722X7VBZQZB0WJsfLQFtJUE3tb8N3y5vluVU1Za+DmzJXS51zsdYWWQ8Axm5sLbehXK/CqrCKg09VTmF19WrU7uPOqqelmrJGwQQume7YxouSrOiUYFMybSCR3GYRYE7bK5UOaJG53PqC2OtyNxejoBU6Jsptd0cZu5g/n5LWKiIyN13zm31dqJ2yOkVloI1BWJCGi52K7D+U3WT3rxwsT2qyIZbhdIx7ZA7NIN222g8y7ZguIjFcIpq0CxkZxh0OGo/uuJtD5nZkQJfnAAWvddWyIwrEMKwqRlbZgmfpGRH3matd+/VqVci4IRsiIiyJCIiAIiICMxPlLfAPMomJ8pb4B5lFvHoqzPp+TReAeSuKKZiEzGNYGss0WFwfVVcJzdWPcfVZOLJsk0UZwnN1Y9x9U4Tm6se4+qasmyTRRnCc3Vj3H1ThObqx7j6pqLJNFGcJzdWPcfVOE5urHuPqmrFkmijOE5urHuPqnCc3Vj3H1TViyT71zHLXJs4TVGupGXopjxmD/tu27it74Tm6se4+qs1dR7bSyU1RFG+KVua5tj6qYppizj7hY6tYOwqpsZLc9xzWdJW8MyMwxgA0tSQDcAub/wCKrGSGGmdkkrp5Wt/7TngNPfYA/utbZH9NDdG8s0wYWw3zWuOq55/85lnNyhxgUsdMzEJY4I25rWRHM1fK11ueJ5M0eKziSaaeNrRmsiiLWsjHQ0ZupYv/AKIwwf8Afqv+bf8AxUkEZk1llV4VUCKtkkqaR542cS5zD0gnyXT6aqgrKdlRTytkikF2vbsK0P8A9EYZ+vVf82/+KlsEw5uAl4pKmd8b9sUrgW36dQFis5RsmzZK2hpcRpnU9XC2WM8zhs7QeYq1h2E0OFQ6KjgbH0u2ud3lWOE5urHuPqnCc3Vj3H1VNWTZJrlOV2FHDsoJWxtOjqPxYx37Rvuuh8JzdWPcfVOEpupHuPqpSaFnKoMExN7S6LD6p7SbgthcQP2WTHkxjdQ5rGYdO0k2u9uaB8yumcJzdWPcfVOE5urHuPqrWxZg5N5I0mCNbPLmz1hGuQjUzw+q2FRnCc3Vj3H1ThObqx7j6qrTZBJoozhObqx7j6pwnN1Y9x9VGrJsk0UZwnN1Y9x9U4Tm6se4+qasWSaKM4Tm6se4+qcJzdWPcfVNWLGJ8pb4B5lFjzzuqHh7wAQLakWq6K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6" name="AutoShape 4" descr="data:image/jpeg;base64,/9j/4AAQSkZJRgABAQAAAQABAAD/2wBDAAoHBwgHBgoICAgLCgoLDhgQDg0NDh0VFhEYIx8lJCIfIiEmKzcvJik0KSEiMEExNDk7Pj4+JS5ESUM8SDc9Pjv/2wBDAQoLCw4NDhwQEBw7KCIoOzs7Ozs7Ozs7Ozs7Ozs7Ozs7Ozs7Ozs7Ozs7Ozs7Ozs7Ozs7Ozs7Ozs7Ozs7Ozs7Ozv/wAARCAFMAQQDASIAAhEBAxEB/8QAHAABAAEFAQEAAAAAAAAAAAAAAAUCAwQGBwEI/8QARxAAAQMCAQYLBgUDAwMDBQAAAQACAwQRBQYSEyExkRUiNEFRUmFxcrHRFDJVgZPhIzNTocEHQvBic5IkQ9IWJvElY4Kiwv/EABkBAQADAQEAAAAAAAAAAAAAAAABAgMEBf/EACcRAAICAgIBBAMBAQEBAAAAAAABAhEDEiExEwQiUfAyQWFxFMHR/9oADAMBAAIRAxEAPwDcHveJHAPdtPOqdI/ru3pJ+Y7vKpVihVpH9d29NI/ru3qlEBVpH9d29NI/ru3qlEBVpH9d29NI/ru3qlEBVpH9d29NI/ru3qlEBVpH9d29NI/ru3qlEBVpH9d29NI/ru3qlEBVpH9d29NI/ru3qlEBVpH9d29NI/ru3qlEBVpH9d29NI/ru3qlEBVpH9d29NI/ru3qlEBVpH9d29NI/ru3qlEBVpH9d29NI/ru3qlEBVpH9d29NI/ru3qlEBVpH9d29NI/ru3qlEBVpH9d29NI/ru3qlEBl05LoySSdfOi8pfyz3oqPsujHk/Md3lUqqT8x3eVSrlAiIgCKt0UjGtc+NzWu90kEAo2KR0ZkbG4sbtcGmw+aAoREQBERAEREARXI4JZg4xsLgwXdbmCtoAiIgCIrraSpezPbTyuaddwwkIC0i9ILTYgg9BXiAIiqjjfK8MjaXOOwDnQFKL1zXMcWuBDmmxB5ivEAREQBFUyN8js2Njnu6Gi5Xjmua4tcC0jaCLEIDxFe9kqrZ3s0tunMNlQyKSR+YyNznDaGi5QFCIiAyqX8s96JS/lnvRUfZddGPJ+Y7vKpVUn5ju8qlXKBERAbHLEyrwunpdkpga+PvACSRx0+DT0zbF8TBpCOkqNrqtroKLQSkPjiAcWkgg2CUtVGMOrGSyfiy2te5LlBIo2YfJG1ksNQ6VxsXN90KuHC4jistLI9xbG3OAGou2av3V6Gsp/ZKZraw0+i99gYTnlY9TJTVOLySirMLQAWvDSddggLdV7DFK0Mpp2ua7jxyG1x2LLxg0+hgY2E6R0Y0ZvqA7VaxSqgmpoY2ze0TMPGlzM3V/ll5XzU1RTQSsnAlijDdGWm5PegL/BlFFIyllE7pngfiNHFaVZpsOiEtZHVZ1oG3DmnXbbfcsqSvhqiJWYk+m1WMeZexWJT1cbTX6WfPMkZax5B4+ogfwgK6NsEja11PpWRth1Au1nUdqpipqFmFxVVS2Qlzy05h27fRWsNqIoaesbI8NMkRDb85sUlqInYHDTh4MjZS4t7NfqgK6rD4dPSmnc5sdVawdtb/l1kw0mGmu9iMMrnj+8u1bLq06eKY4ZHGQ90dg5uy2xZs0z5qiSlgxAsmubMdGO+17ICAqGtZUSMaLBriAL3tr6VK19XPTU1CIZXMBhBNufUFEyxuilfG/3mEgqVmNBWU9MH1ujMUYaRmE8wUgrq2RVD8Pmmb+eM2S2q+z1ViHDYji00Et9DEC7bzcytYjWRTCGGnLtHA2zXEayen9lI1FTE7DZa1hBkmY2I6rWPP5/soBHU3Bzg7SwVD3FxsGawBzc6yIqRtFj0ETHEtPGF9uwpS1cIw1kLas0sjXEvIbcu/zUvZq2nfjkFQ2UGNrRd1jq2oC2ykhmq66eoLhFDI4kN2nWVRVUlM+iFZR54YHZrmv5v81KuCrpzNWwzSFsdQ8lrwL21leVE9NBh3sVNKZi5+c51rD/ADUpBdNJh9JPFTTxyyySAHOBsBdYOJQxU9a+KJpa1ttRN+ZTdRUaKRkHtpp3uYM1pjDgPmoKuilhrJGTvz5L3LulEDNwwupsNqqtrTnmzGauf/D+ypxtrXSw1LW5onjBPf8A5ZVHEfZMMp4aSUCQ3MhAvbf3/sqauuZW4UwTSXqI39G0f5bcgJPEGYi6rYaQkRgC+sWvftVMRidlE/RW/K41um//AMKOxiuE9SPZ53GPMsQ0kC9yrOE1UdJWiSUnMLS0m2xQLMN3vnvXizaqnomROfDW6R/MzRkX+awlJBlUv5Z70Sl/LPeio+y66MeT8x3eVSqpPzHd5VKuUCIiApa9jnOa1wJabEA7EbIx5cGPa7NNnWN7HtWBS0dRFWzTOLAKgOMljcgg8W3TxT5LHjw2tipYIWCJhhh0RcyQtz3WFnmw5rHV/qKtSK2yZXme3PzC4ZxF82+u3Soioo6yOGaVjn52a6zGyuJ1iTZ28Zm5eOoK57jLERGCCWtMjrtBdGS3WL68x3/JKQt/BMrwOaXlgcC4C5F9YUTLhtZYaF5BIGedMQTZpG3sOtVzYfUS4m2fPGitGH8ctLg0SX2dr27kpCyUXjntjaXPcGtG0k2Ci4cOqWSUznkEte10ztK7j2jLSLc/GsVamw2ulo3REtcXAizpnWvZvGvbXra7V/qShbJrtXhcAQ0kAnYL7VEtocQDxpHhzGWFtM78QXcderV7w3L2ow6qMgdA4MGlc934rhnA21dl7EfNKFku1xY9rmmzgbgjmWdw1WZtvw8+1tJmcZa9T0VVHUCV7rgFtm6VxAF3XGvbqLR25qtvw6qbUSOicMx73u/NcNbs2ztXRY6thulIm2Sjp2STua6VrpTrcM4FyqUbU0Us1cZixrYhmkyNJz7AG4AA5721FY0VDiL6emeJiX5+fIXvc02Dm21drWm46T3pSItk7TVBjeyeFzXWN2naCr1biUtS1umcxkbTqaNQutefRVzInOa6xDHWDJHX2HigW6SDfbqQUFRXYTFTyZzA6R75C4m+05tr69tiL7LBKQtksZomucwysDmi7gXDUOk9irBuLg3uoaqwieujmfM5omdDZliLZ5jLSSbXtrUrBpNGBJG2MjUA12dq3BQSmXERFBJnR4xVMYGnRyFos1z23I+axJppKiV0srs57tpVCIAiIgCIiAIiIDKpfyz3olL+We9FR9l10Y8n5ju8qlVyYPVSyOkbjDYw8lwZomHNvzbVTwHV/G2/RZ6qPJEjVniL3gOr+Nt+iz1XvAdX8bb9Fnqnlj9Q0ZSiq4Dq/jbfos9V5wHV/G2/RZ6p5Y/UNGeIveA6v4236LPVOBKv4236LPVPLH6hqzxF7wJV/G2/RZ6r3gOr+Nt+iz1Tyx+oaspRe8B1fxtv0WeqcB1fxtv0WeqeWP1DVniL3gSr+Nt+iz1XvAdX8bb9Fnqnlj9Q1ZSiq4Dq/jbfos9U4Dq/jbfos9U8sfqGjKUXvAlX8bb9FnqveA6v4236LPVPLH6hoylFVwHV/G2/RZ6pwHV/G2/RZ6p5Y/UNGUoquA6v4236LPVOA6v4236LPVPLH6hoylF7wHV/G2/RZ6r3gOr+Nt+iz1Tyx+oaMpRe8CVfxtv0WeqcCVfxtv0WeqeWP1DRniL3gOr+Nt+iz1TgOr+Nt+iz1Tyx+oaM8RVcB1fxtv0WeqcB1fxtv0WeqeWP1DRlKL3gOr+Nt+iz1TgSr+Nt+iz1Tyx+oaMyaX8s96JTUslJGY5aoVJJzs8NDbdmpEu+SejJGFVcgD2yQhrtYuNdty94Hrf1Id32UvT8mi8A8lcVfNItSITget/Uh3fZOB639SHd9lNonnkNUQnA9b+pDu+ycD1v6kO77KbRPPIaohOB639SHd9k4Hrf1Id32U2ieeQ1RCcD1v6kO77JwPW/qQ7vsptE88hqiE4Hrf1Id32Tget/Uh3fZTaJ55DVEJwPW/qQ7vsnA9b+pDu+ym0TzyGqITget/Uh3fZOB639SDd9lNonnkNUQnA9b+pBu+ycD1v6kG77KbRPPIaohOB639SDd9k4Hrf1Id32U2ieeQ1RCcD1v6kO77JwPW/qQ7vsptE88hqiE4Hrf1Id32Tget/Uh3fZTaJ55DVEJwPW/qQ7vsqosJq2ysc+SEtDgSLbRuUyh2FHnkNUQnBFb+pDu+ycEVv6kO77K4ynEkgipH1TWuadI+UvsOgjO579CN4QnYTIDHNKdEM29o2j3nfPm+Sz/wCqfwa+FfJb4Irf1Id32Tget/Uh3fZXxVTMkpnVDZbx57JCyNxDjqsbDp2q2NO+fPaKkVBmFr3Eejvu2fO6P1cvgjwiHCqpkl5HwubmuFrc5BA5umyt8EVh2SwH5fZZNIGipZp46o1RLs4nOzBt/wDxspJrWsFmgAHoVo+ok+SsoJMgnU0tKcyVzS46+Lssiy8T5S3wDzKLS75ZQz6fk0XgHkrit0/JovAPJXFzssEREAREQBERAEREARFG5RyyQZPVssT3RyNju1zTYjWoJStki57Ge85re8rFmxbD4ATJVxC22zr23Ll0WUbo251e4OYNshNiO+6kSKDFoc2RkVRGDfMeL6+0Fcs88ov8eDuh6WEl+RujspsOLbwvdMNl2DUrtLj1FU2a5xhceZ/P81zh+T5pqx9VhNWaF0hvJEGB8Tz05vN8lnU0VfHM6SsrYZGFthHHDmAHpuSSs36h9p8Gq9JGqadnSwQRcG4RaLTYzNQn8Ko4vUOsbls2CY0MWEoMRY6K1zzG9/Rb486nx+zky+nlj57RKIiLoOYIrVTVQUkJlnkDGjp51jUOMUde7Mifmv6j9RKq5JOrLKEmrS4M5ERWKhERAEREAREQBERARmJ8pb4B5lExPlLfAPMot49FWZ9PyaLwDyVxW6fk0XgHkriwZYIiIAiIgCIiAIiIAorKgXyar/8AZKlVF5TD/wBtV/8AslQ+iY9o4blJIGYNJfVnOaP3v/ClWSkOEsbiLgOa4atR2LWsrJHSCOnYfy2mV4+YaPNS+CzGfBqZz3Eua3Rm/NmmwG4BVlH2JnSpe9o2yCeaSnjc6RxJaNexRAxaojypOGTtZoJYc+Ajbcbb9POpOm100XhC03KzGaU4hD7KyY1eHzXMmbxCOcXuuXFBSk1R15Z6xTs3ZbVkUOWHwf8A9Lm2CY7iWL1TTJhrYKQtJ0mcSez/ACy6ZkW38Grf0uaN1/VTCDhkSZnlmpYm0bMorE8egoLxx2ln6oOpveVi5SV9ZSlkMJ0ccg/MbtPZ2LUaqvpaMD2mpihc++aJJA0utttfarZczT0j2Z4fTpreb4MjFcWOilrq+Y6OJpc421NHYFh4VitNi9GKyjc4x5xbdwsQQoDCMp6fKKGPD6ukM01QXCRkTDmRs5s4krJgxiOgyhjydo8MzYGjXIw2Dbi97W/lYSxS5TXP/h2RyR4a/E3TA8tYX4u/B6qcGWMtaTJxSM4arHnGxbmuP47hsbmvrmNzZA0F72tu5hbrY9oHO03B6QT0Lf8AIrKanynwKOoZIHTxAMnZaxa6y68MricHqMesrNhREWxyhERAEREAREQEZifKW+AeZRMT5S3wDzKLePRVmfT8mi8A8lcVun5NF4B5K4sGWCIiAIiIAiIgCjcVx+gwhn48udKRxYma3H0+awsr8Rq8OwyN1JJozI/Mc4DWBa+roXOpZSc+WV9zrc5zz+5KylOuEb48Wytm60uV9XV572wxMAdYNIJIHfdQ2VmXFTSwQ4fLTR6OvDo3S2Nm7O3asPBZWvLyxwcx7Q4EG4I6f3UVl+8S4ZTYfHAZqqqmGgsfdI2n97fNc0JzebVvg7J4saxbJcmoZQwSZ81UySzXhrXNI1OA2WKzcmpJfZ6qGVhjzZs8NI6w123BRMU9bLSyGfMnjY4iSG1nNstjw+ohmjZoQbyWzee6752oUcUHcrNnpuTReAeSs1OH01RBPGYWXmaQ52br19qkKLDK6aCJsdHMTmD+wiyloMksSlsZNHCD1nXI3Lz0p3weg5wqpM0LI+olbRz4ZPbS0EhZ3tOz+f2XUcjB/wBBUE88v8LCof6cYdTYjNiEtRI+edoDywZo/noWz0GH0+GwGGmYWtJubm5JXSoPfY455YvHoW8WoRX0D4wPxG8Zh7QuYZSYVT1uG1D5aFtRUxRuEQtxg7sXXFqOUdB7NW6djfw5tfc7nWeZOLU1+i/ppp3jf7Of5M5NVmD6Cdte+NkkedUUpaCC+3TzW/hbK90cQMshawAa3HVq71h4jjFNh7SHHPl5o2nz6FquIYnPW501S/NhZrIGprfuslCeaW0jpc4YY6xJmqyoaycNpoRJGPec42v3KcyVxzDocT08FonytayZlrFwF7d9rrSsJwjF8WcHezNoKR3/AHpLl7h/pB87LbqfDsNwSmdUPLWhgu+eU6x6Kcjx4uI9lIeTJ+XR1EEEAg3BRa5gmPxGniimc0xFo0UrdhFtXy7VsYIIBBuDsK6seRTXBwZMcsbphERaGYREQBERARmJ8pb4B5lExPlLfAPMot49FWZ9PyaLwDyVxW6fk0XgHkriwZYIiIAiIgCIiA1/LhrRkrVVDgSKa0thtsDr/YrjtTlFT8aKppZW0c8QLZxr95oNiPnZd1xmnFVgtZA4XD4XC3TqXI5KaCaMRyRNc0DUCFnJxT5R04tnFpMs5CPlZhtKyQWDs8Nvq4tyR+6lMpqGeSOkxKki0tRh8ulEXPI3+4Dt9FZpHNgniOprGuA16gApv2+jOyrg+oPVcOWTWTdI78aTx6NnL8ZxHDosYdW4e4uiqmXlhIs6N/QQpLJbDKqSCnkc0xtY7PziNmu4AW3YlhOE4hC9r6SF5lsTIxoB29IVyKNkUbY42hrGiwA5guj/AKU4JRRh/wA3vuT4N0hyoic0GSncPC66y48ocPf7z3x+Jp/haXTPuM35hQ2PV2LxYzh9BhroYm1QfeSVtxdovbcsYZsrlqaZPTYVHY6zBW01S7NhnY91r2B1q+ubYHjFRBiAhrIxDWwgOIaeLMzYXN7OYjmK6KKmH2b2h0jWxZmeXuNgB0rqx5NuH2cWbF46rouLFxHD4cTo30sxe1r/AO5hs5p6QVHy5W4QKV89HUNxDN1ZtK4P1997KjCsraPEbiWnqKJw5qhlge4j+bK7lHpszUJ9pGlY1/TLEKdz5sNqG1jNujk4sm/Yf2Wt0uH1NJiBlr4S2WB3Ehljs1naG/ztXbKvEYKPDpa5zw6KNuddpvndAHebLklbVzV9XLVTOvJK4uN+bsUTlxSNMSbdsnqOuiq2auK8DW0qNyhixiuacOw+GBtPPGWzVErr5oO0Bv8AKiva4qeoha6dsMkrs2Mk7XLYKHE21DdDPZsmy/M5efLG8ct4o9GM1Nas07AMTbk3UV2FNpajEK9s2bHon3a9g2X25tv57F1HB8bqKWONtRG4RuALoyQTGecArWKbJnDqHE4a+hYaZ0bXNcxmyQO6VnVuIU1BEXzyAHmbzlTky7TTx9kRxVBxydHQ4J4qiISxPDmnYQri1zI6OqlonYhUAxMqNcMV/wC3rHtPktjXoQcmvd2eVNRUmo9BERXKBERARmJ8pb4B5lExPlLfAPMot49FWZ9PyaLwDyVxW6fk0XgHkriwZYIiIAiIgCIiAEAgg6wRrXKq3J/HIppGU2EzzNDiGu1WIv3rqqKrin2XjNx6OI1mTWVsljwLUy3PutLQBvK9wvJnEqR4qMdpDTkk6OncAdQ5ybkHuXbVEZSYf7bhhe0Xkg47bc45x/nQonejUTTHP3rY5ziuK0uDUZqal1hsYwbXnoC1irxzKenpxi74YoaPOsKdzATm8xJ2rb56SmqXRuqIWSGI5zM4XzT0rVa+sqcrpnYZh8RjoY5Px6l2x1uYf5uXPh1+P9OzNt8/4bZQ1bamlgq4wQ2VjXgHbYi9v3XmUFA/EcLvTPzamncJ6d1r8duwfPWPmvYIY6anjgibmsiaGNHYBYK4cUpKQiKonaxx1gdi5ne20f0dKa1qTNWnynhxIYNVRU8sOJGoaGszTZ8ZJa+x2EXHeCFvL5HvYGOe4tGxpOoKBwvgqiqKt8dfA6OonMzGPIGjJAvbvKmmTxSC7JWPB52uBU5muFFUhhX7k7Zg1eB4fVv0roNFN+tA4xv3j+VTNBitLTxR0FRFOQePJXOJIb0DNAv3leS5RYTBVyUktdHHNEbPa4EWV2Osoa0F1LXQTEczJQ6yqt1+S4LPR/i+TDxSueSykMjQ7ND3tY7USoavrW4dS+0uYZGtcLtBtcc/7XVvEMOxWOtklkgfIPe00XGb6j5hXIsLrMocIrGRxlzYA3TFu0NN9dvku2EEkuTgyTdu1RG0MT8YxSTFiyQ0UBMdMSNRPO7/AD+FNqPw7B6fDCXQ52cW5p1nX361myvETC47lM3b46IgmlbMibKCopKfRNAe8bHbSB0dqt5JYHU5W40BiJcYaV4kqQNl9rWknafuVGUmCYtlPXimw9kjWMcDJK02t3u5h+51rs2TGT1Pk1g0VBAAXe9K8f3uO0rSGOMFa7McmWUuLJZrWsaGtAa1osABYBeoiuc4REQBERARmJ8pb4B5lExPlLfAPMot49FWZ9PyaLwDyVxW6fk0XgHkriwZYIiIAiIgCIiAIiIAnMiIDn+NUHB+JyRAfhu4zPCeb+FGxxRwszImNY0czRYLeMp8PNXh+mjY50sHGAaLlw5xYLl2LTYpIHRR0NVDCPec6FwLv21BccsLcqXR6MM8fGm+y5iWNtiOgpLPlOovGsDu6SoKoiqAx9RI0yAa3EPBN++6xZQ8xOEebnkas/YseLD4tHaeKF7+ctjDfJdUMaguDnnkc3yZTZdK0H2Z0HQHSB5PbqAspTB6SkqKpwrJg3R2JjG3Xsv0BQ73RUNKXtbmsjFwAreE40yLFap1bGYTV6OxGsMNja/Re6mcW4uisJJSVm64xgLa7Q12Fyspq6ntopG+64dV3YqZMCmxBg4XlpGNI40VLTgXPjdc7rK1RvkZVMDXObd1iAbXUtLLHDG6SWRrGN1uc91gPmVwNzjST/8Ap6KUJW6FFS0mF0+gooixm3jPLvMrZMjzetqiGtGcwF1ha+vVfeVqFVikFPW0lHrkmqic0MtxWgXzj2Lb8juV1P8AtjzU4k1NN/srmaeJpfopykyObU59bhjQyY63wjU1/d0FQ+D5BVOISNnxUup6Zp1Qj8x/f1R+66Mi7dVdnm+R1Rj0NBS4bSspqOBkMTBqa0fuekrIRFYzCIiAIiIAiIgIzE+Ut8A8yiYnylvgHmUW8eirM+n5NF4B5K4rdPyaLwDyVxYMsEREAREQBERAEREAREQBWqpufRzM60bh+yurxwu0jpCA+b6ujjqmhshc0sPFc02IK8pYaiHObNPpm6s0kax03WXUAtqJAGucc8gBjS47egKVpMma6oLXTZtOwi/GN3bvVRLIor3M3jjlN8IgaunNVSSxNFyW3HeFGxyQ1Ta90gDXClaS1+3PBA/ldFbk3FBERDKS87c8aitWqMnCMoZfa6R2gEILXAXaXX6e4qsM8JXRpPBOPZK4I976WhdIeMY2X3KYxSOkkwyoFcL0wYTJboGvV2qPpQGzxACwDgBZTE0Mc8TopmNex21rhcFcmR++zrxq4NGl5L0WJ0GIQVT6J0tLVMzGOe674GXuO666zkdf2up/2x5rXALahqAWyZHD/qanwDzVlk8mRMzyQUMLVm1oiLsPNCIiAIiIAiIgCIiAjMT5S3wDzKJifKW+AeZRbx6Ksz6fk0XgHkrit0/JovAPJXFgywREQBERAEREAREQBERAFr+U+UMmCPgjYwWna459rltrc3zUtW4lRYdEZKypZC0C/GOvcubZTZW4XlNUxxYaZH+yZwe9zbNN7bNypLlOjTGvcrRlUnslnOpWxjPN3ZgsSe1YOLuxx9RBT4U2GKKQHS1T7OMXc2+v91BUuJU807mU9S3TRuILQbOBCmabGJGlrJ2546w1FcLxSjLbv/T1FljJa9f4W4smZH1tPV4hi9VWPp3h7G6o2B3TYKddm2Oda3arDqgn3RbtWDLiULcUiw97jppY3SN6LA//ADuWTU8j5NbhBcF2akpTI2SJhY5pvxdQKtYhWRYfQT1kutkTC4gbT0Dfq+ayVHY+KU4HV+2OLYdGblu2/NbtvZXgraTKS4i2iLw3FsckxeljrYqdsFZG57YWe/E0C4ce/UFumE4y3CKhznOi/Fs0Ne7NLu5c6ycxAYTNPHi7Jvb3tjbFncZz2GwDQOy91s2MYRLjVJ7Ix1OxrjxpJYs9zB0s1ixW+RKM1+l8mGP3wf7/AIdMpMdoqqzS/QvPNJq/dSQIIuDcFczw2k4Mw6GldUvn0TbaSTaVI0OLVVPPHHTyuDS4DNdrG3oUQ9Q7p8/0pk9Ikri6/hvaIi7TzwiIgCIiAIiICMxPlLfAPMomJ8pb4B5lFvHoqzPp+TReAeSuK3T8mi8A8lcWDLBERAEREAREQBERAFqWVmUs+D17abO0UBhEhkG0ayDt7ltq5t/WSIcExSNHGMTwT2AtP8lVktlRpjdSsjcZwmkyrhbJJXzkW1GOTUegkc61rDaCow2snpZpS4MFgwsAt23G26iGzVWBVT24ZWvvHEJXQvuW5pF9S2t1Qa1kFXI1olfC0lzecEA6+5ZKMsaq7TOtyjk5qmjS8QjPt0xkgDmseePTmz4+9bRhMhlwumkMxnu0/iO2u1nb2jZ8lH4hk+2aV1TTyOimNyXNNifVSOGxzRUEUdQG6Vt7losDr226VpkkpRVGOOLUnZtK0qswyqxDLGA18z4tIx7oBE7XE1p4uvpO0963Nhzmg9Iuo2qpJ5cpKGqYw6KGGRr3X2E2sFx4patndljskSnMojKWhrK/D42UWYZYpmy5jzYOtzFS6LOMnF7Gko7LU1ynwGvrsRgxTF6praiBwMUUAs1oHNftWyse5lwDtUXJjAOMR4bSRGd7ddS8Hiwjmv29iklfI5SrYpjUY3qYmJYnBhsDJ6l1mulbHcnpNr/Lb8lI4Y9k9ZSPjcHsfIwtc03BBIWkZXVBpsSjkmEbmtEZhz3AhhD7uJZtN7AXHRZbVkeI9DhYijlYwSNsJW5rjxttua+1XeNRhGXyU8jcpR+DqqIi7DygiIpAREQBERARmJ8pb4B5lExPlLfAPMot49FWZ9PyaLwDyVxW6fk0XgHkriwZYIiIAiIgCIiAIiIAtE/qxT6XAYz2SN3t+y3tal/UeLSYBDzjTgHuLXKKstF0zhjjU00AMwjq3VNJxTnWkY0j9wNnyW04XLpsIo3/AP2GN3C38KAdST0tRHO5pq4oYjHGYxZ7BYgAjn2qYwA3wKk7Gkf/ALFTmXtNsTTfBmS1VPDIyOWZkb5PdDnWurqgK6hZiOOzxTAkNo7x9hzhs3lSGB1DqnB6d0ji6RoLHE89jbyssZQSjaNYybdM2qA3p4vAPJU1VXT0NO6eqmZFE3a5xsvabXTR+ELTKqudi2UdRHwfLiHsshighBtDHba93SSVzY8e7fwjqnk0S/pusUrJ4WTRuzmSNDmm20FWq9tU+gmbRPayoc20bnbAelZAbmgNAsBsFtix6+GeoopYaaoNPK8WEoFy3Xrt22Wa/Iu/xNYwE4tg2Iw4XV09IGTuc98ukvI82Jvtudy29QNDhGGYPKZwX1VWRYzSOznfZZE1ZLLcXzW9AXTPG8krRzRyLFGmVzUeGR4hJXPhbLVPsLu42bYardCkcCqpKnKGiYOIzSg2HZr/AIWsVM0ok0bdQJ2jWStgyPH/ALhoLOJ4xNzz8UrpWFRVvk5pZnK0uDq6Iik5wiIgCIiAIiICMxPlLfAPMomJ8pb4B5lFvHoqzPp+TReAeSuK3T8mi8A8lcWDLBERAEREAREQBERAFAZbx6TJapNr5jmOH/ID+VPqKyoj0uTVc0NLjo7gAdBBRdg4qACGgAg3IJHesqmedEL22kLGcGtvtDg8i46FepxaNzTtDyt5JNciLafBfzWFxcGgOIsTzq1h9EzD6XQRm4zi7eqs7jAdKra/5hc0sbS4OiORN8k7Scmj7lBSZM1ZqqnQ4tLT0lTLpXxRNs4k7eMpOKuZFSsaAXOtsWJVV7iPxHWHM0Lnx48luuDpyZMdK+SQ9phpYWQsc6TRtDRc3OrpKwqmulcwkkho/tarLTnNBta4vYrx5cGEtFzzBdEMMYuznnmlJfwx2SzPmaHNzW9FtaylYp3kO48Ba42Dib8bapLD8LrcUmMdHTukI2kamt7yt5UYRZFzU7nztcDdpIv0jatoyNoaiXHKeojhcYISc59uK3UedbBhOQlLTWlxF/tD9ujbcMH8lbVHHHDGI4mNYxosGtFgFRyscFSIiqVCIiAIiIAiIgIzE+Ut8A8yiYnylvgHmUW8eirM+n5NF4B5K4rdPyaLwDyVxYMsEREAREQBERAEREATmREBrGP5C4fixdUUtqOrOsuYOK8/6h/IXPa7A8RwSZ8VdAWhzrtkbrY/uK7SrdRTw1cD4KiJssbxYteLgqyk1wDhknFkjedguP2SFxdn35nK9URgTSREag4i3zVuONsYIbfWbm5Wt8CuTIZ7oWFJI72qTNtduoEnYs2P3VS+nie7OcwEqqdMu1aK2EOYHA3uF6vAABYCwHMrVVIY4C4bdl+hV7ZPSKzK1rg2+sm1lv39PB/0lb/uN8iubxQRyTZzXEhgHGvtK6V/T0f/AE+sPTKPJTJUVu0bciIsyoREQBERAEREAREQEZifKW+AeZRMT5S3wDzKLePRVmfT8mi8A8lcVun5NF4B5K4sGWCIiAIiIAiIgCIiAIiIAixMSxSiwmmM9bO2JvMDtd2Ac61nD/6g09bjQpXwaClk4scr3a87t5gCpSbBo2UDdBjVaxgFm1MgAvzZxWFFKH96l8rqWWPKCtD4y3PmL2ZwtnA84UJDcTWO23PtWy6HNmbF7nzVM7yxrSOdwBVUfu/NWK17g1rQwkXBDu1UXZd9GUqJjmwvNr2GxesBawBxuRtKqUEmHRxjOa9gc0AWcTzlS+HZQV+BVTX0kl43G74na2v9D2hYTnhrmtJ1u2LHqiA8X6Fbt8lHwjrWA5V4fjrQxjtDU240Lzrv2HnCmZJYoheSRrB0uNlwWOWQPa+MlhaQQ4aiFce973F73uc47STclHjK2dzhq6epLhBPFKWe9mPDrd9ldXKshMU4Px5kL3WiqxozfZnf2nfq+a6qs5KmSERFACIiAIiICMxPlLfAPMomJ8pb4B5lFvHoqzPp+TReAeSuK3T8mi8A8lcWDLBERAW4p4ZyRDKyTN25rgbf5ZXFCRZPyxB4ZXSMz5c85pJ1XebDOJsOPzW93tWQcLlGtlRmOzSNhI1h/Sf9bf8AjumkCSc5rGlzyGtAuXE2ARr2Oc5rXAuabOAOsar61FSYNLLAYn1IeSzNznNOscbmBHWH/FXqugqZzOIqoRNle19w3jagNXRrt0c6UCQRa/SYJiUVQTPWtkja4ljnZxdazgM7XxveB5rZoGvavW5PVg018WkzpIwyNzQRozx7kC9v7x0e6EpAnBLGY3SCRuY293ZwsLbdfZYrT8e/qDT0udT4SBUSjUZne43u6fJTldTuocl8QhFnnRTuGaD/AHFzrfLOXHnAEZzdYKtFJgqxDE6mvqTPVzvnmPO47OzsCssOcNov2Lx7LjUOfWOlUxtcH8YWsNS3KHQ8mMTo8pKHgXGWNlnjH4Mjvec3sPWH771HY7kTV4YXVFIDVU46Bx2DtHP3harDNJTzMmheWSRuDmuG0ELs2T2ITYrgdNWVEeZJI05wGw2JFx32WUlXKLJnIo9h71bnnjYACM/WF2MYHhYrXVooYtO7a63722X7VBZQZB0WJsfLQFtJUE3tb8N3y5vluVU1Za+DmzJXS51zsdYWWQ8Axm5sLbehXK/CqrCKg09VTmF19WrU7uPOqqelmrJGwQQume7YxouSrOiUYFMybSCR3GYRYE7bK5UOaJG53PqC2OtyNxejoBU6Jsptd0cZu5g/n5LWKiIyN13zm31dqJ2yOkVloI1BWJCGi52K7D+U3WT3rxwsT2qyIZbhdIx7ZA7NIN222g8y7ZguIjFcIpq0CxkZxh0OGo/uuJtD5nZkQJfnAAWvddWyIwrEMKwqRlbZgmfpGRH3matd+/VqVci4IRsiIiyJCIiAIiICMxPlLfAPMomJ8pb4B5lFvHoqzPp+TReAeSuKKZiEzGNYGss0WFwfVVcJzdWPcfVZOLJsk0UZwnN1Y9x9U4Tm6se4+qasmyTRRnCc3Vj3H1ThObqx7j6pqLJNFGcJzdWPcfVOE5urHuPqmrFkmijOE5urHuPqnCc3Vj3H1TViyT71zHLXJs4TVGupGXopjxmD/tu27it74Tm6se4+qs1dR7bSyU1RFG+KVua5tj6qYppizj7hY6tYOwqpsZLc9xzWdJW8MyMwxgA0tSQDcAub/wCKrGSGGmdkkrp5Wt/7TngNPfYA/utbZH9NDdG8s0wYWw3zWuOq55/85lnNyhxgUsdMzEJY4I25rWRHM1fK11ueJ5M0eKziSaaeNrRmsiiLWsjHQ0ZupYv/AKIwwf8Afqv+bf8AxUkEZk1llV4VUCKtkkqaR542cS5zD0gnyXT6aqgrKdlRTytkikF2vbsK0P8A9EYZ+vVf82/+KlsEw5uAl4pKmd8b9sUrgW36dQFis5RsmzZK2hpcRpnU9XC2WM8zhs7QeYq1h2E0OFQ6KjgbH0u2ud3lWOE5urHuPqnCc3Vj3H1VNWTZJrlOV2FHDsoJWxtOjqPxYx37Rvuuh8JzdWPcfVOEpupHuPqpSaFnKoMExN7S6LD6p7SbgthcQP2WTHkxjdQ5rGYdO0k2u9uaB8yumcJzdWPcfVOE5urHuPqrWxZg5N5I0mCNbPLmz1hGuQjUzw+q2FRnCc3Vj3H1ThObqx7j6qrTZBJoozhObqx7j6pwnN1Y9x9VGrJsk0UZwnN1Y9x9U4Tm6se4+qasWSaKM4Tm6se4+qcJzdWPcfVNWLGJ8pb4B5lFjzzuqHh7wAQLakWq6K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Competition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Phase</a:t>
            </a:r>
            <a:r>
              <a:rPr lang="da-DK" sz="3200" dirty="0" smtClean="0"/>
              <a:t> 1</a:t>
            </a:r>
          </a:p>
          <a:p>
            <a:pPr lvl="1"/>
            <a:r>
              <a:rPr lang="da-DK" sz="3000" dirty="0" smtClean="0"/>
              <a:t>10 problems </a:t>
            </a:r>
            <a:r>
              <a:rPr lang="da-DK" sz="3000" dirty="0" err="1" smtClean="0"/>
              <a:t>solved</a:t>
            </a:r>
            <a:r>
              <a:rPr lang="da-DK" sz="3000" dirty="0" smtClean="0"/>
              <a:t> </a:t>
            </a:r>
            <a:r>
              <a:rPr lang="da-DK" sz="3000" dirty="0" err="1" smtClean="0"/>
              <a:t>using</a:t>
            </a:r>
            <a:r>
              <a:rPr lang="da-DK" sz="3000" dirty="0" smtClean="0"/>
              <a:t> </a:t>
            </a:r>
            <a:r>
              <a:rPr lang="da-DK" sz="3000" dirty="0" err="1" smtClean="0"/>
              <a:t>dfns</a:t>
            </a:r>
            <a:endParaRPr lang="da-DK" sz="3000" dirty="0" smtClean="0"/>
          </a:p>
          <a:p>
            <a:pPr lvl="1"/>
            <a:r>
              <a:rPr lang="da-DK" sz="3000" dirty="0" err="1" smtClean="0"/>
              <a:t>Here</a:t>
            </a:r>
            <a:r>
              <a:rPr lang="da-DK" sz="3000" dirty="0" smtClean="0"/>
              <a:t> </a:t>
            </a:r>
            <a:r>
              <a:rPr lang="da-DK" sz="3000" dirty="0" err="1" smtClean="0"/>
              <a:t>follows</a:t>
            </a:r>
            <a:r>
              <a:rPr lang="da-DK" sz="3000" dirty="0" smtClean="0"/>
              <a:t> a </a:t>
            </a:r>
            <a:r>
              <a:rPr lang="da-DK" sz="3000" dirty="0" err="1" smtClean="0"/>
              <a:t>couple</a:t>
            </a:r>
            <a:r>
              <a:rPr lang="da-DK" sz="3000" dirty="0" smtClean="0"/>
              <a:t> of </a:t>
            </a:r>
            <a:r>
              <a:rPr lang="da-DK" sz="3000" dirty="0" err="1" smtClean="0"/>
              <a:t>my</a:t>
            </a:r>
            <a:r>
              <a:rPr lang="da-DK" sz="3000" dirty="0" smtClean="0"/>
              <a:t> solutions</a:t>
            </a:r>
            <a:endParaRPr lang="da-DK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 5 - </a:t>
            </a:r>
            <a:r>
              <a:rPr lang="da-DK" dirty="0" err="1" smtClean="0"/>
              <a:t>Mirror</a:t>
            </a:r>
            <a:r>
              <a:rPr lang="da-DK" dirty="0" smtClean="0"/>
              <a:t> </a:t>
            </a:r>
            <a:r>
              <a:rPr lang="da-DK" dirty="0" err="1" smtClean="0"/>
              <a:t>Mirror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Tell</a:t>
            </a:r>
            <a:r>
              <a:rPr lang="da-DK" sz="3200" dirty="0" smtClean="0"/>
              <a:t> </a:t>
            </a:r>
            <a:r>
              <a:rPr lang="da-DK" sz="3200" dirty="0" err="1" smtClean="0"/>
              <a:t>if</a:t>
            </a:r>
            <a:r>
              <a:rPr lang="da-DK" sz="3200" dirty="0" smtClean="0"/>
              <a:t> a given </a:t>
            </a:r>
            <a:r>
              <a:rPr lang="da-DK" sz="3200" dirty="0" err="1" smtClean="0"/>
              <a:t>strings</a:t>
            </a:r>
            <a:r>
              <a:rPr lang="da-DK" sz="3200" dirty="0" smtClean="0"/>
              <a:t> is a </a:t>
            </a:r>
            <a:r>
              <a:rPr lang="da-DK" sz="3200" dirty="0" err="1" smtClean="0"/>
              <a:t>palidrome</a:t>
            </a:r>
            <a:endParaRPr lang="da-DK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 5 - </a:t>
            </a:r>
            <a:r>
              <a:rPr lang="da-DK" dirty="0" err="1" smtClean="0"/>
              <a:t>Mirror</a:t>
            </a:r>
            <a:r>
              <a:rPr lang="da-DK" dirty="0" smtClean="0"/>
              <a:t> </a:t>
            </a:r>
            <a:r>
              <a:rPr lang="da-DK" dirty="0" err="1" smtClean="0"/>
              <a:t>Mirror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Tell</a:t>
            </a:r>
            <a:r>
              <a:rPr lang="da-DK" sz="3200" dirty="0" smtClean="0"/>
              <a:t> </a:t>
            </a:r>
            <a:r>
              <a:rPr lang="da-DK" sz="3200" dirty="0" err="1" smtClean="0"/>
              <a:t>if</a:t>
            </a:r>
            <a:r>
              <a:rPr lang="da-DK" sz="3200" dirty="0" smtClean="0"/>
              <a:t> a given </a:t>
            </a:r>
            <a:r>
              <a:rPr lang="da-DK" sz="3200" dirty="0" err="1" smtClean="0"/>
              <a:t>strings</a:t>
            </a:r>
            <a:r>
              <a:rPr lang="da-DK" sz="3200" dirty="0" smtClean="0"/>
              <a:t> is a </a:t>
            </a:r>
            <a:r>
              <a:rPr lang="da-DK" sz="3200" dirty="0" err="1" smtClean="0"/>
              <a:t>palidrome</a:t>
            </a:r>
            <a:endParaRPr lang="da-DK" sz="3200" dirty="0" smtClean="0"/>
          </a:p>
          <a:p>
            <a:r>
              <a:rPr lang="da-DK" sz="3200" dirty="0" err="1" smtClean="0"/>
              <a:t>Naïve</a:t>
            </a:r>
            <a:r>
              <a:rPr lang="da-DK" sz="3200" dirty="0" smtClean="0"/>
              <a:t>: </a:t>
            </a:r>
            <a:r>
              <a:rPr lang="da-DK" sz="3200" dirty="0" smtClean="0">
                <a:latin typeface="APL385 Unicode" pitchFamily="49" charset="0"/>
              </a:rPr>
              <a:t>{</a:t>
            </a:r>
            <a:r>
              <a:rPr lang="da-DK" sz="3200" dirty="0" smtClean="0">
                <a:latin typeface="APL385 Unicode" pitchFamily="49" charset="0"/>
              </a:rPr>
              <a:t>⍵≡⌽⍵</a:t>
            </a:r>
            <a:r>
              <a:rPr lang="da-DK" sz="3200" dirty="0" smtClean="0">
                <a:latin typeface="APL385 Unicode" pitchFamily="49" charset="0"/>
              </a:rPr>
              <a:t>}</a:t>
            </a:r>
            <a:endParaRPr lang="da-DK" sz="3200" dirty="0" smtClean="0">
              <a:latin typeface="APL385 Unicod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 5 - </a:t>
            </a:r>
            <a:r>
              <a:rPr lang="da-DK" dirty="0" err="1" smtClean="0"/>
              <a:t>Mirror</a:t>
            </a:r>
            <a:r>
              <a:rPr lang="da-DK" dirty="0" smtClean="0"/>
              <a:t> </a:t>
            </a:r>
            <a:r>
              <a:rPr lang="da-DK" dirty="0" err="1" smtClean="0"/>
              <a:t>Mirror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Tell</a:t>
            </a:r>
            <a:r>
              <a:rPr lang="da-DK" sz="3200" dirty="0" smtClean="0"/>
              <a:t> </a:t>
            </a:r>
            <a:r>
              <a:rPr lang="da-DK" sz="3200" dirty="0" err="1" smtClean="0"/>
              <a:t>if</a:t>
            </a:r>
            <a:r>
              <a:rPr lang="da-DK" sz="3200" dirty="0" smtClean="0"/>
              <a:t> a given </a:t>
            </a:r>
            <a:r>
              <a:rPr lang="da-DK" sz="3200" dirty="0" err="1" smtClean="0"/>
              <a:t>strings</a:t>
            </a:r>
            <a:r>
              <a:rPr lang="da-DK" sz="3200" dirty="0" smtClean="0"/>
              <a:t> is a </a:t>
            </a:r>
            <a:r>
              <a:rPr lang="da-DK" sz="3200" dirty="0" err="1" smtClean="0"/>
              <a:t>palidrome</a:t>
            </a:r>
            <a:endParaRPr lang="da-DK" sz="3200" dirty="0" smtClean="0"/>
          </a:p>
          <a:p>
            <a:r>
              <a:rPr lang="da-DK" sz="3200" dirty="0" err="1" smtClean="0"/>
              <a:t>Naïve</a:t>
            </a:r>
            <a:r>
              <a:rPr lang="da-DK" sz="3200" dirty="0" smtClean="0"/>
              <a:t>: </a:t>
            </a:r>
            <a:r>
              <a:rPr lang="da-DK" sz="3200" dirty="0" smtClean="0">
                <a:latin typeface="APL385 Unicode" pitchFamily="49" charset="0"/>
              </a:rPr>
              <a:t>{⍵≡⌽⍵</a:t>
            </a:r>
            <a:r>
              <a:rPr lang="da-DK" sz="3200" dirty="0" smtClean="0">
                <a:latin typeface="APL385 Unicode" pitchFamily="49" charset="0"/>
              </a:rPr>
              <a:t>}</a:t>
            </a:r>
          </a:p>
          <a:p>
            <a:r>
              <a:rPr lang="da-DK" sz="3200" dirty="0" err="1" smtClean="0"/>
              <a:t>Unfortunately</a:t>
            </a:r>
            <a:r>
              <a:rPr lang="da-DK" sz="3200" dirty="0" smtClean="0"/>
              <a:t> </a:t>
            </a:r>
            <a:r>
              <a:rPr lang="da-DK" sz="3200" dirty="0" err="1" smtClean="0"/>
              <a:t>only</a:t>
            </a:r>
            <a:r>
              <a:rPr lang="da-DK" sz="3200" dirty="0" smtClean="0"/>
              <a:t> letters </a:t>
            </a:r>
            <a:r>
              <a:rPr lang="da-DK" sz="3200" dirty="0" err="1" smtClean="0"/>
              <a:t>are</a:t>
            </a:r>
            <a:r>
              <a:rPr lang="da-DK" sz="3200" dirty="0" smtClean="0"/>
              <a:t> relevant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 5 - </a:t>
            </a:r>
            <a:r>
              <a:rPr lang="da-DK" dirty="0" err="1" smtClean="0"/>
              <a:t>Mirror</a:t>
            </a:r>
            <a:r>
              <a:rPr lang="da-DK" dirty="0" smtClean="0"/>
              <a:t> </a:t>
            </a:r>
            <a:r>
              <a:rPr lang="da-DK" dirty="0" err="1" smtClean="0"/>
              <a:t>Mirror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Tell</a:t>
            </a:r>
            <a:r>
              <a:rPr lang="da-DK" sz="3200" dirty="0" smtClean="0"/>
              <a:t> </a:t>
            </a:r>
            <a:r>
              <a:rPr lang="da-DK" sz="3200" dirty="0" err="1" smtClean="0"/>
              <a:t>if</a:t>
            </a:r>
            <a:r>
              <a:rPr lang="da-DK" sz="3200" dirty="0" smtClean="0"/>
              <a:t> a given </a:t>
            </a:r>
            <a:r>
              <a:rPr lang="da-DK" sz="3200" dirty="0" err="1" smtClean="0"/>
              <a:t>strings</a:t>
            </a:r>
            <a:r>
              <a:rPr lang="da-DK" sz="3200" dirty="0" smtClean="0"/>
              <a:t> is a </a:t>
            </a:r>
            <a:r>
              <a:rPr lang="da-DK" sz="3200" dirty="0" err="1" smtClean="0"/>
              <a:t>palidrome</a:t>
            </a:r>
            <a:endParaRPr lang="da-DK" sz="3200" dirty="0" smtClean="0"/>
          </a:p>
          <a:p>
            <a:r>
              <a:rPr lang="da-DK" sz="3200" dirty="0" err="1" smtClean="0"/>
              <a:t>Naïve</a:t>
            </a:r>
            <a:r>
              <a:rPr lang="da-DK" sz="3200" dirty="0" smtClean="0"/>
              <a:t>: </a:t>
            </a:r>
            <a:r>
              <a:rPr lang="da-DK" sz="3200" dirty="0" smtClean="0">
                <a:latin typeface="APL385 Unicode" pitchFamily="49" charset="0"/>
              </a:rPr>
              <a:t>{⍵≡⌽⍵</a:t>
            </a:r>
            <a:r>
              <a:rPr lang="da-DK" sz="3200" dirty="0" smtClean="0">
                <a:latin typeface="APL385 Unicode" pitchFamily="49" charset="0"/>
              </a:rPr>
              <a:t>}</a:t>
            </a:r>
          </a:p>
          <a:p>
            <a:r>
              <a:rPr lang="da-DK" sz="3200" dirty="0" err="1" smtClean="0"/>
              <a:t>Unfortunately</a:t>
            </a:r>
            <a:r>
              <a:rPr lang="da-DK" sz="3200" dirty="0" smtClean="0"/>
              <a:t> </a:t>
            </a:r>
            <a:r>
              <a:rPr lang="da-DK" sz="3200" dirty="0" err="1" smtClean="0"/>
              <a:t>only</a:t>
            </a:r>
            <a:r>
              <a:rPr lang="da-DK" sz="3200" dirty="0" smtClean="0"/>
              <a:t> letters </a:t>
            </a:r>
            <a:r>
              <a:rPr lang="da-DK" sz="3200" dirty="0" err="1" smtClean="0"/>
              <a:t>are</a:t>
            </a:r>
            <a:r>
              <a:rPr lang="da-DK" sz="3200" dirty="0" smtClean="0"/>
              <a:t> </a:t>
            </a:r>
            <a:r>
              <a:rPr lang="da-DK" sz="3200" dirty="0" smtClean="0"/>
              <a:t>relevant</a:t>
            </a:r>
          </a:p>
          <a:p>
            <a:r>
              <a:rPr lang="da-DK" sz="3200" dirty="0" smtClean="0">
                <a:latin typeface="APL385 Unicode" pitchFamily="49" charset="0"/>
              </a:rPr>
              <a:t>{{</a:t>
            </a:r>
            <a:r>
              <a:rPr lang="da-DK" sz="3200" dirty="0" smtClean="0">
                <a:latin typeface="APL385 Unicode" pitchFamily="49" charset="0"/>
              </a:rPr>
              <a:t>⍵≡⌽⍵}(</a:t>
            </a:r>
            <a:r>
              <a:rPr lang="da-DK" sz="3200" dirty="0" err="1" smtClean="0">
                <a:latin typeface="APL385 Unicode" pitchFamily="49" charset="0"/>
              </a:rPr>
              <a:t>⍵∊'abcdefghijklmnopqrstuvwxyzABCDEFGHIJKLMNOPQRSTUVWXYZ</a:t>
            </a:r>
            <a:r>
              <a:rPr lang="da-DK" sz="3200" dirty="0" smtClean="0">
                <a:latin typeface="APL385 Unicode" pitchFamily="49" charset="0"/>
              </a:rPr>
              <a:t>')/⍵</a:t>
            </a:r>
            <a:r>
              <a:rPr lang="da-DK" sz="3200" dirty="0" smtClean="0">
                <a:latin typeface="APL385 Unicode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8</a:t>
            </a:r>
            <a:r>
              <a:rPr lang="en-US" dirty="0" smtClean="0"/>
              <a:t>	- </a:t>
            </a:r>
            <a:r>
              <a:rPr lang="en-US" dirty="0" smtClean="0"/>
              <a:t>Go the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Find the distance </a:t>
            </a:r>
            <a:r>
              <a:rPr lang="da-DK" sz="3200" dirty="0" err="1" smtClean="0"/>
              <a:t>between</a:t>
            </a:r>
            <a:r>
              <a:rPr lang="da-DK" sz="3200" dirty="0" smtClean="0"/>
              <a:t> </a:t>
            </a:r>
            <a:r>
              <a:rPr lang="da-DK" sz="3200" dirty="0" err="1" smtClean="0"/>
              <a:t>two</a:t>
            </a:r>
            <a:r>
              <a:rPr lang="da-DK" sz="3200" dirty="0" smtClean="0"/>
              <a:t> points in n-dimensional </a:t>
            </a:r>
            <a:r>
              <a:rPr lang="da-DK" sz="3200" dirty="0" err="1" smtClean="0"/>
              <a:t>space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this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about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a-DK" sz="3200" dirty="0" smtClean="0"/>
          </a:p>
          <a:p>
            <a:pPr>
              <a:buNone/>
            </a:pPr>
            <a:r>
              <a:rPr lang="da-DK" sz="3200" dirty="0" smtClean="0"/>
              <a:t>”</a:t>
            </a:r>
            <a:r>
              <a:rPr lang="en-US" sz="3200" dirty="0" smtClean="0"/>
              <a:t> </a:t>
            </a:r>
            <a:r>
              <a:rPr lang="en-US" sz="3200" dirty="0" smtClean="0"/>
              <a:t>Emil </a:t>
            </a:r>
            <a:r>
              <a:rPr lang="en-US" sz="3200" dirty="0" smtClean="0"/>
              <a:t>will </a:t>
            </a:r>
            <a:r>
              <a:rPr lang="en-US" sz="3200" dirty="0" smtClean="0"/>
              <a:t>describe </a:t>
            </a:r>
            <a:r>
              <a:rPr lang="en-US" sz="3200" dirty="0" smtClean="0"/>
              <a:t>his </a:t>
            </a:r>
            <a:r>
              <a:rPr lang="en-US" sz="3200" dirty="0" smtClean="0"/>
              <a:t>experiences of </a:t>
            </a:r>
            <a:r>
              <a:rPr lang="en-US" sz="3200" dirty="0" err="1" smtClean="0"/>
              <a:t>Dyalog</a:t>
            </a:r>
            <a:r>
              <a:rPr lang="en-US" sz="3200" dirty="0" smtClean="0"/>
              <a:t> and tell us how </a:t>
            </a:r>
            <a:r>
              <a:rPr lang="en-US" sz="3200" dirty="0" smtClean="0"/>
              <a:t>he </a:t>
            </a:r>
            <a:r>
              <a:rPr lang="en-US" sz="3200" dirty="0" smtClean="0"/>
              <a:t>managed to master enough </a:t>
            </a:r>
            <a:r>
              <a:rPr lang="en-US" sz="3200" dirty="0" smtClean="0"/>
              <a:t>of </a:t>
            </a:r>
            <a:r>
              <a:rPr lang="en-US" sz="3200" dirty="0" smtClean="0"/>
              <a:t>it to win the competition</a:t>
            </a:r>
            <a:r>
              <a:rPr lang="en-US" sz="3200" dirty="0" smtClean="0"/>
              <a:t>.”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8</a:t>
            </a:r>
            <a:r>
              <a:rPr lang="en-US" dirty="0" smtClean="0"/>
              <a:t>	- </a:t>
            </a:r>
            <a:r>
              <a:rPr lang="en-US" dirty="0" smtClean="0"/>
              <a:t>Go the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Find the distance </a:t>
            </a:r>
            <a:r>
              <a:rPr lang="da-DK" sz="3200" dirty="0" err="1" smtClean="0"/>
              <a:t>between</a:t>
            </a:r>
            <a:r>
              <a:rPr lang="da-DK" sz="3200" dirty="0" smtClean="0"/>
              <a:t> </a:t>
            </a:r>
            <a:r>
              <a:rPr lang="da-DK" sz="3200" dirty="0" err="1" smtClean="0"/>
              <a:t>two</a:t>
            </a:r>
            <a:r>
              <a:rPr lang="da-DK" sz="3200" dirty="0" smtClean="0"/>
              <a:t> points in n-dimensional </a:t>
            </a:r>
            <a:r>
              <a:rPr lang="da-DK" sz="3200" dirty="0" err="1" smtClean="0"/>
              <a:t>space</a:t>
            </a:r>
            <a:endParaRPr lang="da-DK" sz="3200" dirty="0" smtClean="0"/>
          </a:p>
          <a:p>
            <a:r>
              <a:rPr lang="da-DK" sz="3200" dirty="0" smtClean="0">
                <a:latin typeface="APL385 Unicode" pitchFamily="49" charset="0"/>
              </a:rPr>
              <a:t>{(+/(⍵-⍺)*2)*0.5}</a:t>
            </a:r>
            <a:endParaRPr lang="da-DK" sz="3200" dirty="0">
              <a:latin typeface="APL385 Unicod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Part II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Consisted</a:t>
            </a:r>
            <a:r>
              <a:rPr lang="da-DK" sz="3200" dirty="0" smtClean="0"/>
              <a:t> of 3 problem sets</a:t>
            </a:r>
          </a:p>
          <a:p>
            <a:pPr lvl="1"/>
            <a:r>
              <a:rPr lang="da-DK" sz="3000" dirty="0" err="1" smtClean="0"/>
              <a:t>Each</a:t>
            </a:r>
            <a:r>
              <a:rPr lang="da-DK" sz="3000" dirty="0" smtClean="0"/>
              <a:t> </a:t>
            </a:r>
            <a:r>
              <a:rPr lang="da-DK" sz="3000" dirty="0" err="1" smtClean="0"/>
              <a:t>containing</a:t>
            </a:r>
            <a:r>
              <a:rPr lang="da-DK" sz="3000" dirty="0" smtClean="0"/>
              <a:t> 3 parts (</a:t>
            </a:r>
            <a:r>
              <a:rPr lang="da-DK" sz="3000" dirty="0" err="1" smtClean="0"/>
              <a:t>easy</a:t>
            </a:r>
            <a:r>
              <a:rPr lang="da-DK" sz="3000" dirty="0" smtClean="0"/>
              <a:t>, medium, </a:t>
            </a:r>
            <a:r>
              <a:rPr lang="da-DK" sz="3000" dirty="0" err="1" smtClean="0"/>
              <a:t>hard</a:t>
            </a:r>
            <a:r>
              <a:rPr lang="da-DK" sz="3000" dirty="0" smtClean="0"/>
              <a:t>)</a:t>
            </a:r>
          </a:p>
          <a:p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Part II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Consisted</a:t>
            </a:r>
            <a:r>
              <a:rPr lang="da-DK" sz="3200" dirty="0" smtClean="0"/>
              <a:t> of 3 problem sets</a:t>
            </a:r>
          </a:p>
          <a:p>
            <a:pPr lvl="1"/>
            <a:r>
              <a:rPr lang="da-DK" sz="3000" dirty="0" err="1" smtClean="0"/>
              <a:t>Each</a:t>
            </a:r>
            <a:r>
              <a:rPr lang="da-DK" sz="3000" dirty="0" smtClean="0"/>
              <a:t> </a:t>
            </a:r>
            <a:r>
              <a:rPr lang="da-DK" sz="3000" dirty="0" err="1" smtClean="0"/>
              <a:t>containing</a:t>
            </a:r>
            <a:r>
              <a:rPr lang="da-DK" sz="3000" dirty="0" smtClean="0"/>
              <a:t> 3 parts (</a:t>
            </a:r>
            <a:r>
              <a:rPr lang="da-DK" sz="3000" dirty="0" err="1" smtClean="0"/>
              <a:t>easy</a:t>
            </a:r>
            <a:r>
              <a:rPr lang="da-DK" sz="3000" dirty="0" smtClean="0"/>
              <a:t>, medium, </a:t>
            </a:r>
            <a:r>
              <a:rPr lang="da-DK" sz="3000" dirty="0" err="1" smtClean="0"/>
              <a:t>hard</a:t>
            </a:r>
            <a:r>
              <a:rPr lang="da-DK" sz="3000" dirty="0" smtClean="0"/>
              <a:t>)</a:t>
            </a:r>
          </a:p>
          <a:p>
            <a:r>
              <a:rPr lang="da-DK" sz="3200" dirty="0" err="1" smtClean="0"/>
              <a:t>Bioinformatics</a:t>
            </a:r>
            <a:endParaRPr lang="da-DK" sz="3200" dirty="0" smtClean="0"/>
          </a:p>
          <a:p>
            <a:r>
              <a:rPr lang="da-DK" sz="3200" dirty="0" err="1" smtClean="0"/>
              <a:t>Cryptography</a:t>
            </a:r>
            <a:endParaRPr lang="da-DK" sz="3200" dirty="0" smtClean="0"/>
          </a:p>
          <a:p>
            <a:r>
              <a:rPr lang="da-DK" sz="3200" dirty="0" err="1" smtClean="0"/>
              <a:t>Recreation</a:t>
            </a:r>
            <a:r>
              <a:rPr lang="da-DK" sz="3200" dirty="0" smtClean="0"/>
              <a:t> and games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Part II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Consisted</a:t>
            </a:r>
            <a:r>
              <a:rPr lang="da-DK" sz="3200" dirty="0" smtClean="0"/>
              <a:t> of 3 problem sets</a:t>
            </a:r>
          </a:p>
          <a:p>
            <a:pPr lvl="1"/>
            <a:r>
              <a:rPr lang="da-DK" sz="3000" dirty="0" err="1" smtClean="0"/>
              <a:t>Each</a:t>
            </a:r>
            <a:r>
              <a:rPr lang="da-DK" sz="3000" dirty="0" smtClean="0"/>
              <a:t> </a:t>
            </a:r>
            <a:r>
              <a:rPr lang="da-DK" sz="3000" dirty="0" err="1" smtClean="0"/>
              <a:t>containing</a:t>
            </a:r>
            <a:r>
              <a:rPr lang="da-DK" sz="3000" dirty="0" smtClean="0"/>
              <a:t> 3 parts (</a:t>
            </a:r>
            <a:r>
              <a:rPr lang="da-DK" sz="3000" dirty="0" err="1" smtClean="0"/>
              <a:t>easy</a:t>
            </a:r>
            <a:r>
              <a:rPr lang="da-DK" sz="3000" dirty="0" smtClean="0"/>
              <a:t>, medium, </a:t>
            </a:r>
            <a:r>
              <a:rPr lang="da-DK" sz="3000" dirty="0" err="1" smtClean="0"/>
              <a:t>hard</a:t>
            </a:r>
            <a:r>
              <a:rPr lang="da-DK" sz="3000" dirty="0" smtClean="0"/>
              <a:t>)</a:t>
            </a:r>
          </a:p>
          <a:p>
            <a:r>
              <a:rPr lang="da-DK" sz="3200" dirty="0" err="1" smtClean="0"/>
              <a:t>Bioinformatics</a:t>
            </a:r>
            <a:r>
              <a:rPr lang="da-DK" sz="3200" dirty="0" smtClean="0"/>
              <a:t> 		</a:t>
            </a:r>
            <a:r>
              <a:rPr lang="da-DK" sz="28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da-DK" sz="2800" dirty="0" err="1" smtClean="0">
                <a:solidFill>
                  <a:schemeClr val="bg1">
                    <a:lumMod val="50000"/>
                  </a:schemeClr>
                </a:solidFill>
              </a:rPr>
              <a:t>easy</a:t>
            </a:r>
            <a:r>
              <a:rPr lang="da-DK" sz="2800" dirty="0" smtClean="0">
                <a:solidFill>
                  <a:schemeClr val="bg1">
                    <a:lumMod val="50000"/>
                  </a:schemeClr>
                </a:solidFill>
              </a:rPr>
              <a:t>, medium, </a:t>
            </a:r>
            <a:r>
              <a:rPr lang="da-DK" sz="2800" dirty="0" err="1" smtClean="0">
                <a:solidFill>
                  <a:schemeClr val="bg1">
                    <a:lumMod val="50000"/>
                  </a:schemeClr>
                </a:solidFill>
              </a:rPr>
              <a:t>hard</a:t>
            </a:r>
            <a:r>
              <a:rPr lang="da-DK" sz="2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da-DK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a-DK" sz="3200" dirty="0" err="1" smtClean="0"/>
              <a:t>Cryptography</a:t>
            </a:r>
            <a:r>
              <a:rPr lang="da-DK" sz="3200" dirty="0" smtClean="0"/>
              <a:t> 		</a:t>
            </a:r>
            <a:r>
              <a:rPr lang="da-DK" sz="32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da-DK" sz="3200" dirty="0" err="1" smtClean="0">
                <a:solidFill>
                  <a:schemeClr val="bg1">
                    <a:lumMod val="50000"/>
                  </a:schemeClr>
                </a:solidFill>
              </a:rPr>
              <a:t>easy</a:t>
            </a:r>
            <a:r>
              <a:rPr lang="da-DK" sz="32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a-DK" sz="3200" dirty="0" err="1" smtClean="0">
                <a:solidFill>
                  <a:schemeClr val="bg1">
                    <a:lumMod val="50000"/>
                  </a:schemeClr>
                </a:solidFill>
              </a:rPr>
              <a:t>hard</a:t>
            </a:r>
            <a:r>
              <a:rPr lang="da-DK" sz="3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da-DK" sz="3200" dirty="0" err="1" smtClean="0"/>
              <a:t>Recreation</a:t>
            </a:r>
            <a:r>
              <a:rPr lang="da-DK" sz="3200" dirty="0" smtClean="0"/>
              <a:t> and Games 	</a:t>
            </a:r>
            <a:r>
              <a:rPr lang="da-DK" sz="32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da-DK" sz="3200" dirty="0" err="1" smtClean="0">
                <a:solidFill>
                  <a:schemeClr val="bg1">
                    <a:lumMod val="50000"/>
                  </a:schemeClr>
                </a:solidFill>
              </a:rPr>
              <a:t>hard</a:t>
            </a:r>
            <a:r>
              <a:rPr lang="da-DK" sz="3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da-DK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Bioinformatics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K-mer</a:t>
            </a:r>
            <a:r>
              <a:rPr lang="da-DK" dirty="0" smtClean="0"/>
              <a:t> </a:t>
            </a:r>
            <a:r>
              <a:rPr lang="da-DK" dirty="0" err="1" smtClean="0"/>
              <a:t>counting</a:t>
            </a:r>
            <a:endParaRPr lang="da-DK" dirty="0" smtClean="0"/>
          </a:p>
          <a:p>
            <a:r>
              <a:rPr lang="da-DK" dirty="0" smtClean="0"/>
              <a:t>Most </a:t>
            </a:r>
            <a:r>
              <a:rPr lang="da-DK" dirty="0" err="1" smtClean="0"/>
              <a:t>frequent</a:t>
            </a:r>
            <a:r>
              <a:rPr lang="da-DK" dirty="0" smtClean="0"/>
              <a:t> </a:t>
            </a:r>
            <a:r>
              <a:rPr lang="da-DK" dirty="0" err="1" smtClean="0"/>
              <a:t>k-mers</a:t>
            </a:r>
            <a:endParaRPr lang="da-DK" dirty="0" smtClean="0"/>
          </a:p>
          <a:p>
            <a:r>
              <a:rPr lang="da-DK" dirty="0" err="1" smtClean="0"/>
              <a:t>Clump</a:t>
            </a:r>
            <a:r>
              <a:rPr lang="da-DK" dirty="0" smtClean="0"/>
              <a:t> </a:t>
            </a:r>
            <a:r>
              <a:rPr lang="da-DK" dirty="0" err="1" smtClean="0"/>
              <a:t>finding</a:t>
            </a:r>
            <a:endParaRPr lang="da-DK" dirty="0" smtClean="0"/>
          </a:p>
          <a:p>
            <a:r>
              <a:rPr lang="da-DK" dirty="0" err="1" smtClean="0"/>
              <a:t>Approximate</a:t>
            </a:r>
            <a:r>
              <a:rPr lang="da-DK" dirty="0" smtClean="0"/>
              <a:t> </a:t>
            </a:r>
            <a:r>
              <a:rPr lang="da-DK" dirty="0" err="1" smtClean="0"/>
              <a:t>pattern</a:t>
            </a:r>
            <a:r>
              <a:rPr lang="da-DK" dirty="0" smtClean="0"/>
              <a:t> </a:t>
            </a:r>
            <a:r>
              <a:rPr lang="da-DK" dirty="0" err="1" smtClean="0"/>
              <a:t>matching</a:t>
            </a:r>
            <a:endParaRPr lang="da-DK" dirty="0" smtClean="0"/>
          </a:p>
          <a:p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k-mers</a:t>
            </a:r>
            <a:endParaRPr lang="da-DK" dirty="0" smtClean="0"/>
          </a:p>
          <a:p>
            <a:r>
              <a:rPr lang="da-DK" dirty="0" err="1" smtClean="0"/>
              <a:t>Longest</a:t>
            </a:r>
            <a:r>
              <a:rPr lang="da-DK" dirty="0" smtClean="0"/>
              <a:t> </a:t>
            </a:r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substring</a:t>
            </a:r>
            <a:endParaRPr lang="da-DK" dirty="0" smtClean="0"/>
          </a:p>
          <a:p>
            <a:r>
              <a:rPr lang="da-DK" dirty="0" err="1" smtClean="0"/>
              <a:t>Shortest</a:t>
            </a:r>
            <a:r>
              <a:rPr lang="da-DK" dirty="0" smtClean="0"/>
              <a:t> </a:t>
            </a:r>
            <a:r>
              <a:rPr lang="da-DK" dirty="0" err="1" smtClean="0"/>
              <a:t>non-shared</a:t>
            </a:r>
            <a:r>
              <a:rPr lang="da-DK" dirty="0" smtClean="0"/>
              <a:t> </a:t>
            </a:r>
            <a:r>
              <a:rPr lang="da-DK" dirty="0" err="1" smtClean="0"/>
              <a:t>substring</a:t>
            </a:r>
            <a:endParaRPr lang="da-DK" dirty="0" smtClean="0"/>
          </a:p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Bioinformatics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K-mer</a:t>
            </a:r>
            <a:r>
              <a:rPr lang="da-DK" dirty="0" smtClean="0"/>
              <a:t> </a:t>
            </a:r>
            <a:r>
              <a:rPr lang="da-DK" dirty="0" err="1" smtClean="0"/>
              <a:t>counting</a:t>
            </a:r>
            <a:endParaRPr lang="da-DK" dirty="0" smtClean="0"/>
          </a:p>
          <a:p>
            <a:r>
              <a:rPr lang="da-DK" dirty="0" smtClean="0"/>
              <a:t>Most </a:t>
            </a:r>
            <a:r>
              <a:rPr lang="da-DK" dirty="0" err="1" smtClean="0"/>
              <a:t>frequent</a:t>
            </a:r>
            <a:r>
              <a:rPr lang="da-DK" dirty="0" smtClean="0"/>
              <a:t> </a:t>
            </a:r>
            <a:r>
              <a:rPr lang="da-DK" dirty="0" err="1" smtClean="0"/>
              <a:t>k-mers</a:t>
            </a:r>
            <a:endParaRPr lang="da-DK" dirty="0" smtClean="0"/>
          </a:p>
          <a:p>
            <a:r>
              <a:rPr lang="da-DK" dirty="0" err="1" smtClean="0"/>
              <a:t>Clump</a:t>
            </a:r>
            <a:r>
              <a:rPr lang="da-DK" dirty="0" smtClean="0"/>
              <a:t> </a:t>
            </a:r>
            <a:r>
              <a:rPr lang="da-DK" dirty="0" err="1" smtClean="0"/>
              <a:t>finding</a:t>
            </a:r>
            <a:endParaRPr lang="da-DK" dirty="0" smtClean="0"/>
          </a:p>
          <a:p>
            <a:r>
              <a:rPr lang="da-DK" dirty="0" err="1" smtClean="0"/>
              <a:t>Approximate</a:t>
            </a:r>
            <a:r>
              <a:rPr lang="da-DK" dirty="0" smtClean="0"/>
              <a:t> </a:t>
            </a:r>
            <a:r>
              <a:rPr lang="da-DK" dirty="0" err="1" smtClean="0"/>
              <a:t>pattern</a:t>
            </a:r>
            <a:r>
              <a:rPr lang="da-DK" dirty="0" smtClean="0"/>
              <a:t> </a:t>
            </a:r>
            <a:r>
              <a:rPr lang="da-DK" dirty="0" err="1" smtClean="0"/>
              <a:t>matching</a:t>
            </a:r>
            <a:endParaRPr lang="da-DK" dirty="0" smtClean="0"/>
          </a:p>
          <a:p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k-mers</a:t>
            </a:r>
            <a:endParaRPr lang="da-DK" dirty="0" smtClean="0"/>
          </a:p>
          <a:p>
            <a:r>
              <a:rPr lang="da-DK" dirty="0" err="1" smtClean="0"/>
              <a:t>Longest</a:t>
            </a:r>
            <a:r>
              <a:rPr lang="da-DK" dirty="0" smtClean="0"/>
              <a:t> </a:t>
            </a:r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substring</a:t>
            </a:r>
            <a:endParaRPr lang="da-DK" dirty="0" smtClean="0"/>
          </a:p>
          <a:p>
            <a:r>
              <a:rPr lang="da-DK" dirty="0" err="1" smtClean="0"/>
              <a:t>Shortest</a:t>
            </a:r>
            <a:r>
              <a:rPr lang="da-DK" dirty="0" smtClean="0"/>
              <a:t> </a:t>
            </a:r>
            <a:r>
              <a:rPr lang="da-DK" dirty="0" err="1" smtClean="0"/>
              <a:t>non-shared</a:t>
            </a:r>
            <a:r>
              <a:rPr lang="da-DK" dirty="0" smtClean="0"/>
              <a:t> </a:t>
            </a:r>
            <a:r>
              <a:rPr lang="da-DK" dirty="0" err="1" smtClean="0"/>
              <a:t>substring</a:t>
            </a:r>
            <a:endParaRPr lang="da-DK" dirty="0" smtClean="0"/>
          </a:p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7" name="Right Brace 6"/>
          <p:cNvSpPr/>
          <p:nvPr/>
        </p:nvSpPr>
        <p:spPr>
          <a:xfrm>
            <a:off x="5508104" y="3861048"/>
            <a:ext cx="360040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ight Brace 8"/>
          <p:cNvSpPr/>
          <p:nvPr/>
        </p:nvSpPr>
        <p:spPr>
          <a:xfrm>
            <a:off x="5508104" y="2060848"/>
            <a:ext cx="360040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Bioinformatics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K-mer</a:t>
            </a:r>
            <a:r>
              <a:rPr lang="da-DK" dirty="0" smtClean="0"/>
              <a:t> </a:t>
            </a:r>
            <a:r>
              <a:rPr lang="da-DK" dirty="0" err="1" smtClean="0"/>
              <a:t>counting</a:t>
            </a:r>
            <a:endParaRPr lang="da-DK" dirty="0" smtClean="0"/>
          </a:p>
          <a:p>
            <a:r>
              <a:rPr lang="da-DK" dirty="0" smtClean="0"/>
              <a:t>Most </a:t>
            </a:r>
            <a:r>
              <a:rPr lang="da-DK" dirty="0" err="1" smtClean="0"/>
              <a:t>frequent</a:t>
            </a:r>
            <a:r>
              <a:rPr lang="da-DK" dirty="0" smtClean="0"/>
              <a:t> </a:t>
            </a:r>
            <a:r>
              <a:rPr lang="da-DK" dirty="0" err="1" smtClean="0"/>
              <a:t>k-mers</a:t>
            </a:r>
            <a:endParaRPr lang="da-DK" dirty="0" smtClean="0"/>
          </a:p>
          <a:p>
            <a:r>
              <a:rPr lang="da-DK" dirty="0" err="1" smtClean="0"/>
              <a:t>Clump</a:t>
            </a:r>
            <a:r>
              <a:rPr lang="da-DK" dirty="0" smtClean="0"/>
              <a:t> </a:t>
            </a:r>
            <a:r>
              <a:rPr lang="da-DK" dirty="0" err="1" smtClean="0"/>
              <a:t>finding</a:t>
            </a:r>
            <a:endParaRPr lang="da-DK" dirty="0" smtClean="0"/>
          </a:p>
          <a:p>
            <a:r>
              <a:rPr lang="da-DK" dirty="0" err="1" smtClean="0"/>
              <a:t>Approximate</a:t>
            </a:r>
            <a:r>
              <a:rPr lang="da-DK" dirty="0" smtClean="0"/>
              <a:t> </a:t>
            </a:r>
            <a:r>
              <a:rPr lang="da-DK" dirty="0" err="1" smtClean="0"/>
              <a:t>pattern</a:t>
            </a:r>
            <a:r>
              <a:rPr lang="da-DK" dirty="0" smtClean="0"/>
              <a:t> </a:t>
            </a:r>
            <a:r>
              <a:rPr lang="da-DK" dirty="0" err="1" smtClean="0"/>
              <a:t>matching</a:t>
            </a:r>
            <a:endParaRPr lang="da-DK" dirty="0" smtClean="0"/>
          </a:p>
          <a:p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k-mers</a:t>
            </a:r>
            <a:endParaRPr lang="da-DK" dirty="0" smtClean="0"/>
          </a:p>
          <a:p>
            <a:r>
              <a:rPr lang="da-DK" dirty="0" err="1" smtClean="0"/>
              <a:t>Longest</a:t>
            </a:r>
            <a:r>
              <a:rPr lang="da-DK" dirty="0" smtClean="0"/>
              <a:t> </a:t>
            </a:r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substring</a:t>
            </a:r>
            <a:endParaRPr lang="da-DK" dirty="0" smtClean="0"/>
          </a:p>
          <a:p>
            <a:r>
              <a:rPr lang="da-DK" dirty="0" err="1" smtClean="0"/>
              <a:t>Shortest</a:t>
            </a:r>
            <a:r>
              <a:rPr lang="da-DK" dirty="0" smtClean="0"/>
              <a:t> </a:t>
            </a:r>
            <a:r>
              <a:rPr lang="da-DK" dirty="0" err="1" smtClean="0"/>
              <a:t>non-shared</a:t>
            </a:r>
            <a:r>
              <a:rPr lang="da-DK" dirty="0" smtClean="0"/>
              <a:t> </a:t>
            </a:r>
            <a:r>
              <a:rPr lang="da-DK" dirty="0" err="1" smtClean="0"/>
              <a:t>substring</a:t>
            </a:r>
            <a:endParaRPr lang="da-DK" dirty="0" smtClean="0"/>
          </a:p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7" name="Right Brace 6"/>
          <p:cNvSpPr/>
          <p:nvPr/>
        </p:nvSpPr>
        <p:spPr>
          <a:xfrm>
            <a:off x="5508104" y="3861048"/>
            <a:ext cx="360040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xtBox 7"/>
          <p:cNvSpPr txBox="1"/>
          <p:nvPr/>
        </p:nvSpPr>
        <p:spPr>
          <a:xfrm>
            <a:off x="6815861" y="2564904"/>
            <a:ext cx="1169551" cy="196464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da-DK" sz="3200" dirty="0" err="1" smtClean="0"/>
              <a:t>Substrings</a:t>
            </a:r>
            <a:endParaRPr lang="da-DK" sz="3200" dirty="0" smtClean="0"/>
          </a:p>
          <a:p>
            <a:r>
              <a:rPr lang="da-DK" sz="3200" dirty="0"/>
              <a:t>a</a:t>
            </a:r>
            <a:r>
              <a:rPr lang="da-DK" sz="3200" dirty="0" smtClean="0"/>
              <a:t>nd  </a:t>
            </a:r>
            <a:r>
              <a:rPr lang="da-DK" sz="3200" dirty="0" smtClean="0">
                <a:latin typeface="APL385 Unicode" pitchFamily="49" charset="0"/>
              </a:rPr>
              <a:t>⍷</a:t>
            </a:r>
            <a:endParaRPr lang="da-DK" sz="3200" dirty="0">
              <a:latin typeface="APL385 Unicode" pitchFamily="49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508104" y="2060848"/>
            <a:ext cx="360040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Substring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Created</a:t>
            </a:r>
            <a:r>
              <a:rPr lang="da-DK" sz="3200" dirty="0" smtClean="0"/>
              <a:t> a </a:t>
            </a:r>
            <a:r>
              <a:rPr lang="da-DK" sz="3200" dirty="0" err="1" smtClean="0"/>
              <a:t>helper</a:t>
            </a:r>
            <a:r>
              <a:rPr lang="da-DK" sz="3200" dirty="0" smtClean="0"/>
              <a:t> </a:t>
            </a:r>
            <a:r>
              <a:rPr lang="da-DK" sz="3200" dirty="0" err="1" smtClean="0"/>
              <a:t>function</a:t>
            </a:r>
            <a:r>
              <a:rPr lang="da-DK" sz="3200" dirty="0" smtClean="0"/>
              <a:t> </a:t>
            </a:r>
            <a:r>
              <a:rPr lang="da-DK" sz="3200" dirty="0" err="1" smtClean="0"/>
              <a:t>that</a:t>
            </a:r>
            <a:r>
              <a:rPr lang="da-DK" sz="3200" dirty="0" smtClean="0"/>
              <a:t> </a:t>
            </a:r>
            <a:r>
              <a:rPr lang="da-DK" sz="3200" dirty="0" err="1" smtClean="0"/>
              <a:t>could</a:t>
            </a:r>
            <a:r>
              <a:rPr lang="da-DK" sz="3200" dirty="0" smtClean="0"/>
              <a:t> </a:t>
            </a:r>
            <a:r>
              <a:rPr lang="da-DK" sz="3200" dirty="0" err="1" smtClean="0"/>
              <a:t>create</a:t>
            </a:r>
            <a:r>
              <a:rPr lang="da-DK" sz="3200" dirty="0" smtClean="0"/>
              <a:t> all </a:t>
            </a:r>
            <a:r>
              <a:rPr lang="da-DK" sz="3200" dirty="0" err="1" smtClean="0"/>
              <a:t>substrings</a:t>
            </a:r>
            <a:r>
              <a:rPr lang="da-DK" sz="3200" dirty="0" smtClean="0"/>
              <a:t> of a given </a:t>
            </a:r>
            <a:r>
              <a:rPr lang="da-DK" sz="3200" dirty="0" err="1" smtClean="0"/>
              <a:t>length</a:t>
            </a:r>
            <a:endParaRPr lang="da-DK" sz="3200" dirty="0" smtClean="0"/>
          </a:p>
          <a:p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Substring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Created</a:t>
            </a:r>
            <a:r>
              <a:rPr lang="da-DK" sz="3200" dirty="0" smtClean="0"/>
              <a:t> a </a:t>
            </a:r>
            <a:r>
              <a:rPr lang="da-DK" sz="3200" dirty="0" err="1" smtClean="0"/>
              <a:t>helper</a:t>
            </a:r>
            <a:r>
              <a:rPr lang="da-DK" sz="3200" dirty="0" smtClean="0"/>
              <a:t> </a:t>
            </a:r>
            <a:r>
              <a:rPr lang="da-DK" sz="3200" dirty="0" err="1" smtClean="0"/>
              <a:t>function</a:t>
            </a:r>
            <a:r>
              <a:rPr lang="da-DK" sz="3200" dirty="0" smtClean="0"/>
              <a:t> </a:t>
            </a:r>
            <a:r>
              <a:rPr lang="da-DK" sz="3200" dirty="0" err="1" smtClean="0"/>
              <a:t>that</a:t>
            </a:r>
            <a:r>
              <a:rPr lang="da-DK" sz="3200" dirty="0" smtClean="0"/>
              <a:t> </a:t>
            </a:r>
            <a:r>
              <a:rPr lang="da-DK" sz="3200" dirty="0" err="1" smtClean="0"/>
              <a:t>could</a:t>
            </a:r>
            <a:r>
              <a:rPr lang="da-DK" sz="3200" dirty="0" smtClean="0"/>
              <a:t> </a:t>
            </a:r>
            <a:r>
              <a:rPr lang="da-DK" sz="3200" dirty="0" err="1" smtClean="0"/>
              <a:t>create</a:t>
            </a:r>
            <a:r>
              <a:rPr lang="da-DK" sz="3200" dirty="0" smtClean="0"/>
              <a:t> all </a:t>
            </a:r>
            <a:r>
              <a:rPr lang="da-DK" sz="3200" dirty="0" err="1" smtClean="0"/>
              <a:t>substrings</a:t>
            </a:r>
            <a:r>
              <a:rPr lang="da-DK" sz="3200" dirty="0" smtClean="0"/>
              <a:t> of a given </a:t>
            </a:r>
            <a:r>
              <a:rPr lang="da-DK" sz="3200" dirty="0" err="1" smtClean="0"/>
              <a:t>length</a:t>
            </a:r>
            <a:endParaRPr lang="da-DK" sz="3200" dirty="0" smtClean="0"/>
          </a:p>
          <a:p>
            <a:r>
              <a:rPr lang="da-DK" sz="3200" dirty="0" err="1" smtClean="0"/>
              <a:t>Create</a:t>
            </a:r>
            <a:r>
              <a:rPr lang="da-DK" sz="3200" dirty="0" smtClean="0"/>
              <a:t> all relevant </a:t>
            </a:r>
            <a:r>
              <a:rPr lang="da-DK" sz="3200" dirty="0" err="1" smtClean="0"/>
              <a:t>indexes</a:t>
            </a:r>
            <a:r>
              <a:rPr lang="da-DK" sz="3200" dirty="0" smtClean="0"/>
              <a:t> </a:t>
            </a:r>
          </a:p>
          <a:p>
            <a:pPr>
              <a:buNone/>
            </a:pP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Substring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Created</a:t>
            </a:r>
            <a:r>
              <a:rPr lang="da-DK" sz="3200" dirty="0" smtClean="0"/>
              <a:t> a </a:t>
            </a:r>
            <a:r>
              <a:rPr lang="da-DK" sz="3200" dirty="0" err="1" smtClean="0"/>
              <a:t>helper</a:t>
            </a:r>
            <a:r>
              <a:rPr lang="da-DK" sz="3200" dirty="0" smtClean="0"/>
              <a:t> </a:t>
            </a:r>
            <a:r>
              <a:rPr lang="da-DK" sz="3200" dirty="0" err="1" smtClean="0"/>
              <a:t>function</a:t>
            </a:r>
            <a:r>
              <a:rPr lang="da-DK" sz="3200" dirty="0" smtClean="0"/>
              <a:t> </a:t>
            </a:r>
            <a:r>
              <a:rPr lang="da-DK" sz="3200" dirty="0" err="1" smtClean="0"/>
              <a:t>that</a:t>
            </a:r>
            <a:r>
              <a:rPr lang="da-DK" sz="3200" dirty="0" smtClean="0"/>
              <a:t> </a:t>
            </a:r>
            <a:r>
              <a:rPr lang="da-DK" sz="3200" dirty="0" err="1" smtClean="0"/>
              <a:t>could</a:t>
            </a:r>
            <a:r>
              <a:rPr lang="da-DK" sz="3200" dirty="0" smtClean="0"/>
              <a:t> </a:t>
            </a:r>
            <a:r>
              <a:rPr lang="da-DK" sz="3200" dirty="0" err="1" smtClean="0"/>
              <a:t>create</a:t>
            </a:r>
            <a:r>
              <a:rPr lang="da-DK" sz="3200" dirty="0" smtClean="0"/>
              <a:t> all </a:t>
            </a:r>
            <a:r>
              <a:rPr lang="da-DK" sz="3200" dirty="0" err="1" smtClean="0"/>
              <a:t>substrings</a:t>
            </a:r>
            <a:r>
              <a:rPr lang="da-DK" sz="3200" dirty="0" smtClean="0"/>
              <a:t> of a given </a:t>
            </a:r>
            <a:r>
              <a:rPr lang="da-DK" sz="3200" dirty="0" err="1" smtClean="0"/>
              <a:t>length</a:t>
            </a:r>
            <a:endParaRPr lang="da-DK" sz="3200" dirty="0" smtClean="0"/>
          </a:p>
          <a:p>
            <a:r>
              <a:rPr lang="da-DK" sz="3200" strike="sngStrike" dirty="0" err="1" smtClean="0"/>
              <a:t>Creating</a:t>
            </a:r>
            <a:r>
              <a:rPr lang="da-DK" sz="3200" strike="sngStrike" dirty="0" smtClean="0"/>
              <a:t> all relevant </a:t>
            </a:r>
            <a:r>
              <a:rPr lang="da-DK" sz="3200" strike="sngStrike" dirty="0" err="1" smtClean="0"/>
              <a:t>indexes</a:t>
            </a:r>
            <a:r>
              <a:rPr lang="da-DK" sz="3200" strike="sngStrike" dirty="0" smtClean="0"/>
              <a:t> </a:t>
            </a:r>
          </a:p>
          <a:p>
            <a:pPr>
              <a:buNone/>
            </a:pP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this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about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a-DK" sz="3200" dirty="0" smtClean="0"/>
          </a:p>
          <a:p>
            <a:r>
              <a:rPr lang="da-DK" sz="3200" dirty="0" err="1" smtClean="0"/>
              <a:t>About</a:t>
            </a:r>
            <a:r>
              <a:rPr lang="da-DK" sz="3200" dirty="0" smtClean="0"/>
              <a:t> </a:t>
            </a:r>
            <a:r>
              <a:rPr lang="da-DK" sz="3200" dirty="0" err="1" smtClean="0"/>
              <a:t>me</a:t>
            </a:r>
            <a:endParaRPr lang="da-DK" sz="3200" dirty="0" smtClean="0"/>
          </a:p>
          <a:p>
            <a:r>
              <a:rPr lang="da-DK" sz="3200" dirty="0" smtClean="0"/>
              <a:t>Relation to APL</a:t>
            </a:r>
          </a:p>
          <a:p>
            <a:r>
              <a:rPr lang="da-DK" sz="3200" dirty="0" smtClean="0"/>
              <a:t>The </a:t>
            </a:r>
            <a:r>
              <a:rPr lang="da-DK" sz="3200" dirty="0" err="1" smtClean="0"/>
              <a:t>competition</a:t>
            </a:r>
            <a:endParaRPr lang="da-DK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Substring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Created</a:t>
            </a:r>
            <a:r>
              <a:rPr lang="da-DK" sz="3200" dirty="0" smtClean="0"/>
              <a:t> a </a:t>
            </a:r>
            <a:r>
              <a:rPr lang="da-DK" sz="3200" dirty="0" err="1" smtClean="0"/>
              <a:t>helper</a:t>
            </a:r>
            <a:r>
              <a:rPr lang="da-DK" sz="3200" dirty="0" smtClean="0"/>
              <a:t> </a:t>
            </a:r>
            <a:r>
              <a:rPr lang="da-DK" sz="3200" dirty="0" err="1" smtClean="0"/>
              <a:t>function</a:t>
            </a:r>
            <a:r>
              <a:rPr lang="da-DK" sz="3200" dirty="0" smtClean="0"/>
              <a:t> </a:t>
            </a:r>
            <a:r>
              <a:rPr lang="da-DK" sz="3200" dirty="0" err="1" smtClean="0"/>
              <a:t>that</a:t>
            </a:r>
            <a:r>
              <a:rPr lang="da-DK" sz="3200" dirty="0" smtClean="0"/>
              <a:t> </a:t>
            </a:r>
            <a:r>
              <a:rPr lang="da-DK" sz="3200" dirty="0" err="1" smtClean="0"/>
              <a:t>could</a:t>
            </a:r>
            <a:r>
              <a:rPr lang="da-DK" sz="3200" dirty="0" smtClean="0"/>
              <a:t> </a:t>
            </a:r>
            <a:r>
              <a:rPr lang="da-DK" sz="3200" dirty="0" err="1" smtClean="0"/>
              <a:t>create</a:t>
            </a:r>
            <a:r>
              <a:rPr lang="da-DK" sz="3200" dirty="0" smtClean="0"/>
              <a:t> all </a:t>
            </a:r>
            <a:r>
              <a:rPr lang="da-DK" sz="3200" dirty="0" err="1" smtClean="0"/>
              <a:t>substrings</a:t>
            </a:r>
            <a:r>
              <a:rPr lang="da-DK" sz="3200" dirty="0" smtClean="0"/>
              <a:t> of a given </a:t>
            </a:r>
            <a:r>
              <a:rPr lang="da-DK" sz="3200" dirty="0" err="1" smtClean="0"/>
              <a:t>length</a:t>
            </a:r>
            <a:endParaRPr lang="da-DK" sz="3200" dirty="0" smtClean="0"/>
          </a:p>
          <a:p>
            <a:r>
              <a:rPr lang="da-DK" sz="3200" strike="sngStrike" dirty="0" err="1" smtClean="0"/>
              <a:t>Creating</a:t>
            </a:r>
            <a:r>
              <a:rPr lang="da-DK" sz="3200" strike="sngStrike" dirty="0" smtClean="0"/>
              <a:t> all relevant </a:t>
            </a:r>
            <a:r>
              <a:rPr lang="da-DK" sz="3200" strike="sngStrike" dirty="0" err="1" smtClean="0"/>
              <a:t>indexes</a:t>
            </a:r>
            <a:r>
              <a:rPr lang="da-DK" sz="3200" strike="sngStrike" dirty="0" smtClean="0"/>
              <a:t> </a:t>
            </a:r>
          </a:p>
          <a:p>
            <a:r>
              <a:rPr lang="da-DK" sz="3200" dirty="0" err="1" smtClean="0"/>
              <a:t>Use</a:t>
            </a:r>
            <a:r>
              <a:rPr lang="da-DK" sz="3200" dirty="0" smtClean="0"/>
              <a:t> </a:t>
            </a:r>
            <a:r>
              <a:rPr lang="da-DK" sz="3200" dirty="0" err="1" smtClean="0"/>
              <a:t>N-Wise</a:t>
            </a:r>
            <a:r>
              <a:rPr lang="da-DK" sz="3200" dirty="0" smtClean="0"/>
              <a:t> </a:t>
            </a:r>
            <a:r>
              <a:rPr lang="da-DK" sz="3200" dirty="0" err="1" smtClean="0"/>
              <a:t>reduce</a:t>
            </a:r>
            <a:r>
              <a:rPr lang="da-DK" sz="3200" dirty="0" smtClean="0"/>
              <a:t>!</a:t>
            </a:r>
          </a:p>
          <a:p>
            <a:pPr>
              <a:buNone/>
            </a:pPr>
            <a:r>
              <a:rPr lang="da-DK" sz="3200" dirty="0" smtClean="0">
                <a:latin typeface="APL385 Unicode" pitchFamily="49" charset="0"/>
              </a:rPr>
              <a:t>	   {⍵</a:t>
            </a:r>
            <a:r>
              <a:rPr lang="da-DK" sz="3200" dirty="0" smtClean="0">
                <a:latin typeface="APL385 Unicode" pitchFamily="49" charset="0"/>
              </a:rPr>
              <a:t>&gt;⍴⍺:''</a:t>
            </a:r>
          </a:p>
          <a:p>
            <a:pPr>
              <a:buNone/>
            </a:pPr>
            <a:r>
              <a:rPr lang="da-DK" sz="3200" dirty="0" smtClean="0">
                <a:latin typeface="APL385 Unicode" pitchFamily="49" charset="0"/>
              </a:rPr>
              <a:t>     ⍵,/⍺}</a:t>
            </a:r>
          </a:p>
          <a:p>
            <a:r>
              <a:rPr lang="da-DK" sz="3200" dirty="0" err="1" smtClean="0"/>
              <a:t>Changed</a:t>
            </a:r>
            <a:r>
              <a:rPr lang="da-DK" sz="3200" dirty="0" smtClean="0"/>
              <a:t> </a:t>
            </a:r>
            <a:r>
              <a:rPr lang="da-DK" sz="3200" dirty="0" err="1" smtClean="0"/>
              <a:t>shortly</a:t>
            </a:r>
            <a:r>
              <a:rPr lang="da-DK" sz="3200" dirty="0" smtClean="0"/>
              <a:t> </a:t>
            </a:r>
            <a:r>
              <a:rPr lang="da-DK" sz="3200" dirty="0" err="1" smtClean="0"/>
              <a:t>before</a:t>
            </a:r>
            <a:r>
              <a:rPr lang="da-DK" sz="3200" dirty="0" smtClean="0"/>
              <a:t> deadline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Bioinformatics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K-mer</a:t>
            </a:r>
            <a:r>
              <a:rPr lang="da-DK" dirty="0" smtClean="0"/>
              <a:t> </a:t>
            </a:r>
            <a:r>
              <a:rPr lang="da-DK" dirty="0" err="1" smtClean="0"/>
              <a:t>counting</a:t>
            </a:r>
            <a:endParaRPr lang="da-DK" dirty="0" smtClean="0"/>
          </a:p>
          <a:p>
            <a:r>
              <a:rPr lang="da-DK" dirty="0" smtClean="0"/>
              <a:t>Most </a:t>
            </a:r>
            <a:r>
              <a:rPr lang="da-DK" dirty="0" err="1" smtClean="0"/>
              <a:t>frequent</a:t>
            </a:r>
            <a:r>
              <a:rPr lang="da-DK" dirty="0" smtClean="0"/>
              <a:t> </a:t>
            </a:r>
            <a:r>
              <a:rPr lang="da-DK" dirty="0" err="1" smtClean="0"/>
              <a:t>k-mers</a:t>
            </a:r>
            <a:endParaRPr lang="da-DK" dirty="0" smtClean="0"/>
          </a:p>
          <a:p>
            <a:r>
              <a:rPr lang="da-DK" dirty="0" err="1" smtClean="0"/>
              <a:t>Clump</a:t>
            </a:r>
            <a:r>
              <a:rPr lang="da-DK" dirty="0" smtClean="0"/>
              <a:t> </a:t>
            </a:r>
            <a:r>
              <a:rPr lang="da-DK" dirty="0" err="1" smtClean="0"/>
              <a:t>finding</a:t>
            </a:r>
            <a:endParaRPr lang="da-DK" dirty="0" smtClean="0"/>
          </a:p>
          <a:p>
            <a:r>
              <a:rPr lang="da-DK" dirty="0" err="1" smtClean="0"/>
              <a:t>Approximate</a:t>
            </a:r>
            <a:r>
              <a:rPr lang="da-DK" dirty="0" smtClean="0"/>
              <a:t> </a:t>
            </a:r>
            <a:r>
              <a:rPr lang="da-DK" dirty="0" err="1" smtClean="0"/>
              <a:t>pattern</a:t>
            </a:r>
            <a:r>
              <a:rPr lang="da-DK" dirty="0" smtClean="0"/>
              <a:t> </a:t>
            </a:r>
            <a:r>
              <a:rPr lang="da-DK" dirty="0" err="1" smtClean="0"/>
              <a:t>matching</a:t>
            </a:r>
            <a:endParaRPr lang="da-DK" dirty="0" smtClean="0"/>
          </a:p>
          <a:p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k-mers</a:t>
            </a:r>
            <a:endParaRPr lang="da-DK" dirty="0" smtClean="0"/>
          </a:p>
          <a:p>
            <a:r>
              <a:rPr lang="da-DK" dirty="0" err="1" smtClean="0"/>
              <a:t>Longest</a:t>
            </a:r>
            <a:r>
              <a:rPr lang="da-DK" dirty="0" smtClean="0"/>
              <a:t> </a:t>
            </a:r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substring</a:t>
            </a:r>
            <a:endParaRPr lang="da-DK" dirty="0" smtClean="0"/>
          </a:p>
          <a:p>
            <a:r>
              <a:rPr lang="da-DK" dirty="0" err="1" smtClean="0"/>
              <a:t>Shortest</a:t>
            </a:r>
            <a:r>
              <a:rPr lang="da-DK" dirty="0" smtClean="0"/>
              <a:t> </a:t>
            </a:r>
            <a:r>
              <a:rPr lang="da-DK" dirty="0" err="1" smtClean="0"/>
              <a:t>non-shared</a:t>
            </a:r>
            <a:r>
              <a:rPr lang="da-DK" dirty="0" smtClean="0"/>
              <a:t> </a:t>
            </a:r>
            <a:r>
              <a:rPr lang="da-DK" dirty="0" err="1" smtClean="0"/>
              <a:t>substring</a:t>
            </a:r>
            <a:endParaRPr lang="da-DK" dirty="0" smtClean="0"/>
          </a:p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7" name="Right Brace 6"/>
          <p:cNvSpPr/>
          <p:nvPr/>
        </p:nvSpPr>
        <p:spPr>
          <a:xfrm>
            <a:off x="5508104" y="3861048"/>
            <a:ext cx="360040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xtBox 7"/>
          <p:cNvSpPr txBox="1"/>
          <p:nvPr/>
        </p:nvSpPr>
        <p:spPr>
          <a:xfrm>
            <a:off x="6815861" y="2564904"/>
            <a:ext cx="1169551" cy="196464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da-DK" sz="3200" dirty="0" err="1" smtClean="0"/>
              <a:t>Substrings</a:t>
            </a:r>
            <a:endParaRPr lang="da-DK" sz="3200" dirty="0" smtClean="0"/>
          </a:p>
          <a:p>
            <a:r>
              <a:rPr lang="da-DK" sz="3200" dirty="0" smtClean="0"/>
              <a:t>And  </a:t>
            </a:r>
            <a:r>
              <a:rPr lang="da-DK" sz="3200" dirty="0" smtClean="0">
                <a:latin typeface="APL385 Unicode" pitchFamily="49" charset="0"/>
              </a:rPr>
              <a:t>⍷</a:t>
            </a:r>
            <a:endParaRPr lang="da-DK" sz="3200" dirty="0">
              <a:latin typeface="APL385 Unicode" pitchFamily="49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508104" y="2060848"/>
            <a:ext cx="360040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Given </a:t>
            </a:r>
            <a:r>
              <a:rPr lang="da-DK" sz="3200" dirty="0" err="1" smtClean="0"/>
              <a:t>two</a:t>
            </a:r>
            <a:r>
              <a:rPr lang="da-DK" sz="3200" dirty="0" smtClean="0"/>
              <a:t> </a:t>
            </a:r>
            <a:r>
              <a:rPr lang="da-DK" sz="3200" dirty="0" err="1" smtClean="0"/>
              <a:t>strings</a:t>
            </a:r>
            <a:r>
              <a:rPr lang="da-DK" sz="3200" dirty="0" smtClean="0"/>
              <a:t> find the minimal </a:t>
            </a:r>
            <a:r>
              <a:rPr lang="da-DK" sz="3200" dirty="0" err="1" smtClean="0"/>
              <a:t>edits</a:t>
            </a:r>
            <a:r>
              <a:rPr lang="da-DK" sz="3200" dirty="0" smtClean="0"/>
              <a:t> </a:t>
            </a:r>
            <a:r>
              <a:rPr lang="da-DK" sz="3200" dirty="0" err="1" smtClean="0"/>
              <a:t>that</a:t>
            </a:r>
            <a:r>
              <a:rPr lang="da-DK" sz="3200" dirty="0" smtClean="0"/>
              <a:t> </a:t>
            </a:r>
            <a:r>
              <a:rPr lang="da-DK" sz="3200" dirty="0" err="1" smtClean="0"/>
              <a:t>brings</a:t>
            </a:r>
            <a:r>
              <a:rPr lang="da-DK" sz="3200" dirty="0" smtClean="0"/>
              <a:t> the </a:t>
            </a:r>
            <a:r>
              <a:rPr lang="da-DK" sz="3200" dirty="0" err="1" smtClean="0"/>
              <a:t>first</a:t>
            </a:r>
            <a:r>
              <a:rPr lang="da-DK" sz="3200" dirty="0" smtClean="0"/>
              <a:t> to the </a:t>
            </a:r>
            <a:r>
              <a:rPr lang="da-DK" sz="3200" dirty="0" err="1" smtClean="0"/>
              <a:t>second</a:t>
            </a:r>
            <a:endParaRPr lang="da-DK" sz="3200" dirty="0" smtClean="0"/>
          </a:p>
          <a:p>
            <a:r>
              <a:rPr lang="da-DK" sz="3200" dirty="0" smtClean="0"/>
              <a:t>An </a:t>
            </a:r>
            <a:r>
              <a:rPr lang="da-DK" sz="3200" dirty="0" err="1" smtClean="0"/>
              <a:t>edit</a:t>
            </a:r>
            <a:r>
              <a:rPr lang="da-DK" sz="3200" dirty="0" smtClean="0"/>
              <a:t>:</a:t>
            </a:r>
          </a:p>
          <a:p>
            <a:pPr lvl="1"/>
            <a:r>
              <a:rPr lang="da-DK" sz="3000" dirty="0" err="1" smtClean="0"/>
              <a:t>Insert</a:t>
            </a:r>
            <a:r>
              <a:rPr lang="da-DK" sz="3000" dirty="0" smtClean="0"/>
              <a:t> a </a:t>
            </a:r>
            <a:r>
              <a:rPr lang="da-DK" sz="3000" dirty="0" err="1" smtClean="0"/>
              <a:t>character</a:t>
            </a:r>
            <a:endParaRPr lang="da-DK" sz="3000" dirty="0" smtClean="0"/>
          </a:p>
          <a:p>
            <a:pPr lvl="1"/>
            <a:r>
              <a:rPr lang="da-DK" sz="3000" dirty="0" err="1" smtClean="0"/>
              <a:t>Delete</a:t>
            </a:r>
            <a:r>
              <a:rPr lang="da-DK" sz="3000" dirty="0" smtClean="0"/>
              <a:t> a </a:t>
            </a:r>
            <a:r>
              <a:rPr lang="da-DK" sz="3000" dirty="0" err="1" smtClean="0"/>
              <a:t>character</a:t>
            </a:r>
            <a:endParaRPr lang="da-DK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Generate</a:t>
            </a:r>
            <a:r>
              <a:rPr lang="da-DK" sz="3200" dirty="0" smtClean="0"/>
              <a:t> a matrix </a:t>
            </a:r>
            <a:r>
              <a:rPr lang="da-DK" sz="3200" dirty="0" err="1" smtClean="0"/>
              <a:t>that</a:t>
            </a:r>
            <a:r>
              <a:rPr lang="da-DK" sz="3200" dirty="0" smtClean="0"/>
              <a:t> gives the </a:t>
            </a:r>
            <a:r>
              <a:rPr lang="da-DK" sz="3200" dirty="0" err="1" smtClean="0"/>
              <a:t>editdistance</a:t>
            </a:r>
            <a:r>
              <a:rPr lang="da-DK" sz="3200" dirty="0" smtClean="0"/>
              <a:t> </a:t>
            </a:r>
            <a:r>
              <a:rPr lang="da-DK" sz="3200" dirty="0" err="1" smtClean="0"/>
              <a:t>between</a:t>
            </a:r>
            <a:r>
              <a:rPr lang="da-DK" sz="3200" dirty="0" smtClean="0"/>
              <a:t> the </a:t>
            </a:r>
            <a:r>
              <a:rPr lang="da-DK" sz="3200" dirty="0" err="1" smtClean="0"/>
              <a:t>substrings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Generate</a:t>
            </a:r>
            <a:r>
              <a:rPr lang="da-DK" sz="3200" dirty="0" smtClean="0"/>
              <a:t> a matrix </a:t>
            </a:r>
            <a:r>
              <a:rPr lang="da-DK" sz="3200" dirty="0" err="1" smtClean="0"/>
              <a:t>that</a:t>
            </a:r>
            <a:r>
              <a:rPr lang="da-DK" sz="3200" dirty="0" smtClean="0"/>
              <a:t> gives the </a:t>
            </a:r>
            <a:r>
              <a:rPr lang="da-DK" sz="3200" dirty="0" err="1" smtClean="0"/>
              <a:t>editdistance</a:t>
            </a:r>
            <a:r>
              <a:rPr lang="da-DK" sz="3200" dirty="0" smtClean="0"/>
              <a:t> </a:t>
            </a:r>
            <a:r>
              <a:rPr lang="da-DK" sz="3200" dirty="0" err="1" smtClean="0"/>
              <a:t>between</a:t>
            </a:r>
            <a:r>
              <a:rPr lang="da-DK" sz="3200" dirty="0" smtClean="0"/>
              <a:t> the </a:t>
            </a:r>
            <a:r>
              <a:rPr lang="da-DK" sz="3200" dirty="0" err="1" smtClean="0"/>
              <a:t>substrings</a:t>
            </a:r>
            <a:endParaRPr lang="da-DK" sz="32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3140968"/>
          <a:ext cx="3528000" cy="30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</a:tblGrid>
              <a:tr h="50400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l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y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5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da-DK" dirty="0" smtClean="0"/>
                        <a:t>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da-DK" dirty="0" smtClean="0"/>
                        <a:t>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da-DK" dirty="0" smtClean="0"/>
                        <a:t>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da-DK" dirty="0" smtClean="0"/>
                        <a:t>y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Generate</a:t>
            </a:r>
            <a:r>
              <a:rPr lang="da-DK" sz="3200" dirty="0" smtClean="0"/>
              <a:t> a matrix </a:t>
            </a:r>
            <a:r>
              <a:rPr lang="da-DK" sz="3200" dirty="0" err="1" smtClean="0"/>
              <a:t>that</a:t>
            </a:r>
            <a:r>
              <a:rPr lang="da-DK" sz="3200" dirty="0" smtClean="0"/>
              <a:t> gives the </a:t>
            </a:r>
            <a:r>
              <a:rPr lang="da-DK" sz="3200" dirty="0" err="1" smtClean="0"/>
              <a:t>editdistance</a:t>
            </a:r>
            <a:r>
              <a:rPr lang="da-DK" sz="3200" dirty="0" smtClean="0"/>
              <a:t> </a:t>
            </a:r>
            <a:r>
              <a:rPr lang="da-DK" sz="3200" dirty="0" err="1" smtClean="0"/>
              <a:t>between</a:t>
            </a:r>
            <a:r>
              <a:rPr lang="da-DK" sz="3200" dirty="0" smtClean="0"/>
              <a:t> the </a:t>
            </a:r>
            <a:r>
              <a:rPr lang="da-DK" sz="3200" dirty="0" err="1" smtClean="0"/>
              <a:t>substrings</a:t>
            </a:r>
            <a:endParaRPr lang="da-DK" sz="32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3140968"/>
          <a:ext cx="3528000" cy="30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00"/>
                <a:gridCol w="504000"/>
                <a:gridCol w="504000"/>
                <a:gridCol w="504000"/>
                <a:gridCol w="504000"/>
                <a:gridCol w="504000"/>
                <a:gridCol w="504000"/>
              </a:tblGrid>
              <a:tr h="50400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l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y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5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da-DK" dirty="0" smtClean="0"/>
                        <a:t>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da-DK" dirty="0" smtClean="0"/>
                        <a:t>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da-DK" dirty="0" smtClean="0"/>
                        <a:t>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da-DK" dirty="0" smtClean="0"/>
                        <a:t>y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32040" y="3212976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err="1" smtClean="0"/>
              <a:t>First</a:t>
            </a:r>
            <a:r>
              <a:rPr lang="da-DK" sz="3200" dirty="0" smtClean="0"/>
              <a:t> </a:t>
            </a:r>
            <a:r>
              <a:rPr lang="da-DK" sz="3200" dirty="0" err="1" smtClean="0"/>
              <a:t>row</a:t>
            </a:r>
            <a:r>
              <a:rPr lang="da-DK" sz="3200" dirty="0" smtClean="0"/>
              <a:t> and </a:t>
            </a:r>
            <a:r>
              <a:rPr lang="da-DK" sz="3200" dirty="0" err="1" smtClean="0"/>
              <a:t>first</a:t>
            </a:r>
            <a:r>
              <a:rPr lang="da-DK" sz="3200" dirty="0" smtClean="0"/>
              <a:t> column </a:t>
            </a:r>
            <a:r>
              <a:rPr lang="da-DK" sz="3200" dirty="0" err="1" smtClean="0"/>
              <a:t>are</a:t>
            </a:r>
            <a:r>
              <a:rPr lang="da-DK" sz="3200" dirty="0" smtClean="0"/>
              <a:t> </a:t>
            </a:r>
            <a:r>
              <a:rPr lang="da-DK" sz="3200" dirty="0" err="1" smtClean="0"/>
              <a:t>always</a:t>
            </a:r>
            <a:r>
              <a:rPr lang="da-DK" sz="3200" dirty="0" smtClean="0"/>
              <a:t> the same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Each</a:t>
            </a:r>
            <a:r>
              <a:rPr lang="da-DK" sz="3200" dirty="0" smtClean="0"/>
              <a:t> element in </a:t>
            </a:r>
            <a:r>
              <a:rPr lang="da-DK" sz="3200" dirty="0" err="1" smtClean="0"/>
              <a:t>table</a:t>
            </a:r>
            <a:r>
              <a:rPr lang="da-DK" sz="3200" dirty="0" smtClean="0"/>
              <a:t> is given by</a:t>
            </a:r>
          </a:p>
          <a:p>
            <a:r>
              <a:rPr lang="en-US" sz="3200" dirty="0" smtClean="0"/>
              <a:t>0+value </a:t>
            </a:r>
            <a:r>
              <a:rPr lang="en-US" sz="3200" dirty="0" smtClean="0"/>
              <a:t>to NW if the characters match</a:t>
            </a:r>
          </a:p>
          <a:p>
            <a:r>
              <a:rPr lang="en-US" sz="3200" dirty="0" smtClean="0"/>
              <a:t>1+the </a:t>
            </a:r>
            <a:r>
              <a:rPr lang="en-US" sz="3200" dirty="0" smtClean="0"/>
              <a:t>minimum value to the W, NW or N if the characters does not </a:t>
            </a:r>
            <a:r>
              <a:rPr lang="en-US" sz="3200" dirty="0" smtClean="0"/>
              <a:t>match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Each</a:t>
            </a:r>
            <a:r>
              <a:rPr lang="da-DK" sz="3200" dirty="0" smtClean="0"/>
              <a:t> element in </a:t>
            </a:r>
            <a:r>
              <a:rPr lang="da-DK" sz="3200" dirty="0" err="1" smtClean="0"/>
              <a:t>table</a:t>
            </a:r>
            <a:r>
              <a:rPr lang="da-DK" sz="3200" dirty="0" smtClean="0"/>
              <a:t> is given by</a:t>
            </a:r>
          </a:p>
          <a:p>
            <a:r>
              <a:rPr lang="en-US" sz="3200" dirty="0" smtClean="0"/>
              <a:t>0+value </a:t>
            </a:r>
            <a:r>
              <a:rPr lang="en-US" sz="3200" dirty="0" smtClean="0"/>
              <a:t>to NW if the characters match</a:t>
            </a:r>
          </a:p>
          <a:p>
            <a:r>
              <a:rPr lang="en-US" sz="3200" dirty="0" smtClean="0"/>
              <a:t>1+the </a:t>
            </a:r>
            <a:r>
              <a:rPr lang="en-US" sz="3200" dirty="0" smtClean="0"/>
              <a:t>minimum value to the W, NW or N if the characters does not </a:t>
            </a:r>
            <a:r>
              <a:rPr lang="en-US" sz="3200" dirty="0" smtClean="0"/>
              <a:t>match</a:t>
            </a:r>
          </a:p>
          <a:p>
            <a:r>
              <a:rPr lang="en-US" sz="3200" dirty="0" smtClean="0"/>
              <a:t>Which is min(</a:t>
            </a:r>
            <a:r>
              <a:rPr lang="en-US" sz="3200" dirty="0" err="1" smtClean="0"/>
              <a:t>cost+NW</a:t>
            </a:r>
            <a:r>
              <a:rPr lang="en-US" sz="3200" dirty="0" smtClean="0"/>
              <a:t>, 1+W, 1+N)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err="1" smtClean="0">
                <a:latin typeface="APL385 Unicode" pitchFamily="49" charset="0"/>
              </a:rPr>
              <a:t>firstRow</a:t>
            </a:r>
            <a:r>
              <a:rPr lang="da-DK" dirty="0" err="1" smtClean="0">
                <a:latin typeface="APL385 Unicode" pitchFamily="49" charset="0"/>
              </a:rPr>
              <a:t>←</a:t>
            </a:r>
            <a:r>
              <a:rPr lang="da-DK" dirty="0" smtClean="0">
                <a:latin typeface="APL385 Unicode" pitchFamily="49" charset="0"/>
              </a:rPr>
              <a:t>(⍳1+⍴t)-</a:t>
            </a:r>
            <a:r>
              <a:rPr lang="da-DK" dirty="0" smtClean="0">
                <a:latin typeface="APL385 Unicode" pitchFamily="49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err="1" smtClean="0">
                <a:latin typeface="APL385 Unicode" pitchFamily="49" charset="0"/>
              </a:rPr>
              <a:t>firstRow←</a:t>
            </a:r>
            <a:r>
              <a:rPr lang="da-DK" dirty="0" smtClean="0">
                <a:latin typeface="APL385 Unicode" pitchFamily="49" charset="0"/>
              </a:rPr>
              <a:t>(⍳1+⍴t)-</a:t>
            </a:r>
            <a:r>
              <a:rPr lang="da-DK" dirty="0" smtClean="0">
                <a:latin typeface="APL385 Unicode" pitchFamily="49" charset="0"/>
              </a:rPr>
              <a:t>1</a:t>
            </a:r>
          </a:p>
          <a:p>
            <a:pPr>
              <a:buNone/>
            </a:pPr>
            <a:r>
              <a:rPr lang="en-US" dirty="0" err="1" smtClean="0">
                <a:latin typeface="APL385 Unicode" pitchFamily="49" charset="0"/>
              </a:rPr>
              <a:t>nextRow</a:t>
            </a:r>
            <a:r>
              <a:rPr lang="en-US" dirty="0" smtClean="0">
                <a:latin typeface="APL385 Unicode" pitchFamily="49" charset="0"/>
              </a:rPr>
              <a:t>←</a:t>
            </a:r>
            <a:r>
              <a:rPr lang="en-US" dirty="0" smtClean="0">
                <a:latin typeface="APL385 Unicode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APL385 Unicode" pitchFamily="49" charset="0"/>
              </a:rPr>
              <a:t> </a:t>
            </a:r>
            <a:r>
              <a:rPr lang="en-US" dirty="0" smtClean="0">
                <a:latin typeface="APL385 Unicode" pitchFamily="49" charset="0"/>
              </a:rPr>
              <a:t> {(</a:t>
            </a:r>
            <a:r>
              <a:rPr lang="en-US" dirty="0" smtClean="0">
                <a:latin typeface="APL385 Unicode" pitchFamily="49" charset="0"/>
              </a:rPr>
              <a:t>⍺+1)⌊⍵}\(1+⍵)⌊(1+⊃⍵),(¯1↓⍵)+⍺≠t</a:t>
            </a:r>
          </a:p>
          <a:p>
            <a:pPr>
              <a:buNone/>
            </a:pPr>
            <a:r>
              <a:rPr lang="en-US" dirty="0" smtClean="0">
                <a:latin typeface="APL385 Unicode" pitchFamily="49" charset="0"/>
              </a:rPr>
              <a:t>}</a:t>
            </a:r>
            <a:endParaRPr lang="da-DK" dirty="0">
              <a:latin typeface="APL385 Unicod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About</a:t>
            </a:r>
            <a:r>
              <a:rPr lang="da-DK" dirty="0" smtClean="0"/>
              <a:t> </a:t>
            </a:r>
            <a:r>
              <a:rPr lang="da-DK" dirty="0" err="1" smtClean="0"/>
              <a:t>me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147248" cy="4389120"/>
          </a:xfrm>
        </p:spPr>
        <p:txBody>
          <a:bodyPr/>
          <a:lstStyle/>
          <a:p>
            <a:r>
              <a:rPr lang="da-DK" sz="3200" dirty="0" err="1" smtClean="0"/>
              <a:t>Studying</a:t>
            </a:r>
            <a:r>
              <a:rPr lang="da-DK" sz="3200" dirty="0" smtClean="0"/>
              <a:t> Computer Science at Aarhus </a:t>
            </a:r>
            <a:r>
              <a:rPr lang="da-DK" sz="3200" dirty="0" err="1" smtClean="0"/>
              <a:t>University</a:t>
            </a:r>
            <a:endParaRPr lang="da-DK" sz="3200" dirty="0" smtClean="0"/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err="1" smtClean="0">
                <a:latin typeface="APL385 Unicode" pitchFamily="49" charset="0"/>
              </a:rPr>
              <a:t>firstRow←</a:t>
            </a:r>
            <a:r>
              <a:rPr lang="da-DK" dirty="0" smtClean="0">
                <a:latin typeface="APL385 Unicode" pitchFamily="49" charset="0"/>
              </a:rPr>
              <a:t>(⍳1+⍴t)-</a:t>
            </a:r>
            <a:r>
              <a:rPr lang="da-DK" dirty="0" smtClean="0">
                <a:latin typeface="APL385 Unicode" pitchFamily="49" charset="0"/>
              </a:rPr>
              <a:t>1</a:t>
            </a:r>
          </a:p>
          <a:p>
            <a:pPr>
              <a:buNone/>
            </a:pPr>
            <a:r>
              <a:rPr lang="en-US" dirty="0" err="1" smtClean="0">
                <a:latin typeface="APL385 Unicode" pitchFamily="49" charset="0"/>
              </a:rPr>
              <a:t>nextRow</a:t>
            </a:r>
            <a:r>
              <a:rPr lang="en-US" dirty="0" smtClean="0">
                <a:latin typeface="APL385 Unicode" pitchFamily="49" charset="0"/>
              </a:rPr>
              <a:t>←</a:t>
            </a:r>
            <a:r>
              <a:rPr lang="en-US" dirty="0" smtClean="0">
                <a:latin typeface="APL385 Unicode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APL385 Unicode" pitchFamily="49" charset="0"/>
              </a:rPr>
              <a:t> </a:t>
            </a:r>
            <a:r>
              <a:rPr lang="en-US" dirty="0" smtClean="0">
                <a:latin typeface="APL385 Unicode" pitchFamily="49" charset="0"/>
              </a:rPr>
              <a:t> {(</a:t>
            </a:r>
            <a:r>
              <a:rPr lang="en-US" dirty="0" smtClean="0">
                <a:latin typeface="APL385 Unicode" pitchFamily="49" charset="0"/>
              </a:rPr>
              <a:t>⍺+1)⌊⍵}\(1+⍵)⌊(1+⊃⍵),(¯1↓⍵)+⍺≠t</a:t>
            </a:r>
          </a:p>
          <a:p>
            <a:pPr>
              <a:buNone/>
            </a:pPr>
            <a:r>
              <a:rPr lang="en-US" dirty="0" smtClean="0">
                <a:latin typeface="APL385 Unicode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APL385 Unicode" pitchFamily="49" charset="0"/>
              </a:rPr>
              <a:t>lastRow</a:t>
            </a:r>
            <a:r>
              <a:rPr lang="en-US" dirty="0" smtClean="0">
                <a:latin typeface="APL385 Unicode" pitchFamily="49" charset="0"/>
              </a:rPr>
              <a:t>←⊃</a:t>
            </a:r>
            <a:r>
              <a:rPr lang="en-US" dirty="0" err="1" smtClean="0">
                <a:latin typeface="APL385 Unicode" pitchFamily="49" charset="0"/>
              </a:rPr>
              <a:t>nextRow</a:t>
            </a:r>
            <a:r>
              <a:rPr lang="en-US" dirty="0" smtClean="0">
                <a:latin typeface="APL385 Unicode" pitchFamily="49" charset="0"/>
              </a:rPr>
              <a:t>/(⌽s),⊂</a:t>
            </a:r>
            <a:r>
              <a:rPr lang="en-US" dirty="0" err="1" smtClean="0">
                <a:latin typeface="APL385 Unicode" pitchFamily="49" charset="0"/>
              </a:rPr>
              <a:t>firstRow</a:t>
            </a:r>
            <a:endParaRPr lang="en-US" dirty="0" smtClean="0">
              <a:latin typeface="APL385 Unicod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APL385 Unicode" pitchFamily="49" charset="0"/>
              </a:rPr>
              <a:t>ed</a:t>
            </a:r>
            <a:r>
              <a:rPr lang="en-US" dirty="0" smtClean="0">
                <a:latin typeface="APL385 Unicode" pitchFamily="49" charset="0"/>
              </a:rPr>
              <a:t>←⊃⌽</a:t>
            </a:r>
            <a:r>
              <a:rPr lang="en-US" dirty="0" err="1" smtClean="0">
                <a:latin typeface="APL385 Unicode" pitchFamily="49" charset="0"/>
              </a:rPr>
              <a:t>lastRow</a:t>
            </a:r>
            <a:endParaRPr lang="da-DK" dirty="0">
              <a:latin typeface="APL385 Unicod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Edit</a:t>
            </a:r>
            <a:r>
              <a:rPr lang="da-DK" dirty="0" smtClean="0"/>
              <a:t> distance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err="1" smtClean="0">
                <a:latin typeface="APL385 Unicode" pitchFamily="49" charset="0"/>
              </a:rPr>
              <a:t>firstRow←</a:t>
            </a:r>
            <a:r>
              <a:rPr lang="da-DK" dirty="0" smtClean="0">
                <a:latin typeface="APL385 Unicode" pitchFamily="49" charset="0"/>
              </a:rPr>
              <a:t>(⍳1+⍴t)-</a:t>
            </a:r>
            <a:r>
              <a:rPr lang="da-DK" dirty="0" smtClean="0">
                <a:latin typeface="APL385 Unicode" pitchFamily="49" charset="0"/>
              </a:rPr>
              <a:t>1</a:t>
            </a:r>
          </a:p>
          <a:p>
            <a:pPr>
              <a:buNone/>
            </a:pPr>
            <a:r>
              <a:rPr lang="en-US" dirty="0" err="1" smtClean="0">
                <a:latin typeface="APL385 Unicode" pitchFamily="49" charset="0"/>
              </a:rPr>
              <a:t>nextRow</a:t>
            </a:r>
            <a:r>
              <a:rPr lang="en-US" dirty="0" smtClean="0">
                <a:latin typeface="APL385 Unicode" pitchFamily="49" charset="0"/>
              </a:rPr>
              <a:t>←</a:t>
            </a:r>
            <a:r>
              <a:rPr lang="en-US" dirty="0" smtClean="0">
                <a:latin typeface="APL385 Unicode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APL385 Unicode" pitchFamily="49" charset="0"/>
              </a:rPr>
              <a:t> </a:t>
            </a:r>
            <a:r>
              <a:rPr lang="en-US" dirty="0" smtClean="0">
                <a:latin typeface="APL385 Unicode" pitchFamily="49" charset="0"/>
              </a:rPr>
              <a:t> {(</a:t>
            </a:r>
            <a:r>
              <a:rPr lang="en-US" dirty="0" smtClean="0">
                <a:latin typeface="APL385 Unicode" pitchFamily="49" charset="0"/>
              </a:rPr>
              <a:t>⍺+1)⌊⍵}\(1+⍵)⌊(1+⊃⍵),(¯1↓⍵)+⍺≠t</a:t>
            </a:r>
          </a:p>
          <a:p>
            <a:pPr>
              <a:buNone/>
            </a:pPr>
            <a:r>
              <a:rPr lang="en-US" dirty="0" smtClean="0">
                <a:latin typeface="APL385 Unicode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APL385 Unicode" pitchFamily="49" charset="0"/>
              </a:rPr>
              <a:t>lastRow</a:t>
            </a:r>
            <a:r>
              <a:rPr lang="en-US" dirty="0" smtClean="0">
                <a:latin typeface="APL385 Unicode" pitchFamily="49" charset="0"/>
              </a:rPr>
              <a:t>←⊃</a:t>
            </a:r>
            <a:r>
              <a:rPr lang="en-US" dirty="0" err="1" smtClean="0">
                <a:latin typeface="APL385 Unicode" pitchFamily="49" charset="0"/>
              </a:rPr>
              <a:t>nextRow</a:t>
            </a:r>
            <a:r>
              <a:rPr lang="en-US" dirty="0" smtClean="0">
                <a:latin typeface="APL385 Unicode" pitchFamily="49" charset="0"/>
              </a:rPr>
              <a:t>/(⌽s),⊂</a:t>
            </a:r>
            <a:r>
              <a:rPr lang="en-US" dirty="0" err="1" smtClean="0">
                <a:latin typeface="APL385 Unicode" pitchFamily="49" charset="0"/>
              </a:rPr>
              <a:t>firstRow</a:t>
            </a:r>
            <a:endParaRPr lang="en-US" dirty="0" smtClean="0">
              <a:latin typeface="APL385 Unicod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APL385 Unicode" pitchFamily="49" charset="0"/>
              </a:rPr>
              <a:t>ed</a:t>
            </a:r>
            <a:r>
              <a:rPr lang="en-US" dirty="0" smtClean="0">
                <a:latin typeface="APL385 Unicode" pitchFamily="49" charset="0"/>
              </a:rPr>
              <a:t>←⊃⌽</a:t>
            </a:r>
            <a:r>
              <a:rPr lang="en-US" dirty="0" err="1" smtClean="0">
                <a:latin typeface="APL385 Unicode" pitchFamily="49" charset="0"/>
              </a:rPr>
              <a:t>lastRow</a:t>
            </a:r>
            <a:endParaRPr lang="da-DK" dirty="0">
              <a:latin typeface="APL385 Unicod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actually</a:t>
            </a:r>
            <a:r>
              <a:rPr lang="da-DK" dirty="0" smtClean="0"/>
              <a:t> </a:t>
            </a:r>
            <a:r>
              <a:rPr lang="da-DK" dirty="0" err="1" smtClean="0"/>
              <a:t>delivered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9092084" cy="3633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Cryptography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Viginère</a:t>
            </a:r>
            <a:r>
              <a:rPr lang="da-DK" sz="3200" dirty="0" smtClean="0"/>
              <a:t> </a:t>
            </a:r>
            <a:r>
              <a:rPr lang="da-DK" sz="3200" dirty="0" err="1" smtClean="0"/>
              <a:t>cipher</a:t>
            </a:r>
            <a:endParaRPr lang="da-DK" sz="3200" dirty="0" smtClean="0"/>
          </a:p>
          <a:p>
            <a:r>
              <a:rPr lang="da-DK" sz="3200" dirty="0" smtClean="0"/>
              <a:t>Book </a:t>
            </a:r>
            <a:r>
              <a:rPr lang="da-DK" sz="3200" dirty="0" err="1" smtClean="0"/>
              <a:t>cipher</a:t>
            </a:r>
            <a:r>
              <a:rPr lang="da-DK" sz="3200" dirty="0" smtClean="0"/>
              <a:t> variation</a:t>
            </a:r>
          </a:p>
          <a:p>
            <a:r>
              <a:rPr lang="da-DK" sz="3200" dirty="0" err="1" smtClean="0"/>
              <a:t>Playfair</a:t>
            </a:r>
            <a:r>
              <a:rPr lang="da-DK" sz="3200" dirty="0" smtClean="0"/>
              <a:t> </a:t>
            </a:r>
            <a:r>
              <a:rPr lang="da-DK" sz="3200" dirty="0" err="1" smtClean="0"/>
              <a:t>cipher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Cryptography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Viginère</a:t>
            </a:r>
            <a:r>
              <a:rPr lang="da-DK" sz="3200" dirty="0" smtClean="0"/>
              <a:t> </a:t>
            </a:r>
            <a:r>
              <a:rPr lang="da-DK" sz="3200" dirty="0" err="1" smtClean="0"/>
              <a:t>cipher</a:t>
            </a:r>
            <a:endParaRPr lang="da-DK" sz="3200" dirty="0" smtClean="0"/>
          </a:p>
          <a:p>
            <a:r>
              <a:rPr lang="da-DK" sz="3200" strike="sngStrike" dirty="0" smtClean="0"/>
              <a:t>Book </a:t>
            </a:r>
            <a:r>
              <a:rPr lang="da-DK" sz="3200" strike="sngStrike" dirty="0" err="1" smtClean="0"/>
              <a:t>cipher</a:t>
            </a:r>
            <a:r>
              <a:rPr lang="da-DK" sz="3200" strike="sngStrike" dirty="0" smtClean="0"/>
              <a:t> variation</a:t>
            </a:r>
          </a:p>
          <a:p>
            <a:r>
              <a:rPr lang="da-DK" sz="3200" dirty="0" err="1" smtClean="0"/>
              <a:t>Playfair</a:t>
            </a:r>
            <a:r>
              <a:rPr lang="da-DK" sz="3200" dirty="0" smtClean="0"/>
              <a:t> </a:t>
            </a:r>
            <a:r>
              <a:rPr lang="da-DK" sz="3200" dirty="0" err="1" smtClean="0"/>
              <a:t>cipher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Recreation</a:t>
            </a:r>
            <a:r>
              <a:rPr lang="da-DK" dirty="0" smtClean="0"/>
              <a:t> and Games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Word </a:t>
            </a:r>
            <a:r>
              <a:rPr lang="da-DK" sz="3200" dirty="0" err="1" smtClean="0"/>
              <a:t>search</a:t>
            </a:r>
            <a:endParaRPr lang="da-DK" sz="3200" dirty="0" smtClean="0"/>
          </a:p>
          <a:p>
            <a:r>
              <a:rPr lang="da-DK" sz="3200" dirty="0" err="1" smtClean="0"/>
              <a:t>Scrabble</a:t>
            </a:r>
            <a:endParaRPr lang="da-DK" sz="3200" dirty="0" smtClean="0"/>
          </a:p>
          <a:p>
            <a:r>
              <a:rPr lang="da-DK" sz="3200" dirty="0" smtClean="0"/>
              <a:t>Bridge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Recreation</a:t>
            </a:r>
            <a:r>
              <a:rPr lang="da-DK" dirty="0" smtClean="0"/>
              <a:t> and Games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200" strike="sngStrike" dirty="0" smtClean="0"/>
              <a:t>Word </a:t>
            </a:r>
            <a:r>
              <a:rPr lang="da-DK" sz="3200" strike="sngStrike" dirty="0" err="1" smtClean="0"/>
              <a:t>search</a:t>
            </a:r>
            <a:endParaRPr lang="da-DK" sz="3200" strike="sngStrike" dirty="0" smtClean="0"/>
          </a:p>
          <a:p>
            <a:r>
              <a:rPr lang="da-DK" sz="3200" strike="sngStrike" dirty="0" err="1" smtClean="0"/>
              <a:t>Scrabble</a:t>
            </a:r>
            <a:endParaRPr lang="da-DK" sz="3200" strike="sngStrike" dirty="0" smtClean="0"/>
          </a:p>
          <a:p>
            <a:r>
              <a:rPr lang="da-DK" sz="3200" dirty="0" smtClean="0"/>
              <a:t>Bridge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da-DK" dirty="0" err="1" smtClean="0"/>
              <a:t>Questions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About</a:t>
            </a:r>
            <a:r>
              <a:rPr lang="da-DK" dirty="0" smtClean="0"/>
              <a:t> </a:t>
            </a:r>
            <a:r>
              <a:rPr lang="da-DK" dirty="0" err="1" smtClean="0"/>
              <a:t>me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147248" cy="4389120"/>
          </a:xfrm>
        </p:spPr>
        <p:txBody>
          <a:bodyPr/>
          <a:lstStyle/>
          <a:p>
            <a:r>
              <a:rPr lang="da-DK" sz="3200" dirty="0" err="1" smtClean="0"/>
              <a:t>Studying</a:t>
            </a:r>
            <a:r>
              <a:rPr lang="da-DK" sz="3200" dirty="0" smtClean="0"/>
              <a:t> Computer Science at Aarhus </a:t>
            </a:r>
            <a:r>
              <a:rPr lang="da-DK" sz="3200" dirty="0" err="1" smtClean="0"/>
              <a:t>University</a:t>
            </a:r>
            <a:endParaRPr lang="da-DK" sz="3200" dirty="0" smtClean="0"/>
          </a:p>
          <a:p>
            <a:endParaRPr lang="da-D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76872"/>
            <a:ext cx="65341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About</a:t>
            </a:r>
            <a:r>
              <a:rPr lang="da-DK" dirty="0" smtClean="0"/>
              <a:t> </a:t>
            </a:r>
            <a:r>
              <a:rPr lang="da-DK" dirty="0" err="1" smtClean="0"/>
              <a:t>me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147248" cy="4389120"/>
          </a:xfrm>
        </p:spPr>
        <p:txBody>
          <a:bodyPr/>
          <a:lstStyle/>
          <a:p>
            <a:r>
              <a:rPr lang="da-DK" sz="3200" dirty="0" err="1" smtClean="0"/>
              <a:t>Studying</a:t>
            </a:r>
            <a:r>
              <a:rPr lang="da-DK" sz="3200" dirty="0" smtClean="0"/>
              <a:t> Computer Science at Aarhus </a:t>
            </a:r>
            <a:r>
              <a:rPr lang="da-DK" sz="3200" dirty="0" err="1" smtClean="0"/>
              <a:t>University</a:t>
            </a:r>
            <a:endParaRPr lang="da-DK" dirty="0" smtClean="0"/>
          </a:p>
          <a:p>
            <a:r>
              <a:rPr lang="da-DK" sz="3200" dirty="0" smtClean="0"/>
              <a:t>4 </a:t>
            </a:r>
            <a:r>
              <a:rPr lang="da-DK" sz="3200" dirty="0" err="1" smtClean="0"/>
              <a:t>years</a:t>
            </a:r>
            <a:r>
              <a:rPr lang="da-DK" sz="3200" dirty="0" smtClean="0"/>
              <a:t> </a:t>
            </a:r>
            <a:r>
              <a:rPr lang="da-DK" sz="3200" dirty="0" err="1" smtClean="0"/>
              <a:t>into</a:t>
            </a:r>
            <a:r>
              <a:rPr lang="da-DK" sz="3200" dirty="0" smtClean="0"/>
              <a:t> </a:t>
            </a:r>
            <a:r>
              <a:rPr lang="da-DK" sz="3200" dirty="0" err="1" smtClean="0"/>
              <a:t>my</a:t>
            </a:r>
            <a:r>
              <a:rPr lang="da-DK" sz="3200" dirty="0" smtClean="0"/>
              <a:t> </a:t>
            </a:r>
            <a:r>
              <a:rPr lang="da-DK" sz="3200" dirty="0" err="1" smtClean="0"/>
              <a:t>master’s</a:t>
            </a:r>
            <a:r>
              <a:rPr lang="da-DK" sz="3200" dirty="0" smtClean="0"/>
              <a:t> </a:t>
            </a:r>
            <a:r>
              <a:rPr lang="da-DK" sz="3200" dirty="0" err="1" smtClean="0"/>
              <a:t>degree</a:t>
            </a:r>
            <a:endParaRPr lang="da-DK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About</a:t>
            </a:r>
            <a:r>
              <a:rPr lang="da-DK" dirty="0" smtClean="0"/>
              <a:t> </a:t>
            </a:r>
            <a:r>
              <a:rPr lang="da-DK" dirty="0" err="1" smtClean="0"/>
              <a:t>me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147248" cy="4389120"/>
          </a:xfrm>
        </p:spPr>
        <p:txBody>
          <a:bodyPr/>
          <a:lstStyle/>
          <a:p>
            <a:r>
              <a:rPr lang="da-DK" sz="3200" dirty="0" err="1" smtClean="0"/>
              <a:t>Studying</a:t>
            </a:r>
            <a:r>
              <a:rPr lang="da-DK" sz="3200" dirty="0" smtClean="0"/>
              <a:t> Computer Science at Aarhus </a:t>
            </a:r>
            <a:r>
              <a:rPr lang="da-DK" sz="3200" dirty="0" err="1" smtClean="0"/>
              <a:t>University</a:t>
            </a:r>
            <a:endParaRPr lang="da-DK" dirty="0" smtClean="0"/>
          </a:p>
          <a:p>
            <a:r>
              <a:rPr lang="da-DK" sz="3200" dirty="0" smtClean="0"/>
              <a:t>4 </a:t>
            </a:r>
            <a:r>
              <a:rPr lang="da-DK" sz="3200" dirty="0" err="1" smtClean="0"/>
              <a:t>years</a:t>
            </a:r>
            <a:r>
              <a:rPr lang="da-DK" sz="3200" dirty="0" smtClean="0"/>
              <a:t> </a:t>
            </a:r>
            <a:r>
              <a:rPr lang="da-DK" sz="3200" dirty="0" err="1" smtClean="0"/>
              <a:t>into</a:t>
            </a:r>
            <a:r>
              <a:rPr lang="da-DK" sz="3200" dirty="0" smtClean="0"/>
              <a:t> </a:t>
            </a:r>
            <a:r>
              <a:rPr lang="da-DK" sz="3200" dirty="0" err="1" smtClean="0"/>
              <a:t>my</a:t>
            </a:r>
            <a:r>
              <a:rPr lang="da-DK" sz="3200" dirty="0" smtClean="0"/>
              <a:t> </a:t>
            </a:r>
            <a:r>
              <a:rPr lang="da-DK" sz="3200" dirty="0" err="1" smtClean="0"/>
              <a:t>master’s</a:t>
            </a:r>
            <a:r>
              <a:rPr lang="da-DK" sz="3200" dirty="0" smtClean="0"/>
              <a:t> </a:t>
            </a:r>
            <a:r>
              <a:rPr lang="da-DK" sz="3200" dirty="0" err="1" smtClean="0"/>
              <a:t>degree</a:t>
            </a:r>
            <a:endParaRPr lang="da-DK" sz="3200" dirty="0" smtClean="0"/>
          </a:p>
          <a:p>
            <a:r>
              <a:rPr lang="da-DK" sz="3200" dirty="0" err="1" smtClean="0"/>
              <a:t>Specialized</a:t>
            </a:r>
            <a:r>
              <a:rPr lang="da-DK" sz="3200" dirty="0" smtClean="0"/>
              <a:t> in </a:t>
            </a:r>
            <a:r>
              <a:rPr lang="da-DK" sz="3200" dirty="0" err="1" smtClean="0"/>
              <a:t>Cryptography</a:t>
            </a:r>
            <a:r>
              <a:rPr lang="da-DK" sz="3200" dirty="0" smtClean="0"/>
              <a:t> and </a:t>
            </a:r>
            <a:r>
              <a:rPr lang="da-DK" sz="3200" dirty="0" err="1" smtClean="0"/>
              <a:t>programming</a:t>
            </a:r>
            <a:r>
              <a:rPr lang="da-DK" sz="3200" dirty="0" smtClean="0"/>
              <a:t> </a:t>
            </a:r>
            <a:r>
              <a:rPr lang="da-DK" sz="3200" dirty="0" err="1" smtClean="0"/>
              <a:t>languages</a:t>
            </a:r>
            <a:endParaRPr lang="da-DK" sz="3200" dirty="0" smtClean="0"/>
          </a:p>
          <a:p>
            <a:r>
              <a:rPr lang="da-DK" sz="3200" dirty="0" err="1" smtClean="0"/>
              <a:t>Programming</a:t>
            </a:r>
            <a:r>
              <a:rPr lang="da-DK" sz="3200" dirty="0" smtClean="0"/>
              <a:t> </a:t>
            </a:r>
            <a:r>
              <a:rPr lang="da-DK" sz="3200" dirty="0" err="1" smtClean="0"/>
              <a:t>experience</a:t>
            </a:r>
            <a:r>
              <a:rPr lang="da-DK" sz="3200" dirty="0" smtClean="0"/>
              <a:t> in:</a:t>
            </a:r>
          </a:p>
          <a:p>
            <a:pPr>
              <a:buNone/>
            </a:pPr>
            <a:r>
              <a:rPr lang="da-DK" sz="3200" dirty="0" smtClean="0"/>
              <a:t>   Java, </a:t>
            </a:r>
            <a:r>
              <a:rPr lang="da-DK" sz="3200" dirty="0" err="1" smtClean="0"/>
              <a:t>Ocaml</a:t>
            </a:r>
            <a:r>
              <a:rPr lang="da-DK" sz="3200" dirty="0" smtClean="0"/>
              <a:t>, SML, C, </a:t>
            </a:r>
            <a:r>
              <a:rPr lang="da-DK" sz="3200" dirty="0" err="1" smtClean="0"/>
              <a:t>Coq</a:t>
            </a:r>
            <a:r>
              <a:rPr lang="da-DK" sz="3200" dirty="0" smtClean="0"/>
              <a:t>, (</a:t>
            </a:r>
            <a:r>
              <a:rPr lang="da-DK" sz="3200" dirty="0" err="1" smtClean="0"/>
              <a:t>Matlab</a:t>
            </a:r>
            <a:r>
              <a:rPr lang="da-DK" sz="3200" dirty="0" smtClean="0"/>
              <a:t>)</a:t>
            </a:r>
            <a:endParaRPr lang="da-DK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My </a:t>
            </a:r>
            <a:r>
              <a:rPr lang="da-DK" dirty="0" err="1" smtClean="0"/>
              <a:t>first</a:t>
            </a:r>
            <a:r>
              <a:rPr lang="da-DK" dirty="0" smtClean="0"/>
              <a:t> </a:t>
            </a:r>
            <a:r>
              <a:rPr lang="da-DK" dirty="0" err="1" smtClean="0"/>
              <a:t>encounter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APL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147248" cy="4434840"/>
          </a:xfrm>
        </p:spPr>
        <p:txBody>
          <a:bodyPr>
            <a:normAutofit/>
          </a:bodyPr>
          <a:lstStyle/>
          <a:p>
            <a:endParaRPr lang="da-DK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My </a:t>
            </a:r>
            <a:r>
              <a:rPr lang="da-DK" dirty="0" err="1" smtClean="0"/>
              <a:t>first</a:t>
            </a:r>
            <a:r>
              <a:rPr lang="da-DK" dirty="0" smtClean="0"/>
              <a:t> </a:t>
            </a:r>
            <a:r>
              <a:rPr lang="da-DK" dirty="0" err="1" smtClean="0"/>
              <a:t>encounter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APL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147248" cy="4434840"/>
          </a:xfrm>
        </p:spPr>
        <p:txBody>
          <a:bodyPr>
            <a:normAutofit/>
          </a:bodyPr>
          <a:lstStyle/>
          <a:p>
            <a:r>
              <a:rPr lang="da-DK" sz="3200" dirty="0" smtClean="0"/>
              <a:t>2011: </a:t>
            </a:r>
            <a:r>
              <a:rPr lang="da-DK" sz="3200" dirty="0" err="1" smtClean="0"/>
              <a:t>my</a:t>
            </a:r>
            <a:r>
              <a:rPr lang="da-DK" sz="3200" dirty="0" smtClean="0"/>
              <a:t> </a:t>
            </a:r>
            <a:r>
              <a:rPr lang="da-DK" sz="3200" dirty="0" err="1" smtClean="0"/>
              <a:t>department</a:t>
            </a:r>
            <a:r>
              <a:rPr lang="da-DK" sz="3200" dirty="0" smtClean="0"/>
              <a:t> </a:t>
            </a:r>
            <a:r>
              <a:rPr lang="da-DK" sz="3200" dirty="0" err="1" smtClean="0"/>
              <a:t>shared</a:t>
            </a:r>
            <a:r>
              <a:rPr lang="da-DK" sz="3200" dirty="0" smtClean="0"/>
              <a:t> a link to the </a:t>
            </a:r>
            <a:r>
              <a:rPr lang="da-DK" sz="3200" dirty="0" err="1" smtClean="0"/>
              <a:t>Dyalog</a:t>
            </a:r>
            <a:r>
              <a:rPr lang="da-DK" sz="3200" dirty="0" smtClean="0"/>
              <a:t> </a:t>
            </a:r>
            <a:r>
              <a:rPr lang="da-DK" sz="3200" dirty="0" err="1" smtClean="0"/>
              <a:t>Competition</a:t>
            </a:r>
            <a:endParaRPr lang="da-DK" sz="3200" dirty="0"/>
          </a:p>
        </p:txBody>
      </p:sp>
      <p:pic>
        <p:nvPicPr>
          <p:cNvPr id="2051" name="Picture 3" descr="C:\Users\Emil\Desktop\dyalogCompetiti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573016"/>
            <a:ext cx="5256584" cy="239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1560</TotalTime>
  <Words>997</Words>
  <Application>Microsoft Office PowerPoint</Application>
  <PresentationFormat>On-screen Show (4:3)</PresentationFormat>
  <Paragraphs>273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Flow</vt:lpstr>
      <vt:lpstr>How I won the APL Problem Solving Competition</vt:lpstr>
      <vt:lpstr>What will this be about</vt:lpstr>
      <vt:lpstr>What will this be about</vt:lpstr>
      <vt:lpstr>About me</vt:lpstr>
      <vt:lpstr>About me</vt:lpstr>
      <vt:lpstr>About me</vt:lpstr>
      <vt:lpstr>About me</vt:lpstr>
      <vt:lpstr>My first encounter with APL</vt:lpstr>
      <vt:lpstr>My first encounter with APL</vt:lpstr>
      <vt:lpstr>My first encounter with APL</vt:lpstr>
      <vt:lpstr>My first encounter with APL</vt:lpstr>
      <vt:lpstr>Fastforward  2014</vt:lpstr>
      <vt:lpstr>Fastforward  2014</vt:lpstr>
      <vt:lpstr>The Competition</vt:lpstr>
      <vt:lpstr>Problem 5 - Mirror Mirror</vt:lpstr>
      <vt:lpstr>Problem 5 - Mirror Mirror</vt:lpstr>
      <vt:lpstr>Problem 5 - Mirror Mirror</vt:lpstr>
      <vt:lpstr>Problem 5 - Mirror Mirror</vt:lpstr>
      <vt:lpstr>Problem 8 - Go the distance</vt:lpstr>
      <vt:lpstr>Problem 8 - Go the distance</vt:lpstr>
      <vt:lpstr>Part II</vt:lpstr>
      <vt:lpstr>Part II</vt:lpstr>
      <vt:lpstr>Part II</vt:lpstr>
      <vt:lpstr>Bioinformatics</vt:lpstr>
      <vt:lpstr>Bioinformatics</vt:lpstr>
      <vt:lpstr>Bioinformatics</vt:lpstr>
      <vt:lpstr>Substring</vt:lpstr>
      <vt:lpstr>Substring</vt:lpstr>
      <vt:lpstr>Substring</vt:lpstr>
      <vt:lpstr>Substring</vt:lpstr>
      <vt:lpstr>Bioinformatics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What was actually delivered</vt:lpstr>
      <vt:lpstr>Cryptography</vt:lpstr>
      <vt:lpstr>Cryptography</vt:lpstr>
      <vt:lpstr>Recreation and Games</vt:lpstr>
      <vt:lpstr>Recreation and Games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 won the APL Problem Solving Competition</dc:title>
  <dc:creator>Emil Bremer Orloff</dc:creator>
  <cp:lastModifiedBy>Emil Bremer Orloff</cp:lastModifiedBy>
  <cp:revision>34</cp:revision>
  <dcterms:created xsi:type="dcterms:W3CDTF">2014-09-23T14:08:29Z</dcterms:created>
  <dcterms:modified xsi:type="dcterms:W3CDTF">2014-09-24T16:09:24Z</dcterms:modified>
</cp:coreProperties>
</file>