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7" r:id="rId4"/>
    <p:sldId id="268" r:id="rId5"/>
    <p:sldId id="269" r:id="rId6"/>
    <p:sldId id="272" r:id="rId7"/>
    <p:sldId id="270" r:id="rId8"/>
    <p:sldId id="273" r:id="rId9"/>
    <p:sldId id="271" r:id="rId10"/>
    <p:sldId id="274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vinklet trekan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grpSp>
        <p:nvGrpSpPr>
          <p:cNvPr id="2" name="Grup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Kombinationstegnin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Kombinationstegnin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Kombinationstegnin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Lige forbindels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a-DK" dirty="0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Vinke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inke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Kombinationstegnin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tvinklet trekan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Lige forbindels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inke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inke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ombinationstegnin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Kombinationstegnin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tvinklet trekan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Lige forbindels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BFFB44-1172-4789-80DE-B0A0B494BAF6}" type="datetimeFigureOut">
              <a:rPr lang="da-DK" smtClean="0"/>
              <a:pPr/>
              <a:t>23-09-2014</a:t>
            </a:fld>
            <a:endParaRPr lang="da-DK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a-DK" dirty="0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4988B2-9042-4976-A052-1CC2D57E7A11}" type="slidenum">
              <a:rPr lang="da-DK" smtClean="0"/>
              <a:pPr/>
              <a:t>‹#›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eanalytic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8032" y="1484784"/>
            <a:ext cx="77724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Portfolio Decision and 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Survelliance System</a:t>
            </a:r>
            <a:b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sz="3600" dirty="0" smtClean="0">
                <a:solidFill>
                  <a:schemeClr val="accent1">
                    <a:lumMod val="50000"/>
                  </a:schemeClr>
                </a:solidFill>
              </a:rPr>
              <a:t>- a non financial presentation</a:t>
            </a:r>
            <a:endParaRPr lang="da-DK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7984976" cy="2880320"/>
          </a:xfrm>
        </p:spPr>
        <p:txBody>
          <a:bodyPr>
            <a:normAutofit/>
          </a:bodyPr>
          <a:lstStyle/>
          <a:p>
            <a:r>
              <a:rPr lang="da-DK" sz="2200" dirty="0" smtClean="0">
                <a:solidFill>
                  <a:schemeClr val="accent1">
                    <a:lumMod val="50000"/>
                  </a:schemeClr>
                </a:solidFill>
              </a:rPr>
              <a:t>Claus Madsen, PhD, Associate Professer DTU, </a:t>
            </a:r>
          </a:p>
          <a:p>
            <a:r>
              <a:rPr lang="da-DK" sz="2200" dirty="0" smtClean="0">
                <a:solidFill>
                  <a:schemeClr val="accent1">
                    <a:lumMod val="50000"/>
                  </a:schemeClr>
                </a:solidFill>
              </a:rPr>
              <a:t>Founder  FinE Analytics, Co-Founder and Partner InRisk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a-DK" sz="2200" dirty="0" smtClean="0">
                <a:solidFill>
                  <a:schemeClr val="accent1">
                    <a:lumMod val="50000"/>
                  </a:schemeClr>
                </a:solidFill>
              </a:rPr>
              <a:t>24. September 2014</a:t>
            </a:r>
          </a:p>
          <a:p>
            <a:endParaRPr lang="da-DK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sz="1600" dirty="0">
              <a:solidFill>
                <a:schemeClr val="tx1"/>
              </a:solidFill>
            </a:endParaRPr>
          </a:p>
          <a:p>
            <a:endParaRPr lang="da-DK" sz="1600" dirty="0" smtClean="0">
              <a:solidFill>
                <a:schemeClr val="tx1"/>
              </a:solidFill>
            </a:endParaRPr>
          </a:p>
        </p:txBody>
      </p:sp>
      <p:pic>
        <p:nvPicPr>
          <p:cNvPr id="4" name="Billed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155"/>
            <a:ext cx="1945005" cy="731520"/>
          </a:xfrm>
          <a:prstGeom prst="rect">
            <a:avLst/>
          </a:prstGeom>
          <a:noFill/>
        </p:spPr>
      </p:pic>
      <p:sp>
        <p:nvSpPr>
          <p:cNvPr id="5" name="Tekstboks 4"/>
          <p:cNvSpPr txBox="1"/>
          <p:nvPr/>
        </p:nvSpPr>
        <p:spPr>
          <a:xfrm>
            <a:off x="538763" y="836712"/>
            <a:ext cx="1872997" cy="246221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accent1">
                    <a:lumMod val="75000"/>
                  </a:schemeClr>
                </a:solidFill>
              </a:rPr>
              <a:t>FINANCIAL SOFTWARE</a:t>
            </a:r>
            <a:endParaRPr lang="da-DK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9742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What we need more.....</a:t>
            </a:r>
          </a:p>
          <a:p>
            <a:endParaRPr lang="da-DK" dirty="0" smtClean="0"/>
          </a:p>
          <a:p>
            <a:r>
              <a:rPr lang="da-DK" dirty="0" smtClean="0"/>
              <a:t>Databinding...Two-Ways for GridControls</a:t>
            </a:r>
          </a:p>
          <a:p>
            <a:endParaRPr lang="da-DK" dirty="0" smtClean="0"/>
          </a:p>
          <a:p>
            <a:r>
              <a:rPr lang="da-DK" dirty="0" smtClean="0"/>
              <a:t>The next for PDS...</a:t>
            </a:r>
          </a:p>
          <a:p>
            <a:endParaRPr lang="da-DK" dirty="0" smtClean="0"/>
          </a:p>
          <a:p>
            <a:r>
              <a:rPr lang="da-DK" dirty="0" smtClean="0"/>
              <a:t>Databinding all over...Interface contains no Data whatsoever</a:t>
            </a:r>
          </a:p>
          <a:p>
            <a:r>
              <a:rPr lang="da-DK" smtClean="0"/>
              <a:t>HTML5.....etc (maybe MiServer 3.0)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End Remarks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Who am I?</a:t>
            </a:r>
          </a:p>
          <a:p>
            <a:r>
              <a:rPr lang="da-DK" dirty="0" smtClean="0"/>
              <a:t>What is PDS?</a:t>
            </a:r>
          </a:p>
          <a:p>
            <a:r>
              <a:rPr lang="da-DK" dirty="0" smtClean="0"/>
              <a:t>A tour of PDS:</a:t>
            </a:r>
          </a:p>
          <a:p>
            <a:pPr lvl="1"/>
            <a:r>
              <a:rPr lang="da-DK" dirty="0" smtClean="0"/>
              <a:t>Portfolio Decision and Survelliance System</a:t>
            </a:r>
          </a:p>
          <a:p>
            <a:r>
              <a:rPr lang="da-DK" dirty="0" smtClean="0"/>
              <a:t>Why WPF?</a:t>
            </a:r>
          </a:p>
          <a:p>
            <a:r>
              <a:rPr lang="da-DK" dirty="0" smtClean="0"/>
              <a:t>End Remarks</a:t>
            </a:r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My profession is Finance</a:t>
            </a:r>
          </a:p>
          <a:p>
            <a:pPr lvl="1"/>
            <a:r>
              <a:rPr lang="da-DK" dirty="0" smtClean="0"/>
              <a:t>Ph.D in Financial Engineering</a:t>
            </a:r>
          </a:p>
          <a:p>
            <a:r>
              <a:rPr lang="da-DK" dirty="0" smtClean="0"/>
              <a:t>Has and am working mainly with Risk (Credit, Market, Counterparty) and Valuation from a Quantitative perspective</a:t>
            </a:r>
          </a:p>
          <a:p>
            <a:r>
              <a:rPr lang="da-DK" dirty="0" smtClean="0"/>
              <a:t>Selfemployed since 2001, mainly developing the financial toolkit: FinE Function Library (</a:t>
            </a:r>
            <a:r>
              <a:rPr lang="da-DK" dirty="0" smtClean="0">
                <a:hlinkClick r:id="rId2"/>
              </a:rPr>
              <a:t>www.fineanalytics.com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Before that...Quant (and Risk) for +14 years in different Banks</a:t>
            </a:r>
          </a:p>
          <a:p>
            <a:r>
              <a:rPr lang="da-DK" dirty="0" smtClean="0"/>
              <a:t>More recently PDS......more later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Who am I? 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 have been working with Dyalog APL since version 6...that means around early 90s</a:t>
            </a:r>
          </a:p>
          <a:p>
            <a:endParaRPr lang="da-DK" dirty="0" smtClean="0"/>
          </a:p>
          <a:p>
            <a:r>
              <a:rPr lang="da-DK" dirty="0" smtClean="0"/>
              <a:t>Which is the only language i really know....on a good day I can read C#.....</a:t>
            </a:r>
          </a:p>
          <a:p>
            <a:endParaRPr lang="da-DK" dirty="0" smtClean="0"/>
          </a:p>
          <a:p>
            <a:r>
              <a:rPr lang="da-DK" dirty="0" smtClean="0"/>
              <a:t>I have known WPF since last august</a:t>
            </a:r>
          </a:p>
          <a:p>
            <a:r>
              <a:rPr lang="da-DK" dirty="0" smtClean="0"/>
              <a:t>I do not write XAML – but I do ”steal” </a:t>
            </a:r>
            <a:r>
              <a:rPr lang="da-DK" dirty="0" smtClean="0">
                <a:sym typeface="Wingdings" pitchFamily="2" charset="2"/>
              </a:rPr>
              <a:t></a:t>
            </a:r>
            <a:endParaRPr lang="da-DK" dirty="0" smtClean="0"/>
          </a:p>
          <a:p>
            <a:endParaRPr lang="da-DK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Who am I?....continued</a:t>
            </a: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Is short for Portfolio Decison and Surveillance System</a:t>
            </a:r>
          </a:p>
          <a:p>
            <a:endParaRPr lang="da-DK" dirty="0" smtClean="0"/>
          </a:p>
          <a:p>
            <a:r>
              <a:rPr lang="da-DK" dirty="0" smtClean="0"/>
              <a:t>The short version:</a:t>
            </a:r>
          </a:p>
          <a:p>
            <a:endParaRPr lang="da-DK" dirty="0" smtClean="0"/>
          </a:p>
          <a:p>
            <a:r>
              <a:rPr lang="da-DK" dirty="0" smtClean="0"/>
              <a:t>PDS is foremost an advanced Asset Allocation Tools for the Professional Investor</a:t>
            </a:r>
          </a:p>
          <a:p>
            <a:r>
              <a:rPr lang="da-DK" dirty="0" smtClean="0"/>
              <a:t>Secondly it is a Market-and Credit Risk plus CVA engine....</a:t>
            </a:r>
          </a:p>
          <a:p>
            <a:pPr lvl="1"/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What is PDS?</a:t>
            </a:r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3200" dirty="0" smtClean="0"/>
              <a:t>Development:</a:t>
            </a:r>
          </a:p>
          <a:p>
            <a:pPr lvl="1"/>
            <a:r>
              <a:rPr lang="da-DK" sz="2800" dirty="0" smtClean="0"/>
              <a:t>Started in Dyalog 12.1 (september 2013)...then 13.2 and recently 14</a:t>
            </a:r>
          </a:p>
          <a:p>
            <a:pPr lvl="1"/>
            <a:r>
              <a:rPr lang="da-DK" sz="2800" dirty="0" smtClean="0"/>
              <a:t>I have spend around 4-5 full time month on it....</a:t>
            </a:r>
          </a:p>
          <a:p>
            <a:pPr lvl="1"/>
            <a:endParaRPr lang="da-DK" sz="3200" dirty="0" smtClean="0"/>
          </a:p>
          <a:p>
            <a:r>
              <a:rPr lang="da-DK" sz="3200" dirty="0" smtClean="0"/>
              <a:t>Uses around 30 different Syncfusion Controls, for example:</a:t>
            </a:r>
          </a:p>
          <a:p>
            <a:pPr lvl="1"/>
            <a:r>
              <a:rPr lang="da-DK" sz="2800" dirty="0" smtClean="0"/>
              <a:t>TileView, TreeView, Wizard, DockingManager, SfChart, GroupBar, ToolBar, GridControl, Busy Indicator, Carousel...etc</a:t>
            </a:r>
          </a:p>
          <a:p>
            <a:pPr lvl="1"/>
            <a:endParaRPr lang="da-DK" sz="2800" dirty="0" smtClean="0"/>
          </a:p>
          <a:p>
            <a:pPr lvl="1"/>
            <a:endParaRPr lang="da-DK" sz="2800" dirty="0" smtClean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PDS continued</a:t>
            </a:r>
            <a:r>
              <a:rPr lang="da-DK" dirty="0" smtClean="0"/>
              <a:t>...</a:t>
            </a:r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PDS is</a:t>
            </a:r>
            <a:r>
              <a:rPr lang="da-DK" dirty="0" smtClean="0"/>
              <a:t>:</a:t>
            </a:r>
          </a:p>
          <a:p>
            <a:pPr lvl="1"/>
            <a:r>
              <a:rPr lang="da-DK" sz="3200" dirty="0" smtClean="0"/>
              <a:t>Written purly in Dyalog APL 14</a:t>
            </a:r>
          </a:p>
          <a:p>
            <a:pPr lvl="1"/>
            <a:r>
              <a:rPr lang="da-DK" sz="3200" dirty="0" smtClean="0"/>
              <a:t>With an interface purly in WPF – with a focus on the Syncfusion Controls</a:t>
            </a:r>
          </a:p>
          <a:p>
            <a:pPr lvl="1"/>
            <a:r>
              <a:rPr lang="da-DK" sz="3200" dirty="0" smtClean="0"/>
              <a:t>Make use of the WPF ws from Michael Hughes</a:t>
            </a:r>
          </a:p>
          <a:p>
            <a:pPr lvl="2"/>
            <a:r>
              <a:rPr lang="da-DK" sz="3200" dirty="0" smtClean="0"/>
              <a:t>For mainly: Events, Commands, Binding and Resources....</a:t>
            </a:r>
          </a:p>
          <a:p>
            <a:pPr lvl="1"/>
            <a:endParaRPr lang="da-DK" sz="2800" dirty="0" smtClean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PDS </a:t>
            </a:r>
            <a:r>
              <a:rPr lang="da-DK" dirty="0" smtClean="0"/>
              <a:t>continued....some more</a:t>
            </a:r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Design:</a:t>
            </a:r>
          </a:p>
          <a:p>
            <a:pPr lvl="1"/>
            <a:r>
              <a:rPr lang="da-DK" dirty="0" smtClean="0"/>
              <a:t>In WPF it becomes a question of what you want, not what is possible</a:t>
            </a:r>
          </a:p>
          <a:p>
            <a:r>
              <a:rPr lang="da-DK" dirty="0" smtClean="0"/>
              <a:t>Lego: </a:t>
            </a:r>
          </a:p>
          <a:p>
            <a:pPr lvl="1"/>
            <a:r>
              <a:rPr lang="da-DK" dirty="0" smtClean="0"/>
              <a:t>Everything fits together</a:t>
            </a:r>
          </a:p>
          <a:p>
            <a:pPr lvl="2"/>
            <a:r>
              <a:rPr lang="da-DK" dirty="0" smtClean="0"/>
              <a:t>Content, Children og Items...mostly</a:t>
            </a:r>
          </a:p>
          <a:p>
            <a:r>
              <a:rPr lang="da-DK" dirty="0" smtClean="0"/>
              <a:t>Databinding:</a:t>
            </a:r>
          </a:p>
          <a:p>
            <a:pPr lvl="1"/>
            <a:r>
              <a:rPr lang="da-DK" dirty="0" smtClean="0"/>
              <a:t>Allows for the separation of Interface, Data and the Calculation Engine (PDS is ”like” that)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Why WPF?</a:t>
            </a:r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PDS – a Tour...</a:t>
            </a:r>
            <a:endParaRPr lang="da-D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23" y="1268760"/>
            <a:ext cx="9074377" cy="510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mmenløb">
  <a:themeElements>
    <a:clrScheme name="Sammenløb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ammenløb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ammenløb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916</TotalTime>
  <Words>419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Sammenløb</vt:lpstr>
      <vt:lpstr>Portfolio Decision and  Survelliance System - a non financial presentation</vt:lpstr>
      <vt:lpstr>Agenda</vt:lpstr>
      <vt:lpstr>Who am I? </vt:lpstr>
      <vt:lpstr>Who am I?....continued</vt:lpstr>
      <vt:lpstr>What is PDS?</vt:lpstr>
      <vt:lpstr>PDS continued...</vt:lpstr>
      <vt:lpstr>PDS continued....some more</vt:lpstr>
      <vt:lpstr>Why WPF?</vt:lpstr>
      <vt:lpstr>PDS – a Tour...</vt:lpstr>
      <vt:lpstr>End 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Jan Bo Jakobsen</dc:creator>
  <cp:lastModifiedBy>Claus</cp:lastModifiedBy>
  <cp:revision>73</cp:revision>
  <dcterms:created xsi:type="dcterms:W3CDTF">2013-05-07T07:46:46Z</dcterms:created>
  <dcterms:modified xsi:type="dcterms:W3CDTF">2014-09-23T21:20:43Z</dcterms:modified>
</cp:coreProperties>
</file>