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9"/>
  </p:notesMasterIdLst>
  <p:sldIdLst>
    <p:sldId id="256" r:id="rId3"/>
    <p:sldId id="372" r:id="rId4"/>
    <p:sldId id="376" r:id="rId5"/>
    <p:sldId id="373" r:id="rId6"/>
    <p:sldId id="374" r:id="rId7"/>
    <p:sldId id="3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8980" autoAdjust="0"/>
  </p:normalViewPr>
  <p:slideViewPr>
    <p:cSldViewPr>
      <p:cViewPr>
        <p:scale>
          <a:sx n="110" d="100"/>
          <a:sy n="110" d="100"/>
        </p:scale>
        <p:origin x="-250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dirty="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1828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20 October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Introduction to MiServer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  <a:prstGeom prst="rect">
            <a:avLst/>
          </a:prstGeom>
        </p:spPr>
        <p:txBody>
          <a:bodyPr/>
          <a:lstStyle/>
          <a:p>
            <a:fld id="{A6B1C073-7419-454D-8553-E8326D4B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1655064"/>
            <a:ext cx="7991856" cy="43924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34" y="5858510"/>
            <a:ext cx="476631" cy="4680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uler.adobe.com/" TargetMode="External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rian@Dyalog.com" TargetMode="External"/><Relationship Id="rId5" Type="http://schemas.openxmlformats.org/officeDocument/2006/relationships/hyperlink" Target="http://help.syncfusion.com/web" TargetMode="External"/><Relationship Id="rId4" Type="http://schemas.openxmlformats.org/officeDocument/2006/relationships/hyperlink" Target="http://www.microsoft.com/en-us/download/details.aspx?id=3617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22" y="980728"/>
            <a:ext cx="3544378" cy="42426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2648" y="5301208"/>
            <a:ext cx="7991856" cy="1008112"/>
          </a:xfrm>
        </p:spPr>
        <p:txBody>
          <a:bodyPr/>
          <a:lstStyle/>
          <a:p>
            <a:pPr algn="r"/>
            <a:r>
              <a:rPr lang="en-US" b="1" dirty="0" smtClean="0"/>
              <a:t>Mastering MiServer 3.0</a:t>
            </a:r>
            <a:br>
              <a:rPr lang="en-US" b="1" dirty="0" smtClean="0"/>
            </a:br>
            <a:r>
              <a:rPr lang="en-US" sz="1400" b="1" dirty="0" smtClean="0"/>
              <a:t>Brian Becker</a:t>
            </a:r>
            <a:br>
              <a:rPr lang="en-US" sz="1400" b="1" dirty="0" smtClean="0"/>
            </a:br>
            <a:r>
              <a:rPr lang="en-US" sz="1400" b="1" dirty="0" smtClean="0"/>
              <a:t>Applications Tools Group, Dyalog LTD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Help!</a:t>
            </a:r>
            <a:endParaRPr lang="en-US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Configuration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Styling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binding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Event handling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Using Widgets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Adding Widgets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www.w3schools.com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kuler.adobe.com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MS Expression Web 4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help.syncfusion.com/web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Chrome Developer Tools (F12)</a:t>
            </a:r>
          </a:p>
          <a:p>
            <a:r>
              <a:rPr lang="en-US" dirty="0" smtClean="0">
                <a:hlinkClick r:id="rId6"/>
              </a:rPr>
              <a:t>Brian@Dyalog.com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Server level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PL385 Unicode" panose="020B0709000202000203" pitchFamily="49" charset="0"/>
              </a:rPr>
              <a:t>%</a:t>
            </a:r>
            <a:r>
              <a:rPr lang="en-US" sz="2400" dirty="0" err="1" smtClean="0">
                <a:latin typeface="APL385 Unicode" panose="020B0709000202000203" pitchFamily="49" charset="0"/>
              </a:rPr>
              <a:t>ServerRoot</a:t>
            </a:r>
            <a:r>
              <a:rPr lang="en-US" sz="2400" dirty="0" smtClean="0">
                <a:latin typeface="APL385 Unicode" panose="020B0709000202000203" pitchFamily="49" charset="0"/>
              </a:rPr>
              <a:t>%/</a:t>
            </a:r>
            <a:r>
              <a:rPr lang="en-US" sz="2400" dirty="0" err="1" smtClean="0">
                <a:latin typeface="APL385 Unicode" panose="020B0709000202000203" pitchFamily="49" charset="0"/>
              </a:rPr>
              <a:t>config</a:t>
            </a:r>
            <a:r>
              <a:rPr lang="en-US" sz="2400" dirty="0" smtClean="0">
                <a:latin typeface="APL385 Unicode" panose="020B0709000202000203" pitchFamily="49" charset="0"/>
              </a:rPr>
              <a:t>/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Site level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PL385 Unicode" panose="020B0709000202000203" pitchFamily="49" charset="0"/>
              </a:rPr>
              <a:t>%</a:t>
            </a:r>
            <a:r>
              <a:rPr lang="en-US" sz="2400" dirty="0" err="1" smtClean="0">
                <a:latin typeface="APL385 Unicode" panose="020B0709000202000203" pitchFamily="49" charset="0"/>
              </a:rPr>
              <a:t>SiteRoot</a:t>
            </a:r>
            <a:r>
              <a:rPr lang="en-US" sz="2400" dirty="0" smtClean="0">
                <a:latin typeface="APL385 Unicode" panose="020B0709000202000203" pitchFamily="49" charset="0"/>
              </a:rPr>
              <a:t>%/</a:t>
            </a:r>
            <a:r>
              <a:rPr lang="en-US" sz="2400" dirty="0" err="1" smtClean="0">
                <a:latin typeface="APL385 Unicode" panose="020B0709000202000203" pitchFamily="49" charset="0"/>
              </a:rPr>
              <a:t>config</a:t>
            </a:r>
            <a:r>
              <a:rPr lang="en-US" sz="2400" dirty="0" smtClean="0">
                <a:latin typeface="APL385 Unicode" panose="020B0709000202000203" pitchFamily="49" charset="0"/>
              </a:rPr>
              <a:t>/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PL385 Unicode" panose="020B0709000202000203" pitchFamily="49" charset="0"/>
              </a:rPr>
              <a:t>Server.xml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PL385 Unicode" panose="020B0709000202000203" pitchFamily="49" charset="0"/>
              </a:rPr>
              <a:t>Virtual.xml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PL385 Unicode" panose="020B0709000202000203" pitchFamily="49" charset="0"/>
              </a:rPr>
              <a:t>Resources.xml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PL385 Unicode" panose="020B0709000202000203" pitchFamily="49" charset="0"/>
              </a:rPr>
              <a:t>Datasources.xml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PL385 Unicode" panose="020B0709000202000203" pitchFamily="49" charset="0"/>
              </a:rPr>
              <a:t>Users/Groups.xml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</a:p>
          <a:p>
            <a:r>
              <a:rPr lang="en-US" dirty="0" smtClean="0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6"/>
            <a:ext cx="3650208" cy="5475312"/>
          </a:xfrm>
        </p:spPr>
      </p:pic>
      <p:sp>
        <p:nvSpPr>
          <p:cNvPr id="6" name="Cloud Callout 5"/>
          <p:cNvSpPr/>
          <p:nvPr/>
        </p:nvSpPr>
        <p:spPr bwMode="auto">
          <a:xfrm>
            <a:off x="4932040" y="836712"/>
            <a:ext cx="3816424" cy="1728192"/>
          </a:xfrm>
          <a:prstGeom prst="cloudCallout">
            <a:avLst>
              <a:gd name="adj1" fmla="val -45267"/>
              <a:gd name="adj2" fmla="val 504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Times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Times" pitchFamily="18" charset="0"/>
              </a:rPr>
            </a:br>
            <a: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Times" pitchFamily="18" charset="0"/>
              </a:rPr>
              <a:t>     QUESTIONS?</a:t>
            </a:r>
          </a:p>
        </p:txBody>
      </p:sp>
    </p:spTree>
    <p:extLst>
      <p:ext uri="{BB962C8B-B14F-4D97-AF65-F5344CB8AC3E}">
        <p14:creationId xmlns:p14="http://schemas.microsoft.com/office/powerpoint/2010/main" val="100818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defRPr dirty="0">
            <a:latin typeface="APL385 Unicode" panose="020B0709000202000203" pitchFamily="49" charset="0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template text black 2014.potx" id="{08640B15-17EA-4B23-9F5F-072F8CCFEDE4}" vid="{97F55418-7418-4581-AED3-645F0BA4AE14}"/>
    </a:ext>
  </a:extLst>
</a:theme>
</file>

<file path=ppt/theme/theme2.xml><?xml version="1.0" encoding="utf-8"?>
<a:theme xmlns:a="http://schemas.openxmlformats.org/drawingml/2006/main" name="1_Powerpoint template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template text black 2014.potx" id="{08640B15-17EA-4B23-9F5F-072F8CCFEDE4}" vid="{97F55418-7418-4581-AED3-645F0BA4AE1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2014</Template>
  <TotalTime>25896</TotalTime>
  <Words>58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Powerpoint template 2014</vt:lpstr>
      <vt:lpstr>1_Powerpoint template 2014</vt:lpstr>
      <vt:lpstr>PowerPoint Presentation</vt:lpstr>
      <vt:lpstr>Agenda</vt:lpstr>
      <vt:lpstr>Help!</vt:lpstr>
      <vt:lpstr>Configuration</vt:lpstr>
      <vt:lpstr>Styling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DanB2</dc:creator>
  <cp:lastModifiedBy>Brian P Becker</cp:lastModifiedBy>
  <cp:revision>302</cp:revision>
  <dcterms:created xsi:type="dcterms:W3CDTF">2014-08-05T20:39:55Z</dcterms:created>
  <dcterms:modified xsi:type="dcterms:W3CDTF">2014-09-25T22:23:13Z</dcterms:modified>
</cp:coreProperties>
</file>