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</p:sldMasterIdLst>
  <p:notesMasterIdLst>
    <p:notesMasterId r:id="rId43"/>
  </p:notesMasterIdLst>
  <p:sldIdLst>
    <p:sldId id="256" r:id="rId2"/>
    <p:sldId id="257" r:id="rId3"/>
    <p:sldId id="270" r:id="rId4"/>
    <p:sldId id="286" r:id="rId5"/>
    <p:sldId id="295" r:id="rId6"/>
    <p:sldId id="283" r:id="rId7"/>
    <p:sldId id="288" r:id="rId8"/>
    <p:sldId id="284" r:id="rId9"/>
    <p:sldId id="293" r:id="rId10"/>
    <p:sldId id="294" r:id="rId11"/>
    <p:sldId id="285" r:id="rId12"/>
    <p:sldId id="291" r:id="rId13"/>
    <p:sldId id="297" r:id="rId14"/>
    <p:sldId id="298" r:id="rId15"/>
    <p:sldId id="299" r:id="rId16"/>
    <p:sldId id="300" r:id="rId17"/>
    <p:sldId id="296" r:id="rId18"/>
    <p:sldId id="287" r:id="rId19"/>
    <p:sldId id="281" r:id="rId20"/>
    <p:sldId id="292" r:id="rId21"/>
    <p:sldId id="261" r:id="rId22"/>
    <p:sldId id="262" r:id="rId23"/>
    <p:sldId id="289" r:id="rId24"/>
    <p:sldId id="290" r:id="rId25"/>
    <p:sldId id="263" r:id="rId26"/>
    <p:sldId id="264" r:id="rId27"/>
    <p:sldId id="265" r:id="rId28"/>
    <p:sldId id="266" r:id="rId29"/>
    <p:sldId id="279" r:id="rId30"/>
    <p:sldId id="280" r:id="rId31"/>
    <p:sldId id="267" r:id="rId32"/>
    <p:sldId id="277" r:id="rId33"/>
    <p:sldId id="268" r:id="rId34"/>
    <p:sldId id="278" r:id="rId35"/>
    <p:sldId id="269" r:id="rId36"/>
    <p:sldId id="271" r:id="rId37"/>
    <p:sldId id="272" r:id="rId38"/>
    <p:sldId id="273" r:id="rId39"/>
    <p:sldId id="274" r:id="rId40"/>
    <p:sldId id="275" r:id="rId41"/>
    <p:sldId id="276" r:id="rId42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>
      <p:cViewPr varScale="1">
        <p:scale>
          <a:sx n="78" d="100"/>
          <a:sy n="78" d="100"/>
        </p:scale>
        <p:origin x="8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427264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429485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47124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eaLnBrk="1" hangingPunct="1"/>
            <a:fld id="{54F46E95-09C8-4B6A-84A1-65DE253C0A87}" type="slidenum">
              <a:rPr lang="en-US" sz="1200" smtClean="0">
                <a:latin typeface="Arial" charset="0"/>
              </a:rPr>
              <a:pPr eaLnBrk="1" hangingPunct="1"/>
              <a:t>35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a-DK" smtClean="0"/>
          </a:p>
        </p:txBody>
      </p:sp>
    </p:spTree>
    <p:extLst>
      <p:ext uri="{BB962C8B-B14F-4D97-AF65-F5344CB8AC3E}">
        <p14:creationId xmlns:p14="http://schemas.microsoft.com/office/powerpoint/2010/main" val="619273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C97E963A-2A83-41F9-AAD2-89FEDADEA62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20689"/>
            <a:ext cx="7632849" cy="92568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55575" y="1700213"/>
            <a:ext cx="7632849" cy="388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C97E963A-2A83-41F9-AAD2-89FEDADEA62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5" y="620689"/>
            <a:ext cx="7632849" cy="92568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755576" y="1628800"/>
            <a:ext cx="3672408" cy="39720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716016" y="1654690"/>
            <a:ext cx="3672408" cy="39720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70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55576" y="908721"/>
            <a:ext cx="7632848" cy="468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46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1" y="-42144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7898"/>
            <a:ext cx="953263" cy="9361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421615"/>
            <a:ext cx="1274959" cy="1963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567113" y="63372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 dirty="0" smtClean="0"/>
              <a:t>Slide </a:t>
            </a:r>
            <a:fld id="{4D6A1F21-6DDA-4D75-917B-3675E7404BB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baseline="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hannel9.msdn.com/Events/Build/2014/2-535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channel9.msdn.com/Events/Build/2014/2-535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823" y="1484832"/>
            <a:ext cx="3248354" cy="388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*But </a:t>
            </a:r>
            <a:r>
              <a:rPr lang="en-GB" dirty="0"/>
              <a:t>times, they are a </a:t>
            </a:r>
            <a:r>
              <a:rPr lang="en-GB" dirty="0" err="1"/>
              <a:t>changin</a:t>
            </a:r>
            <a:r>
              <a:rPr lang="en-GB" dirty="0"/>
              <a:t>'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The P50t 15.6" 4K 16:9 Toshiba laptop</a:t>
            </a:r>
          </a:p>
          <a:p>
            <a:pPr lvl="1"/>
            <a:r>
              <a:rPr lang="en-GB" dirty="0" smtClean="0"/>
              <a:t>about 13" by </a:t>
            </a:r>
            <a:r>
              <a:rPr lang="en-GB" dirty="0"/>
              <a:t>7</a:t>
            </a:r>
            <a:r>
              <a:rPr lang="en-GB" dirty="0" smtClean="0"/>
              <a:t>"</a:t>
            </a:r>
          </a:p>
          <a:p>
            <a:pPr lvl="1"/>
            <a:r>
              <a:rPr lang="en-GB" dirty="0" smtClean="0"/>
              <a:t>at 3840x2160</a:t>
            </a:r>
          </a:p>
          <a:p>
            <a:pPr lvl="1"/>
            <a:r>
              <a:rPr lang="en-GB" dirty="0" smtClean="0"/>
              <a:t>About 282 dots per inch (DPI)</a:t>
            </a:r>
          </a:p>
          <a:p>
            <a:pPr lvl="1"/>
            <a:r>
              <a:rPr lang="en-GB" dirty="0" smtClean="0"/>
              <a:t>£1000 ($1400)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574342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* ©Bob Dylan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98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4000" dirty="0" smtClean="0">
                <a:latin typeface="+mj-lt"/>
              </a:rPr>
              <a:t>And I hate to say it</a:t>
            </a:r>
          </a:p>
          <a:p>
            <a:pPr marL="0" indent="0" algn="ctr">
              <a:buNone/>
            </a:pPr>
            <a:r>
              <a:rPr lang="en-GB" sz="4000" dirty="0" smtClean="0">
                <a:latin typeface="+mj-lt"/>
              </a:rPr>
              <a:t>but *"I'm not as young </a:t>
            </a:r>
          </a:p>
          <a:p>
            <a:pPr marL="0" indent="0" algn="ctr">
              <a:buNone/>
            </a:pPr>
            <a:r>
              <a:rPr lang="en-GB" sz="4000" dirty="0" smtClean="0">
                <a:latin typeface="+mj-lt"/>
              </a:rPr>
              <a:t>as I used to be"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5743429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* ©Acoustic Ghost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04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4000" dirty="0" smtClean="0">
                <a:latin typeface="+mj-lt"/>
              </a:rPr>
              <a:t>And I hate to say it</a:t>
            </a:r>
          </a:p>
          <a:p>
            <a:pPr marL="0" indent="0" algn="ctr">
              <a:buNone/>
            </a:pPr>
            <a:r>
              <a:rPr lang="en-GB" sz="4000" dirty="0" smtClean="0">
                <a:latin typeface="+mj-lt"/>
              </a:rPr>
              <a:t>but *"I'm not as young </a:t>
            </a:r>
          </a:p>
          <a:p>
            <a:pPr marL="0" indent="0" algn="ctr">
              <a:buNone/>
            </a:pPr>
            <a:r>
              <a:rPr lang="en-GB" sz="4000" dirty="0" smtClean="0">
                <a:latin typeface="+mj-lt"/>
              </a:rPr>
              <a:t>as I used to be"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5743429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From the album "It Sucks to be you, and other </a:t>
            </a:r>
            <a:r>
              <a:rPr lang="en-GB" dirty="0"/>
              <a:t>L</a:t>
            </a:r>
            <a:r>
              <a:rPr lang="en-GB" dirty="0" smtClean="0"/>
              <a:t>ove </a:t>
            </a:r>
            <a:r>
              <a:rPr lang="en-GB" dirty="0"/>
              <a:t>S</a:t>
            </a:r>
            <a:r>
              <a:rPr lang="en-GB" dirty="0" smtClean="0"/>
              <a:t>ongs"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1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4" y="903681"/>
            <a:ext cx="8284412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0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6" y="908721"/>
            <a:ext cx="8390488" cy="47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39" y="626379"/>
            <a:ext cx="3152948" cy="560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13" y="912671"/>
            <a:ext cx="8172400" cy="459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6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5" y="908721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Desktop Scaling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What's the problem?</a:t>
            </a:r>
          </a:p>
          <a:p>
            <a:pPr lvl="1"/>
            <a:r>
              <a:rPr lang="en-GB" dirty="0" smtClean="0"/>
              <a:t>As screen resolutions get higher, and screens get smaller, </a:t>
            </a:r>
            <a:r>
              <a:rPr lang="en-GB" dirty="0"/>
              <a:t>a</a:t>
            </a:r>
            <a:r>
              <a:rPr lang="en-GB" dirty="0" smtClean="0"/>
              <a:t> 16 pixel font, or a 32x32 icon might not be suitable for everyone.</a:t>
            </a:r>
          </a:p>
          <a:p>
            <a:pPr lvl="1"/>
            <a:r>
              <a:rPr lang="en-GB" dirty="0" smtClean="0"/>
              <a:t>And Windows is predominantly pixel based</a:t>
            </a:r>
          </a:p>
          <a:p>
            <a:pPr lvl="1"/>
            <a:r>
              <a:rPr lang="en-GB" dirty="0" smtClean="0"/>
              <a:t>Stuff needs to get bigger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761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3" y="620689"/>
            <a:ext cx="7632849" cy="925683"/>
          </a:xfrm>
        </p:spPr>
        <p:txBody>
          <a:bodyPr/>
          <a:lstStyle/>
          <a:p>
            <a:r>
              <a:rPr lang="en-GB" dirty="0" smtClean="0"/>
              <a:t>Desktop Scaling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Bill's solution</a:t>
            </a:r>
          </a:p>
          <a:p>
            <a:pPr lvl="1"/>
            <a:r>
              <a:rPr lang="en-GB" dirty="0" smtClean="0"/>
              <a:t>Windows provides a mechanism for the user to "scale up" the display of their UI elements.</a:t>
            </a:r>
          </a:p>
          <a:p>
            <a:pPr lvl="1"/>
            <a:r>
              <a:rPr lang="en-GB" dirty="0"/>
              <a:t>This system is set up for Desktop Scaling of 150</a:t>
            </a:r>
            <a:r>
              <a:rPr lang="en-GB" dirty="0" smtClean="0"/>
              <a:t>%</a:t>
            </a:r>
          </a:p>
          <a:p>
            <a:pPr lvl="1"/>
            <a:r>
              <a:rPr lang="en-GB" dirty="0" smtClean="0"/>
              <a:t>New systems may be set to &gt;100% by default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452562"/>
            <a:ext cx="5610225" cy="3952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10068"/>
            <a:ext cx="88106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 txBox="1">
            <a:spLocks/>
          </p:cNvSpPr>
          <p:nvPr/>
        </p:nvSpPr>
        <p:spPr>
          <a:xfrm>
            <a:off x="685800" y="3717032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r>
              <a:rPr lang="en-US" sz="3200" kern="0" dirty="0" smtClean="0"/>
              <a:t>John Daintree</a:t>
            </a:r>
          </a:p>
          <a:p>
            <a:r>
              <a:rPr lang="en-US" sz="3200" kern="0" dirty="0" smtClean="0"/>
              <a:t>Chief Architect</a:t>
            </a:r>
          </a:p>
          <a:p>
            <a:r>
              <a:rPr lang="en-US" sz="3200" kern="0" dirty="0" smtClean="0"/>
              <a:t>Dyalog Ltd</a:t>
            </a:r>
            <a:endParaRPr lang="en-GB" sz="3200" kern="0" dirty="0"/>
          </a:p>
        </p:txBody>
      </p:sp>
      <p:sp>
        <p:nvSpPr>
          <p:cNvPr id="6" name="Title Placeholder 4"/>
          <p:cNvSpPr txBox="1">
            <a:spLocks/>
          </p:cNvSpPr>
          <p:nvPr/>
        </p:nvSpPr>
        <p:spPr>
          <a:xfrm>
            <a:off x="628650" y="1484785"/>
            <a:ext cx="7886700" cy="1944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r>
              <a:rPr lang="en-US" kern="0" dirty="0" smtClean="0"/>
              <a:t>Gestures</a:t>
            </a:r>
          </a:p>
          <a:p>
            <a:r>
              <a:rPr lang="en-US" kern="0" dirty="0" smtClean="0"/>
              <a:t>and</a:t>
            </a:r>
          </a:p>
          <a:p>
            <a:r>
              <a:rPr lang="en-US" kern="0" dirty="0" smtClean="0"/>
              <a:t>Desktop Scaling in Windows</a:t>
            </a:r>
          </a:p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1185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And Microsoft suggests that developers</a:t>
            </a:r>
          </a:p>
          <a:p>
            <a:pPr lvl="1"/>
            <a:r>
              <a:rPr lang="en-GB" dirty="0" smtClean="0"/>
              <a:t>Test with scaling up to 500%</a:t>
            </a:r>
          </a:p>
          <a:p>
            <a:pPr lvl="2"/>
            <a:r>
              <a:rPr lang="en-GB" dirty="0" smtClean="0"/>
              <a:t>Windows 8.1 update goes up to 250%</a:t>
            </a:r>
          </a:p>
          <a:p>
            <a:pPr lvl="1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channel9.msdn.com/Events/Build/2014/2-535</a:t>
            </a:r>
            <a:r>
              <a:rPr lang="en-GB" dirty="0" smtClean="0"/>
              <a:t> </a:t>
            </a:r>
          </a:p>
          <a:p>
            <a:pPr lvl="2"/>
            <a:r>
              <a:rPr lang="en-GB" dirty="0" smtClean="0"/>
              <a:t>monitors @ 4 minutes</a:t>
            </a:r>
          </a:p>
          <a:p>
            <a:pPr lvl="2"/>
            <a:r>
              <a:rPr lang="en-GB" dirty="0" smtClean="0"/>
              <a:t>contrast issues @ 9:30 minutes</a:t>
            </a:r>
          </a:p>
          <a:p>
            <a:pPr lvl="2"/>
            <a:r>
              <a:rPr lang="en-GB" dirty="0" smtClean="0"/>
              <a:t>testing suggestion @ 18 minutes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79" y="710068"/>
            <a:ext cx="8810625" cy="4876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9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755575" y="1700213"/>
            <a:ext cx="7632849" cy="38893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GB" kern="0" dirty="0" smtClean="0"/>
              <a:t>Bill's solution</a:t>
            </a:r>
          </a:p>
          <a:p>
            <a:pPr lvl="1"/>
            <a:r>
              <a:rPr lang="en-GB" kern="0" dirty="0" smtClean="0"/>
              <a:t>Windows provides a mechanism for the user to "scale up" the display of their UI elements.</a:t>
            </a:r>
          </a:p>
          <a:p>
            <a:pPr lvl="1"/>
            <a:r>
              <a:rPr lang="en-GB" dirty="0" smtClean="0"/>
              <a:t>And </a:t>
            </a:r>
            <a:r>
              <a:rPr lang="en-GB" dirty="0"/>
              <a:t>an application can determine this "scaling factor" at </a:t>
            </a:r>
            <a:r>
              <a:rPr lang="en-GB" dirty="0" smtClean="0"/>
              <a:t>runtime</a:t>
            </a:r>
          </a:p>
          <a:p>
            <a:pPr lvl="1"/>
            <a:r>
              <a:rPr lang="en-GB" dirty="0" smtClean="0"/>
              <a:t>And make its UI larger as appropriate</a:t>
            </a:r>
          </a:p>
          <a:p>
            <a:pPr lvl="1"/>
            <a:endParaRPr lang="en-GB" b="1" kern="0" dirty="0" smtClean="0"/>
          </a:p>
          <a:p>
            <a:pPr lvl="1"/>
            <a:endParaRPr lang="en-GB" kern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Desktop Scaling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4725144"/>
            <a:ext cx="604867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And if doesn't (which by default, yours won't), Windows "helpfully" scales the application "automagically"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4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Desktop Scaling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And if doesn't, Windows "helpfully" scales the application "automagically</a:t>
            </a:r>
            <a:r>
              <a:rPr lang="en-GB" dirty="0" smtClean="0"/>
              <a:t>"</a:t>
            </a:r>
          </a:p>
          <a:p>
            <a:pPr lvl="1"/>
            <a:r>
              <a:rPr lang="en-GB" dirty="0" smtClean="0"/>
              <a:t>It "bitmap" stretches the application's client areas.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79679"/>
            <a:ext cx="4019550" cy="339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864" y="1746467"/>
            <a:ext cx="5943600" cy="4848225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27423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Desktop Scaling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And if doesn't, Windows "helpfully" scales the application "automagically</a:t>
            </a:r>
            <a:r>
              <a:rPr lang="en-GB" dirty="0" smtClean="0"/>
              <a:t>"</a:t>
            </a:r>
          </a:p>
          <a:p>
            <a:pPr lvl="1"/>
            <a:r>
              <a:rPr lang="en-GB" dirty="0" smtClean="0"/>
              <a:t>It "bitmap" stretches the application's client areas.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79679"/>
            <a:ext cx="4019550" cy="339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864" y="1746467"/>
            <a:ext cx="5943600" cy="4848225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9490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Desktop Scaling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And if doesn't, Windows "helpfully" scales the application "automagically</a:t>
            </a:r>
            <a:r>
              <a:rPr lang="en-GB" dirty="0" smtClean="0"/>
              <a:t>"</a:t>
            </a:r>
          </a:p>
          <a:p>
            <a:pPr lvl="1"/>
            <a:r>
              <a:rPr lang="en-GB" dirty="0" smtClean="0"/>
              <a:t>It "bitmap" stretches the application's client areas.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79679"/>
            <a:ext cx="4019550" cy="339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47864" y="1746467"/>
            <a:ext cx="5943600" cy="4848225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901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Desktop Scaling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And if doesn't, Windows "helpfully" scales the application "automagically</a:t>
            </a:r>
            <a:r>
              <a:rPr lang="en-GB" dirty="0" smtClean="0"/>
              <a:t>"</a:t>
            </a:r>
          </a:p>
          <a:p>
            <a:pPr lvl="1"/>
            <a:r>
              <a:rPr lang="en-GB" dirty="0" smtClean="0"/>
              <a:t>It "bitmap" stretches the application's client areas.</a:t>
            </a:r>
          </a:p>
          <a:p>
            <a:pPr lvl="1"/>
            <a:r>
              <a:rPr lang="en-GB" dirty="0" smtClean="0"/>
              <a:t>Which isn't always pretty.</a:t>
            </a:r>
          </a:p>
          <a:p>
            <a:pPr lvl="2"/>
            <a:r>
              <a:rPr lang="en-GB" dirty="0" smtClean="0"/>
              <a:t>And there can be contrast issues for reading.</a:t>
            </a:r>
          </a:p>
          <a:p>
            <a:pPr lvl="2"/>
            <a:r>
              <a:rPr lang="en-GB" sz="2000" dirty="0">
                <a:hlinkClick r:id="rId2"/>
              </a:rPr>
              <a:t>http://channel9.msdn.com/Events/Build/2014/2-535</a:t>
            </a:r>
            <a:r>
              <a:rPr lang="en-GB" sz="2000" dirty="0"/>
              <a:t> </a:t>
            </a:r>
          </a:p>
          <a:p>
            <a:pPr lvl="3"/>
            <a:r>
              <a:rPr lang="en-GB" dirty="0" smtClean="0"/>
              <a:t>contrast </a:t>
            </a:r>
            <a:r>
              <a:rPr lang="en-GB" dirty="0"/>
              <a:t>issues @ 9:30 </a:t>
            </a:r>
            <a:r>
              <a:rPr lang="en-GB" dirty="0" smtClean="0"/>
              <a:t>minutes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7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The solution?</a:t>
            </a:r>
          </a:p>
          <a:p>
            <a:pPr lvl="1"/>
            <a:r>
              <a:rPr lang="en-GB" dirty="0" smtClean="0"/>
              <a:t>Disable the "</a:t>
            </a:r>
            <a:r>
              <a:rPr lang="en-GB" dirty="0" err="1" smtClean="0"/>
              <a:t>automagic</a:t>
            </a:r>
            <a:r>
              <a:rPr lang="en-GB" dirty="0" smtClean="0"/>
              <a:t>" and do it all yourself</a:t>
            </a:r>
          </a:p>
          <a:p>
            <a:pPr lvl="2"/>
            <a:r>
              <a:rPr lang="en-GB" dirty="0" smtClean="0"/>
              <a:t>Which you may decide is to do nothing</a:t>
            </a:r>
          </a:p>
          <a:p>
            <a:pPr lvl="1"/>
            <a:r>
              <a:rPr lang="en-GB" dirty="0" smtClean="0"/>
              <a:t>Disable the "</a:t>
            </a:r>
            <a:r>
              <a:rPr lang="en-GB" dirty="0" err="1" smtClean="0"/>
              <a:t>automagic</a:t>
            </a:r>
            <a:r>
              <a:rPr lang="en-GB" dirty="0" smtClean="0"/>
              <a:t>" and let the interpreter do it for you.</a:t>
            </a:r>
          </a:p>
          <a:p>
            <a:pPr lvl="1"/>
            <a:r>
              <a:rPr lang="en-GB" dirty="0" smtClean="0"/>
              <a:t>… bit of both.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 rot="20008138">
            <a:off x="2691530" y="3428112"/>
            <a:ext cx="237626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New in 14.1!!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602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New coordinate types:</a:t>
            </a:r>
          </a:p>
          <a:p>
            <a:pPr lvl="1"/>
            <a:r>
              <a:rPr lang="en-GB" dirty="0" err="1" smtClean="0"/>
              <a:t>ScaledPixel</a:t>
            </a:r>
            <a:endParaRPr lang="en-GB" dirty="0" smtClean="0"/>
          </a:p>
          <a:p>
            <a:pPr lvl="1"/>
            <a:r>
              <a:rPr lang="en-GB" dirty="0" err="1" smtClean="0"/>
              <a:t>RealPixel</a:t>
            </a:r>
            <a:endParaRPr lang="en-GB" dirty="0" smtClean="0"/>
          </a:p>
          <a:p>
            <a:r>
              <a:rPr lang="en-GB" dirty="0" smtClean="0"/>
              <a:t>An option  to map </a:t>
            </a:r>
            <a:r>
              <a:rPr lang="en-GB" dirty="0" smtClean="0">
                <a:latin typeface="APL385 Unicode" panose="020B0709000202000203" pitchFamily="49" charset="0"/>
              </a:rPr>
              <a:t>'Pixel'</a:t>
            </a:r>
            <a:r>
              <a:rPr lang="en-GB" dirty="0" smtClean="0"/>
              <a:t> to one of the above</a:t>
            </a:r>
          </a:p>
          <a:p>
            <a:pPr lvl="1"/>
            <a:r>
              <a:rPr lang="en-GB" dirty="0" smtClean="0"/>
              <a:t>Defaults to </a:t>
            </a:r>
            <a:r>
              <a:rPr lang="en-GB" dirty="0" err="1" smtClean="0"/>
              <a:t>RealPixel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49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 smtClean="0"/>
              <a:t>ScaledPixel</a:t>
            </a:r>
            <a:endParaRPr lang="en-GB" dirty="0" smtClean="0"/>
          </a:p>
          <a:p>
            <a:pPr lvl="1"/>
            <a:r>
              <a:rPr lang="en-GB" dirty="0" smtClean="0"/>
              <a:t>The interpreter will scale (most) UI elements according to the DPI of the system</a:t>
            </a:r>
          </a:p>
          <a:p>
            <a:pPr lvl="2"/>
            <a:r>
              <a:rPr lang="en-GB" dirty="0" err="1" smtClean="0"/>
              <a:t>Posn</a:t>
            </a:r>
            <a:r>
              <a:rPr lang="en-GB" dirty="0" smtClean="0"/>
              <a:t>, Size, Points, font sizes, </a:t>
            </a:r>
            <a:r>
              <a:rPr lang="en-GB" dirty="0" err="1" smtClean="0"/>
              <a:t>etc</a:t>
            </a:r>
            <a:r>
              <a:rPr lang="en-GB" dirty="0" smtClean="0"/>
              <a:t> etc.</a:t>
            </a:r>
          </a:p>
          <a:p>
            <a:pPr lvl="2"/>
            <a:r>
              <a:rPr lang="en-GB" dirty="0" smtClean="0"/>
              <a:t>NOT: Bitmaps, Icons, line widths.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792000"/>
            <a:ext cx="401955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3" y="1548000"/>
            <a:ext cx="59245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 txBox="1">
            <a:spLocks/>
          </p:cNvSpPr>
          <p:nvPr/>
        </p:nvSpPr>
        <p:spPr>
          <a:xfrm>
            <a:off x="755576" y="908721"/>
            <a:ext cx="7632848" cy="46805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r>
              <a:rPr lang="en-GB" kern="0" dirty="0" err="1" smtClean="0"/>
              <a:t>ScaledPixel</a:t>
            </a:r>
            <a:endParaRPr lang="en-GB" kern="0" dirty="0" smtClean="0"/>
          </a:p>
          <a:p>
            <a:pPr lvl="1"/>
            <a:r>
              <a:rPr lang="en-GB" kern="0" dirty="0" smtClean="0"/>
              <a:t>The interpreter will scale (most) UI elements according to the DPI of the system</a:t>
            </a:r>
          </a:p>
          <a:p>
            <a:pPr lvl="2"/>
            <a:r>
              <a:rPr lang="en-GB" kern="0" dirty="0" err="1" smtClean="0"/>
              <a:t>Posn</a:t>
            </a:r>
            <a:r>
              <a:rPr lang="en-GB" kern="0" dirty="0" smtClean="0"/>
              <a:t>, Size, Points, font sizes, </a:t>
            </a:r>
            <a:r>
              <a:rPr lang="en-GB" kern="0" dirty="0" err="1" smtClean="0"/>
              <a:t>etc</a:t>
            </a:r>
            <a:r>
              <a:rPr lang="en-GB" kern="0" dirty="0" smtClean="0"/>
              <a:t> etc.</a:t>
            </a:r>
          </a:p>
          <a:p>
            <a:pPr lvl="2"/>
            <a:r>
              <a:rPr lang="en-GB" kern="0" dirty="0" smtClean="0"/>
              <a:t>NOT: Bitmaps, Icons, line widths.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792000"/>
            <a:ext cx="4019550" cy="3390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9832" y="1548000"/>
            <a:ext cx="59436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3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 txBox="1">
            <a:spLocks/>
          </p:cNvSpPr>
          <p:nvPr/>
        </p:nvSpPr>
        <p:spPr>
          <a:xfrm>
            <a:off x="685800" y="3717032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r>
              <a:rPr lang="en-US" sz="3200" kern="0" dirty="0" smtClean="0"/>
              <a:t>John Daintree</a:t>
            </a:r>
          </a:p>
          <a:p>
            <a:r>
              <a:rPr lang="en-US" sz="3200" kern="0" dirty="0" smtClean="0"/>
              <a:t>Chief Architect</a:t>
            </a:r>
          </a:p>
          <a:p>
            <a:r>
              <a:rPr lang="en-US" sz="3200" kern="0" dirty="0" smtClean="0"/>
              <a:t>Dyalog Ltd</a:t>
            </a:r>
            <a:endParaRPr lang="en-GB" sz="3200" kern="0" dirty="0"/>
          </a:p>
        </p:txBody>
      </p:sp>
      <p:sp>
        <p:nvSpPr>
          <p:cNvPr id="6" name="Title Placeholder 4"/>
          <p:cNvSpPr txBox="1">
            <a:spLocks/>
          </p:cNvSpPr>
          <p:nvPr/>
        </p:nvSpPr>
        <p:spPr>
          <a:xfrm>
            <a:off x="628650" y="1484785"/>
            <a:ext cx="7886700" cy="1944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r>
              <a:rPr lang="en-US" kern="0" dirty="0" smtClean="0"/>
              <a:t>Desktop Scaling in Windows</a:t>
            </a:r>
          </a:p>
          <a:p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946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 smtClean="0"/>
              <a:t>ScaledPixel</a:t>
            </a:r>
            <a:endParaRPr lang="en-GB" dirty="0" smtClean="0"/>
          </a:p>
          <a:p>
            <a:pPr lvl="1"/>
            <a:r>
              <a:rPr lang="en-GB" dirty="0" smtClean="0"/>
              <a:t>The interpreter will scale (most) UI elements according to the DPI of the system</a:t>
            </a:r>
          </a:p>
          <a:p>
            <a:pPr lvl="2"/>
            <a:r>
              <a:rPr lang="en-GB" dirty="0" err="1" smtClean="0"/>
              <a:t>Posn</a:t>
            </a:r>
            <a:r>
              <a:rPr lang="en-GB" dirty="0" smtClean="0"/>
              <a:t>, Size, Points, font sizes, </a:t>
            </a:r>
            <a:r>
              <a:rPr lang="en-GB" dirty="0" err="1" smtClean="0"/>
              <a:t>etc</a:t>
            </a:r>
            <a:r>
              <a:rPr lang="en-GB" dirty="0" smtClean="0"/>
              <a:t> etc.</a:t>
            </a:r>
          </a:p>
          <a:p>
            <a:pPr lvl="2"/>
            <a:r>
              <a:rPr lang="en-GB" dirty="0" smtClean="0"/>
              <a:t>NOT: Bitmaps, Icons, line widths.</a:t>
            </a:r>
          </a:p>
          <a:p>
            <a:pPr lvl="2"/>
            <a:r>
              <a:rPr lang="en-GB" dirty="0" smtClean="0"/>
              <a:t>Values returned by properties, and coordinates passed to </a:t>
            </a:r>
            <a:r>
              <a:rPr lang="en-GB" dirty="0" err="1" smtClean="0"/>
              <a:t>callbacks</a:t>
            </a:r>
            <a:r>
              <a:rPr lang="en-GB" dirty="0" smtClean="0"/>
              <a:t> are "descaled"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7" y="776605"/>
            <a:ext cx="401955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546372"/>
            <a:ext cx="59245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9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err="1" smtClean="0"/>
              <a:t>RealPixel</a:t>
            </a:r>
            <a:endParaRPr lang="en-GB" dirty="0"/>
          </a:p>
          <a:p>
            <a:pPr lvl="1"/>
            <a:r>
              <a:rPr lang="en-GB" dirty="0" smtClean="0"/>
              <a:t>Interpreter does NOT scale any coordinates of this object, or its children.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85" y="737638"/>
            <a:ext cx="401955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433088"/>
            <a:ext cx="40195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8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4000" dirty="0" smtClean="0">
                <a:latin typeface="+mj-lt"/>
              </a:rPr>
              <a:t>What's the least I can do?</a:t>
            </a:r>
          </a:p>
          <a:p>
            <a:pPr marL="0" indent="0" algn="ctr">
              <a:buNone/>
            </a:pPr>
            <a:r>
              <a:rPr lang="en-GB" sz="4000" dirty="0" smtClean="0">
                <a:latin typeface="+mj-lt"/>
              </a:rPr>
              <a:t>(and still get scaling)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96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If you are using </a:t>
            </a:r>
            <a:r>
              <a:rPr lang="en-GB" dirty="0" err="1" smtClean="0"/>
              <a:t>Coord</a:t>
            </a:r>
            <a:r>
              <a:rPr lang="en-GB" dirty="0" smtClean="0"/>
              <a:t> 'Proportional'</a:t>
            </a:r>
          </a:p>
          <a:p>
            <a:pPr lvl="1"/>
            <a:r>
              <a:rPr lang="en-GB" dirty="0" smtClean="0"/>
              <a:t>You may have little to do.</a:t>
            </a:r>
          </a:p>
          <a:p>
            <a:r>
              <a:rPr lang="en-GB" dirty="0" smtClean="0"/>
              <a:t>If you are using </a:t>
            </a:r>
            <a:r>
              <a:rPr lang="en-GB" dirty="0" err="1"/>
              <a:t>C</a:t>
            </a:r>
            <a:r>
              <a:rPr lang="en-GB" dirty="0" err="1" smtClean="0"/>
              <a:t>oord</a:t>
            </a:r>
            <a:r>
              <a:rPr lang="en-GB" dirty="0" smtClean="0"/>
              <a:t> 'Pixel'</a:t>
            </a:r>
          </a:p>
          <a:p>
            <a:pPr lvl="1"/>
            <a:r>
              <a:rPr lang="en-GB" dirty="0" smtClean="0"/>
              <a:t>Set DYALOG_PIXEL_TYPE to '</a:t>
            </a:r>
            <a:r>
              <a:rPr lang="en-GB" dirty="0" err="1" smtClean="0"/>
              <a:t>ScaledPixel</a:t>
            </a:r>
            <a:r>
              <a:rPr lang="en-GB" dirty="0" smtClean="0"/>
              <a:t>'</a:t>
            </a:r>
          </a:p>
          <a:p>
            <a:pPr lvl="1"/>
            <a:r>
              <a:rPr lang="en-GB" dirty="0" smtClean="0"/>
              <a:t>See what "just works"</a:t>
            </a:r>
          </a:p>
          <a:p>
            <a:pPr lvl="1"/>
            <a:r>
              <a:rPr lang="en-GB" dirty="0" smtClean="0"/>
              <a:t>Change the </a:t>
            </a:r>
            <a:r>
              <a:rPr lang="en-GB" dirty="0" err="1" smtClean="0"/>
              <a:t>Coord</a:t>
            </a:r>
            <a:r>
              <a:rPr lang="en-GB" dirty="0" smtClean="0"/>
              <a:t> of those elements that don't "just work" to '</a:t>
            </a:r>
            <a:r>
              <a:rPr lang="en-GB" dirty="0" err="1" smtClean="0"/>
              <a:t>RealPixel</a:t>
            </a:r>
            <a:r>
              <a:rPr lang="en-GB" dirty="0" smtClean="0"/>
              <a:t>' and tweak the layout.</a:t>
            </a:r>
          </a:p>
          <a:p>
            <a:r>
              <a:rPr lang="en-GB" dirty="0" smtClean="0"/>
              <a:t>Fix images and other UI elements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7" y="776605"/>
            <a:ext cx="401955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546372"/>
            <a:ext cx="5924550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6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7" y="776605"/>
            <a:ext cx="4019550" cy="3390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546372"/>
            <a:ext cx="5924550" cy="481965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4000" dirty="0" smtClean="0">
                <a:latin typeface="+mj-lt"/>
              </a:rPr>
              <a:t>Desktop Scaling Demo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79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 txBox="1">
            <a:spLocks/>
          </p:cNvSpPr>
          <p:nvPr/>
        </p:nvSpPr>
        <p:spPr>
          <a:xfrm>
            <a:off x="685800" y="3717032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endParaRPr lang="en-GB" sz="3200" kern="0" dirty="0"/>
          </a:p>
        </p:txBody>
      </p:sp>
      <p:sp>
        <p:nvSpPr>
          <p:cNvPr id="6" name="Title Placeholder 4"/>
          <p:cNvSpPr txBox="1">
            <a:spLocks/>
          </p:cNvSpPr>
          <p:nvPr/>
        </p:nvSpPr>
        <p:spPr>
          <a:xfrm>
            <a:off x="628650" y="1484785"/>
            <a:ext cx="7886700" cy="1944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r>
              <a:rPr lang="en-US" kern="0" dirty="0" smtClean="0"/>
              <a:t>Gestures</a:t>
            </a:r>
          </a:p>
          <a:p>
            <a:endParaRPr lang="en-US" kern="0" dirty="0" smtClean="0"/>
          </a:p>
        </p:txBody>
      </p:sp>
      <p:sp>
        <p:nvSpPr>
          <p:cNvPr id="4" name="Title Placeholder 4"/>
          <p:cNvSpPr txBox="1">
            <a:spLocks/>
          </p:cNvSpPr>
          <p:nvPr/>
        </p:nvSpPr>
        <p:spPr>
          <a:xfrm>
            <a:off x="838200" y="3869432"/>
            <a:ext cx="77724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baseline="0">
                <a:solidFill>
                  <a:srgbClr val="33333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3333"/>
                </a:solidFill>
                <a:latin typeface="Geneva"/>
              </a:defRPr>
            </a:lvl9pPr>
          </a:lstStyle>
          <a:p>
            <a:r>
              <a:rPr lang="en-US" sz="3200" kern="0" dirty="0" smtClean="0"/>
              <a:t>John Daintree</a:t>
            </a:r>
          </a:p>
          <a:p>
            <a:r>
              <a:rPr lang="en-US" sz="3200" kern="0" dirty="0" smtClean="0"/>
              <a:t>Chief Architect</a:t>
            </a:r>
          </a:p>
          <a:p>
            <a:r>
              <a:rPr lang="en-US" sz="3200" kern="0" dirty="0" smtClean="0"/>
              <a:t>Dyalog Ltd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452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Pans:</a:t>
            </a:r>
          </a:p>
          <a:p>
            <a:pPr lvl="1"/>
            <a:r>
              <a:rPr lang="en-GB" dirty="0" smtClean="0"/>
              <a:t>1 or 2 finger "swipe"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39137"/>
            <a:ext cx="5534797" cy="24196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50800" dir="5400000" sx="7000" sy="7000" algn="ctr" rotWithShape="0">
              <a:srgbClr val="000000"/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3" y="3305394"/>
            <a:ext cx="5553850" cy="26578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12160" y="4869160"/>
            <a:ext cx="287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Or "flick"</a:t>
            </a:r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339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Zoom:</a:t>
            </a:r>
          </a:p>
          <a:p>
            <a:pPr lvl="1"/>
            <a:r>
              <a:rPr lang="en-GB" dirty="0" smtClean="0"/>
              <a:t>2 finger "stretch"</a:t>
            </a:r>
          </a:p>
          <a:p>
            <a:pPr lvl="1"/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34400"/>
            <a:ext cx="5468113" cy="22291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321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Rotate:</a:t>
            </a:r>
          </a:p>
          <a:p>
            <a:pPr lvl="1"/>
            <a:r>
              <a:rPr lang="en-GB" dirty="0" smtClean="0"/>
              <a:t>2 finger "twist"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51534"/>
            <a:ext cx="4494479" cy="28038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27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*those were the days…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 12" 4:3 monitor (diagonal)</a:t>
            </a:r>
          </a:p>
          <a:p>
            <a:pPr lvl="1"/>
            <a:r>
              <a:rPr lang="en-GB" dirty="0" smtClean="0"/>
              <a:t>about 10" by 7"</a:t>
            </a:r>
          </a:p>
          <a:p>
            <a:pPr lvl="1"/>
            <a:r>
              <a:rPr lang="en-GB" dirty="0" smtClean="0"/>
              <a:t>at 640x480</a:t>
            </a:r>
          </a:p>
          <a:p>
            <a:pPr lvl="1"/>
            <a:r>
              <a:rPr lang="en-GB" dirty="0" smtClean="0"/>
              <a:t>About 65 dots per inch (DPI)</a:t>
            </a:r>
          </a:p>
          <a:p>
            <a:pPr lvl="2"/>
            <a:r>
              <a:rPr lang="en-GB" dirty="0"/>
              <a:t>probably black and white</a:t>
            </a:r>
          </a:p>
          <a:p>
            <a:pPr lvl="2"/>
            <a:r>
              <a:rPr lang="en-GB" dirty="0"/>
              <a:t>if not orange and black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743429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* ©Boris </a:t>
            </a:r>
            <a:r>
              <a:rPr lang="en-GB" dirty="0" err="1" smtClean="0"/>
              <a:t>Fomin</a:t>
            </a:r>
            <a:r>
              <a:rPr lang="en-GB" dirty="0" smtClean="0"/>
              <a:t> and Gene </a:t>
            </a:r>
            <a:r>
              <a:rPr lang="en-GB" dirty="0" err="1" smtClean="0"/>
              <a:t>Raskin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75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400" dirty="0" smtClean="0"/>
              <a:t>Pan</a:t>
            </a:r>
          </a:p>
          <a:p>
            <a:pPr lvl="1"/>
            <a:r>
              <a:rPr lang="en-GB" sz="2400" dirty="0" err="1" smtClean="0"/>
              <a:t>GesturePan</a:t>
            </a:r>
            <a:r>
              <a:rPr lang="en-GB" sz="2400" dirty="0" smtClean="0"/>
              <a:t> event</a:t>
            </a:r>
          </a:p>
          <a:p>
            <a:r>
              <a:rPr lang="en-GB" sz="2400" dirty="0" smtClean="0"/>
              <a:t>Zoom</a:t>
            </a:r>
          </a:p>
          <a:p>
            <a:pPr lvl="1"/>
            <a:r>
              <a:rPr lang="en-GB" sz="2400" dirty="0" err="1" smtClean="0"/>
              <a:t>GestureZoom</a:t>
            </a:r>
            <a:r>
              <a:rPr lang="en-GB" sz="2400" dirty="0" smtClean="0"/>
              <a:t> event</a:t>
            </a:r>
          </a:p>
          <a:p>
            <a:r>
              <a:rPr lang="en-GB" sz="2400" dirty="0" smtClean="0"/>
              <a:t>Rotate</a:t>
            </a:r>
          </a:p>
          <a:p>
            <a:pPr lvl="1"/>
            <a:r>
              <a:rPr lang="en-GB" sz="2400" dirty="0" err="1" smtClean="0"/>
              <a:t>GestureRotate</a:t>
            </a:r>
            <a:r>
              <a:rPr lang="en-GB" sz="2400" dirty="0" smtClean="0"/>
              <a:t> event</a:t>
            </a:r>
          </a:p>
          <a:p>
            <a:r>
              <a:rPr lang="en-GB" sz="2400" dirty="0" smtClean="0"/>
              <a:t>"Two finger tap"</a:t>
            </a:r>
          </a:p>
          <a:p>
            <a:pPr lvl="1"/>
            <a:r>
              <a:rPr lang="en-GB" sz="2400" dirty="0" err="1" smtClean="0"/>
              <a:t>GestureTwoFingerTap</a:t>
            </a:r>
            <a:r>
              <a:rPr lang="en-GB" sz="2400" dirty="0" smtClean="0"/>
              <a:t> event</a:t>
            </a:r>
          </a:p>
          <a:p>
            <a:r>
              <a:rPr lang="en-GB" sz="2400" dirty="0" smtClean="0"/>
              <a:t>"Press and tap"</a:t>
            </a:r>
          </a:p>
          <a:p>
            <a:pPr lvl="1"/>
            <a:r>
              <a:rPr lang="en-GB" sz="2400" dirty="0" err="1" smtClean="0"/>
              <a:t>GesturePressAndTap</a:t>
            </a:r>
            <a:r>
              <a:rPr lang="en-GB" sz="2400" dirty="0" smtClean="0"/>
              <a:t> event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0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D6A1F21-6DDA-4D75-917B-3675E7404BBE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sz="4000" smtClean="0">
                <a:latin typeface="+mj-lt"/>
              </a:rPr>
              <a:t>Gestures Demo</a:t>
            </a:r>
            <a:endParaRPr lang="en-GB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175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*those were the days…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 14" 4:3 monitor (diagonal)</a:t>
            </a:r>
          </a:p>
          <a:p>
            <a:pPr lvl="1"/>
            <a:r>
              <a:rPr lang="en-GB" dirty="0" smtClean="0"/>
              <a:t>about 11" by 8"</a:t>
            </a:r>
          </a:p>
          <a:p>
            <a:pPr lvl="1"/>
            <a:r>
              <a:rPr lang="en-GB" dirty="0" smtClean="0"/>
              <a:t>at 1024x768	</a:t>
            </a:r>
          </a:p>
          <a:p>
            <a:pPr lvl="1"/>
            <a:r>
              <a:rPr lang="en-GB" dirty="0" smtClean="0"/>
              <a:t>About 96 dots per inch (DPI)</a:t>
            </a:r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743429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* ©Boris </a:t>
            </a:r>
            <a:r>
              <a:rPr lang="en-GB" dirty="0" err="1" smtClean="0"/>
              <a:t>Fomin</a:t>
            </a:r>
            <a:r>
              <a:rPr lang="en-GB" dirty="0" smtClean="0"/>
              <a:t> and Gene </a:t>
            </a:r>
            <a:r>
              <a:rPr lang="en-GB" dirty="0" err="1" smtClean="0"/>
              <a:t>Raskin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30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*even now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 24" 16:9 monitor (diagonal)</a:t>
            </a:r>
          </a:p>
          <a:p>
            <a:pPr lvl="1"/>
            <a:r>
              <a:rPr lang="en-GB" dirty="0" smtClean="0"/>
              <a:t>about 21" by 12"</a:t>
            </a:r>
          </a:p>
          <a:p>
            <a:pPr lvl="1"/>
            <a:r>
              <a:rPr lang="en-GB" dirty="0" smtClean="0"/>
              <a:t>at 1900x1200</a:t>
            </a:r>
          </a:p>
          <a:p>
            <a:pPr lvl="1"/>
            <a:r>
              <a:rPr lang="en-GB" dirty="0" smtClean="0"/>
              <a:t>About 96 dots per inch (DPI)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743429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* ©Barry </a:t>
            </a:r>
            <a:r>
              <a:rPr lang="en-GB" dirty="0" err="1" smtClean="0"/>
              <a:t>Manilow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14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*RIGHT now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 8ft by 6ft screen</a:t>
            </a:r>
          </a:p>
          <a:p>
            <a:pPr lvl="1"/>
            <a:r>
              <a:rPr lang="en-GB" dirty="0" smtClean="0"/>
              <a:t>about 96"x72"</a:t>
            </a:r>
          </a:p>
          <a:p>
            <a:pPr lvl="1"/>
            <a:r>
              <a:rPr lang="en-GB" dirty="0" smtClean="0"/>
              <a:t>at 1024x768	</a:t>
            </a:r>
          </a:p>
          <a:p>
            <a:pPr lvl="1"/>
            <a:r>
              <a:rPr lang="en-GB" dirty="0" smtClean="0"/>
              <a:t>About 11 dots per inch (DPI)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5743429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* ©Van Halen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0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*But </a:t>
            </a:r>
            <a:r>
              <a:rPr lang="en-GB" dirty="0"/>
              <a:t>times, they are a </a:t>
            </a:r>
            <a:r>
              <a:rPr lang="en-GB" dirty="0" err="1"/>
              <a:t>changin</a:t>
            </a:r>
            <a:r>
              <a:rPr lang="en-GB" dirty="0"/>
              <a:t>'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 28" 4K 16:9 monitor (diagonal)</a:t>
            </a:r>
          </a:p>
          <a:p>
            <a:pPr lvl="1"/>
            <a:r>
              <a:rPr lang="en-GB" dirty="0" smtClean="0"/>
              <a:t>about 24" by 13"</a:t>
            </a:r>
          </a:p>
          <a:p>
            <a:pPr lvl="1"/>
            <a:r>
              <a:rPr lang="en-GB" dirty="0" smtClean="0"/>
              <a:t>at 3840x2160</a:t>
            </a:r>
          </a:p>
          <a:p>
            <a:pPr lvl="1"/>
            <a:r>
              <a:rPr lang="en-GB" dirty="0" smtClean="0"/>
              <a:t>About 156 dots per inch (DPI)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574342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* ©Bob Dylan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*But </a:t>
            </a:r>
            <a:r>
              <a:rPr lang="en-GB" dirty="0"/>
              <a:t>times, they are a </a:t>
            </a:r>
            <a:r>
              <a:rPr lang="en-GB" dirty="0" err="1"/>
              <a:t>changin</a:t>
            </a:r>
            <a:r>
              <a:rPr lang="en-GB" dirty="0"/>
              <a:t>'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A 20" 4K 16:9 monitor (diagonal)</a:t>
            </a:r>
          </a:p>
          <a:p>
            <a:pPr lvl="1"/>
            <a:r>
              <a:rPr lang="en-GB" dirty="0" smtClean="0"/>
              <a:t>about 17" by 10"</a:t>
            </a:r>
          </a:p>
          <a:p>
            <a:pPr lvl="1"/>
            <a:r>
              <a:rPr lang="en-GB" dirty="0" smtClean="0"/>
              <a:t>at 3840x2160</a:t>
            </a:r>
          </a:p>
          <a:p>
            <a:pPr lvl="1"/>
            <a:r>
              <a:rPr lang="en-GB" dirty="0" smtClean="0"/>
              <a:t>About 220 dots per inch (DPI)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574342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* ©Bob Dylan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5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11 aug 2014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pi.potx" id="{2B6DA34A-8D85-4F3F-8C15-54CB94EDA942}" vid="{701A8EB4-FD44-4750-9203-BF59D5E7A5F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dpi</Template>
  <TotalTime>173</TotalTime>
  <Words>1019</Words>
  <Application>Microsoft Office PowerPoint</Application>
  <PresentationFormat>On-screen Show (4:3)</PresentationFormat>
  <Paragraphs>187</Paragraphs>
  <Slides>41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APL385 Unicode</vt:lpstr>
      <vt:lpstr>Arial</vt:lpstr>
      <vt:lpstr>Geneva</vt:lpstr>
      <vt:lpstr>Times</vt:lpstr>
      <vt:lpstr>Powerpoint template 11 aug 2014</vt:lpstr>
      <vt:lpstr>PowerPoint Presentation</vt:lpstr>
      <vt:lpstr>PowerPoint Presentation</vt:lpstr>
      <vt:lpstr>PowerPoint Presentation</vt:lpstr>
      <vt:lpstr>*those were the days…</vt:lpstr>
      <vt:lpstr>*those were the days…</vt:lpstr>
      <vt:lpstr>*even now</vt:lpstr>
      <vt:lpstr>*RIGHT now</vt:lpstr>
      <vt:lpstr>*But times, they are a changin'</vt:lpstr>
      <vt:lpstr>*But times, they are a changin'</vt:lpstr>
      <vt:lpstr>*But times, they are a changin'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Desktop Scaling</vt:lpstr>
      <vt:lpstr>Desktop Scaling</vt:lpstr>
      <vt:lpstr>PowerPoint Presentation</vt:lpstr>
      <vt:lpstr>Desktop Scaling</vt:lpstr>
      <vt:lpstr>Desktop Scaling</vt:lpstr>
      <vt:lpstr>Desktop Scaling</vt:lpstr>
      <vt:lpstr>Desktop Scaling</vt:lpstr>
      <vt:lpstr>Desktop Scaling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johnd</dc:creator>
  <cp:lastModifiedBy>johnd</cp:lastModifiedBy>
  <cp:revision>20</cp:revision>
  <cp:lastPrinted>2014-08-15T09:52:37Z</cp:lastPrinted>
  <dcterms:created xsi:type="dcterms:W3CDTF">2014-09-19T10:57:05Z</dcterms:created>
  <dcterms:modified xsi:type="dcterms:W3CDTF">2014-09-29T09:15:20Z</dcterms:modified>
</cp:coreProperties>
</file>