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50" r:id="rId1"/>
  </p:sldMasterIdLst>
  <p:notesMasterIdLst>
    <p:notesMasterId r:id="rId29"/>
  </p:notesMasterIdLst>
  <p:sldIdLst>
    <p:sldId id="256" r:id="rId2"/>
    <p:sldId id="257" r:id="rId3"/>
    <p:sldId id="259" r:id="rId4"/>
    <p:sldId id="260" r:id="rId5"/>
    <p:sldId id="263" r:id="rId6"/>
    <p:sldId id="265" r:id="rId7"/>
    <p:sldId id="262" r:id="rId8"/>
    <p:sldId id="266" r:id="rId9"/>
    <p:sldId id="267" r:id="rId10"/>
    <p:sldId id="268" r:id="rId11"/>
    <p:sldId id="269" r:id="rId12"/>
    <p:sldId id="274" r:id="rId13"/>
    <p:sldId id="275" r:id="rId14"/>
    <p:sldId id="273" r:id="rId15"/>
    <p:sldId id="276" r:id="rId16"/>
    <p:sldId id="277" r:id="rId17"/>
    <p:sldId id="278" r:id="rId18"/>
    <p:sldId id="279" r:id="rId19"/>
    <p:sldId id="280" r:id="rId20"/>
    <p:sldId id="272" r:id="rId21"/>
    <p:sldId id="281" r:id="rId22"/>
    <p:sldId id="271" r:id="rId23"/>
    <p:sldId id="282" r:id="rId24"/>
    <p:sldId id="283" r:id="rId25"/>
    <p:sldId id="270" r:id="rId26"/>
    <p:sldId id="285" r:id="rId27"/>
    <p:sldId id="284" r:id="rId28"/>
  </p:sldIdLst>
  <p:sldSz cx="9144000" cy="6858000" type="screen4x3"/>
  <p:notesSz cx="6718300" cy="9855200"/>
  <p:defaultTextStyle>
    <a:defPPr>
      <a:defRPr lang="en-US"/>
    </a:defPPr>
    <a:lvl1pPr algn="l" rtl="0" fontAlgn="base">
      <a:spcBef>
        <a:spcPct val="0"/>
      </a:spcBef>
      <a:spcAft>
        <a:spcPct val="0"/>
      </a:spcAft>
      <a:defRPr sz="2400" kern="1200">
        <a:solidFill>
          <a:schemeClr val="tx1"/>
        </a:solidFill>
        <a:latin typeface="Times" pitchFamily="18" charset="0"/>
        <a:ea typeface="+mn-ea"/>
        <a:cs typeface="Arial" charset="0"/>
      </a:defRPr>
    </a:lvl1pPr>
    <a:lvl2pPr marL="457200" algn="l" rtl="0" fontAlgn="base">
      <a:spcBef>
        <a:spcPct val="0"/>
      </a:spcBef>
      <a:spcAft>
        <a:spcPct val="0"/>
      </a:spcAft>
      <a:defRPr sz="2400" kern="1200">
        <a:solidFill>
          <a:schemeClr val="tx1"/>
        </a:solidFill>
        <a:latin typeface="Times" pitchFamily="18" charset="0"/>
        <a:ea typeface="+mn-ea"/>
        <a:cs typeface="Arial" charset="0"/>
      </a:defRPr>
    </a:lvl2pPr>
    <a:lvl3pPr marL="914400" algn="l" rtl="0" fontAlgn="base">
      <a:spcBef>
        <a:spcPct val="0"/>
      </a:spcBef>
      <a:spcAft>
        <a:spcPct val="0"/>
      </a:spcAft>
      <a:defRPr sz="2400" kern="1200">
        <a:solidFill>
          <a:schemeClr val="tx1"/>
        </a:solidFill>
        <a:latin typeface="Times" pitchFamily="18" charset="0"/>
        <a:ea typeface="+mn-ea"/>
        <a:cs typeface="Arial" charset="0"/>
      </a:defRPr>
    </a:lvl3pPr>
    <a:lvl4pPr marL="1371600" algn="l" rtl="0" fontAlgn="base">
      <a:spcBef>
        <a:spcPct val="0"/>
      </a:spcBef>
      <a:spcAft>
        <a:spcPct val="0"/>
      </a:spcAft>
      <a:defRPr sz="2400" kern="1200">
        <a:solidFill>
          <a:schemeClr val="tx1"/>
        </a:solidFill>
        <a:latin typeface="Times" pitchFamily="18" charset="0"/>
        <a:ea typeface="+mn-ea"/>
        <a:cs typeface="Arial" charset="0"/>
      </a:defRPr>
    </a:lvl4pPr>
    <a:lvl5pPr marL="1828800" algn="l" rtl="0" fontAlgn="base">
      <a:spcBef>
        <a:spcPct val="0"/>
      </a:spcBef>
      <a:spcAft>
        <a:spcPct val="0"/>
      </a:spcAft>
      <a:defRPr sz="2400" kern="1200">
        <a:solidFill>
          <a:schemeClr val="tx1"/>
        </a:solidFill>
        <a:latin typeface="Times" pitchFamily="18" charset="0"/>
        <a:ea typeface="+mn-ea"/>
        <a:cs typeface="Arial" charset="0"/>
      </a:defRPr>
    </a:lvl5pPr>
    <a:lvl6pPr marL="2286000" algn="l" defTabSz="914400" rtl="0" eaLnBrk="1" latinLnBrk="0" hangingPunct="1">
      <a:defRPr sz="2400" kern="1200">
        <a:solidFill>
          <a:schemeClr val="tx1"/>
        </a:solidFill>
        <a:latin typeface="Times" pitchFamily="18" charset="0"/>
        <a:ea typeface="+mn-ea"/>
        <a:cs typeface="Arial" charset="0"/>
      </a:defRPr>
    </a:lvl6pPr>
    <a:lvl7pPr marL="2743200" algn="l" defTabSz="914400" rtl="0" eaLnBrk="1" latinLnBrk="0" hangingPunct="1">
      <a:defRPr sz="2400" kern="1200">
        <a:solidFill>
          <a:schemeClr val="tx1"/>
        </a:solidFill>
        <a:latin typeface="Times" pitchFamily="18" charset="0"/>
        <a:ea typeface="+mn-ea"/>
        <a:cs typeface="Arial" charset="0"/>
      </a:defRPr>
    </a:lvl7pPr>
    <a:lvl8pPr marL="3200400" algn="l" defTabSz="914400" rtl="0" eaLnBrk="1" latinLnBrk="0" hangingPunct="1">
      <a:defRPr sz="2400" kern="1200">
        <a:solidFill>
          <a:schemeClr val="tx1"/>
        </a:solidFill>
        <a:latin typeface="Times" pitchFamily="18" charset="0"/>
        <a:ea typeface="+mn-ea"/>
        <a:cs typeface="Arial" charset="0"/>
      </a:defRPr>
    </a:lvl8pPr>
    <a:lvl9pPr marL="3657600" algn="l" defTabSz="914400" rtl="0" eaLnBrk="1" latinLnBrk="0" hangingPunct="1">
      <a:defRPr sz="2400" kern="1200">
        <a:solidFill>
          <a:schemeClr val="tx1"/>
        </a:solidFill>
        <a:latin typeface="Times" pitchFamily="18"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032" autoAdjust="0"/>
    <p:restoredTop sz="94660" autoAdjust="0"/>
  </p:normalViewPr>
  <p:slideViewPr>
    <p:cSldViewPr>
      <p:cViewPr varScale="1">
        <p:scale>
          <a:sx n="90" d="100"/>
          <a:sy n="90" d="100"/>
        </p:scale>
        <p:origin x="-1954" y="-8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11263" cy="4927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805482" y="0"/>
            <a:ext cx="2911263" cy="4927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dirty="0"/>
          </a:p>
        </p:txBody>
      </p:sp>
      <p:sp>
        <p:nvSpPr>
          <p:cNvPr id="4100" name="Rectangle 4"/>
          <p:cNvSpPr>
            <a:spLocks noGrp="1" noRot="1" noChangeAspect="1" noChangeArrowheads="1" noTextEdit="1"/>
          </p:cNvSpPr>
          <p:nvPr>
            <p:ph type="sldImg" idx="2"/>
          </p:nvPr>
        </p:nvSpPr>
        <p:spPr bwMode="auto">
          <a:xfrm>
            <a:off x="895350" y="739775"/>
            <a:ext cx="4927600" cy="3695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71830" y="4681220"/>
            <a:ext cx="5374640" cy="44348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360730"/>
            <a:ext cx="2911263" cy="49276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805482" y="9360730"/>
            <a:ext cx="2911263" cy="49276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1CB69223-2A7E-4679-8394-C16FA4EA79F3}" type="slidenum">
              <a:rPr lang="en-US"/>
              <a:pPr>
                <a:defRPr/>
              </a:pPr>
              <a:t>‹#›</a:t>
            </a:fld>
            <a:endParaRPr lang="en-US" dirty="0"/>
          </a:p>
        </p:txBody>
      </p:sp>
    </p:spTree>
    <p:extLst>
      <p:ext uri="{BB962C8B-B14F-4D97-AF65-F5344CB8AC3E}">
        <p14:creationId xmlns:p14="http://schemas.microsoft.com/office/powerpoint/2010/main" val="13460066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pitchFamily="18" charset="0"/>
                <a:cs typeface="Arial" charset="0"/>
              </a:defRPr>
            </a:lvl1pPr>
            <a:lvl2pPr marL="742950" indent="-285750" eaLnBrk="0" hangingPunct="0">
              <a:defRPr sz="2400">
                <a:solidFill>
                  <a:schemeClr val="tx1"/>
                </a:solidFill>
                <a:latin typeface="Times" pitchFamily="18" charset="0"/>
                <a:cs typeface="Arial" charset="0"/>
              </a:defRPr>
            </a:lvl2pPr>
            <a:lvl3pPr marL="1143000" indent="-228600" eaLnBrk="0" hangingPunct="0">
              <a:defRPr sz="2400">
                <a:solidFill>
                  <a:schemeClr val="tx1"/>
                </a:solidFill>
                <a:latin typeface="Times" pitchFamily="18" charset="0"/>
                <a:cs typeface="Arial" charset="0"/>
              </a:defRPr>
            </a:lvl3pPr>
            <a:lvl4pPr marL="1600200" indent="-228600" eaLnBrk="0" hangingPunct="0">
              <a:defRPr sz="2400">
                <a:solidFill>
                  <a:schemeClr val="tx1"/>
                </a:solidFill>
                <a:latin typeface="Times" pitchFamily="18" charset="0"/>
                <a:cs typeface="Arial" charset="0"/>
              </a:defRPr>
            </a:lvl4pPr>
            <a:lvl5pPr marL="2057400" indent="-228600" eaLnBrk="0" hangingPunct="0">
              <a:defRPr sz="2400">
                <a:solidFill>
                  <a:schemeClr val="tx1"/>
                </a:solidFill>
                <a:latin typeface="Times" pitchFamily="18" charset="0"/>
                <a:cs typeface="Arial" charset="0"/>
              </a:defRPr>
            </a:lvl5pPr>
            <a:lvl6pPr marL="2514600" indent="-228600" eaLnBrk="0" fontAlgn="base" hangingPunct="0">
              <a:spcBef>
                <a:spcPct val="0"/>
              </a:spcBef>
              <a:spcAft>
                <a:spcPct val="0"/>
              </a:spcAft>
              <a:defRPr sz="2400">
                <a:solidFill>
                  <a:schemeClr val="tx1"/>
                </a:solidFill>
                <a:latin typeface="Times" pitchFamily="18" charset="0"/>
                <a:cs typeface="Arial" charset="0"/>
              </a:defRPr>
            </a:lvl6pPr>
            <a:lvl7pPr marL="2971800" indent="-228600" eaLnBrk="0" fontAlgn="base" hangingPunct="0">
              <a:spcBef>
                <a:spcPct val="0"/>
              </a:spcBef>
              <a:spcAft>
                <a:spcPct val="0"/>
              </a:spcAft>
              <a:defRPr sz="2400">
                <a:solidFill>
                  <a:schemeClr val="tx1"/>
                </a:solidFill>
                <a:latin typeface="Times" pitchFamily="18" charset="0"/>
                <a:cs typeface="Arial" charset="0"/>
              </a:defRPr>
            </a:lvl7pPr>
            <a:lvl8pPr marL="3429000" indent="-228600" eaLnBrk="0" fontAlgn="base" hangingPunct="0">
              <a:spcBef>
                <a:spcPct val="0"/>
              </a:spcBef>
              <a:spcAft>
                <a:spcPct val="0"/>
              </a:spcAft>
              <a:defRPr sz="2400">
                <a:solidFill>
                  <a:schemeClr val="tx1"/>
                </a:solidFill>
                <a:latin typeface="Times" pitchFamily="18" charset="0"/>
                <a:cs typeface="Arial" charset="0"/>
              </a:defRPr>
            </a:lvl8pPr>
            <a:lvl9pPr marL="3886200" indent="-228600" eaLnBrk="0" fontAlgn="base" hangingPunct="0">
              <a:spcBef>
                <a:spcPct val="0"/>
              </a:spcBef>
              <a:spcAft>
                <a:spcPct val="0"/>
              </a:spcAft>
              <a:defRPr sz="2400">
                <a:solidFill>
                  <a:schemeClr val="tx1"/>
                </a:solidFill>
                <a:latin typeface="Times" pitchFamily="18" charset="0"/>
                <a:cs typeface="Arial" charset="0"/>
              </a:defRPr>
            </a:lvl9pPr>
          </a:lstStyle>
          <a:p>
            <a:pPr eaLnBrk="1" hangingPunct="1"/>
            <a:fld id="{54F46E95-09C8-4B6A-84A1-65DE253C0A87}" type="slidenum">
              <a:rPr lang="en-US" sz="1200" smtClean="0">
                <a:latin typeface="Arial" charset="0"/>
              </a:rPr>
              <a:pPr eaLnBrk="1" hangingPunct="1"/>
              <a:t>0</a:t>
            </a:fld>
            <a:endParaRPr lang="en-US" sz="1200" dirty="0" smtClean="0">
              <a:latin typeface="Arial" charset="0"/>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a-DK" smtClean="0"/>
          </a:p>
        </p:txBody>
      </p:sp>
    </p:spTree>
    <p:extLst>
      <p:ext uri="{BB962C8B-B14F-4D97-AF65-F5344CB8AC3E}">
        <p14:creationId xmlns:p14="http://schemas.microsoft.com/office/powerpoint/2010/main" val="4272640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61139-15DE-423A-9BD4-DB80089B0150}" type="slidenum">
              <a:rPr lang="en-GB" altLang="da-DK"/>
              <a:pPr/>
              <a:t>24</a:t>
            </a:fld>
            <a:endParaRPr lang="en-GB" altLang="da-DK"/>
          </a:p>
        </p:txBody>
      </p:sp>
      <p:sp>
        <p:nvSpPr>
          <p:cNvPr id="150530" name="Rectangle 2"/>
          <p:cNvSpPr>
            <a:spLocks noGrp="1" noRot="1" noChangeAspect="1" noChangeArrowheads="1" noTextEdit="1"/>
          </p:cNvSpPr>
          <p:nvPr>
            <p:ph type="sldImg"/>
          </p:nvPr>
        </p:nvSpPr>
        <p:spPr bwMode="auto">
          <a:xfrm>
            <a:off x="895350" y="739775"/>
            <a:ext cx="4927600" cy="36957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671830" y="4681220"/>
            <a:ext cx="5374640" cy="4434840"/>
          </a:xfrm>
          <a:prstGeom prst="rect">
            <a:avLst/>
          </a:prstGeom>
          <a:solidFill>
            <a:srgbClr val="FFFFFF"/>
          </a:solidFill>
          <a:ln>
            <a:solidFill>
              <a:srgbClr val="000000"/>
            </a:solidFill>
            <a:miter lim="800000"/>
            <a:headEnd/>
            <a:tailEnd/>
          </a:ln>
        </p:spPr>
        <p:txBody>
          <a:bodyPr/>
          <a:lstStyle/>
          <a:p>
            <a:endParaRPr lang="da-DK" altLang="da-DK"/>
          </a:p>
        </p:txBody>
      </p:sp>
    </p:spTree>
    <p:extLst>
      <p:ext uri="{BB962C8B-B14F-4D97-AF65-F5344CB8AC3E}">
        <p14:creationId xmlns:p14="http://schemas.microsoft.com/office/powerpoint/2010/main" val="3618292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61139-15DE-423A-9BD4-DB80089B0150}" type="slidenum">
              <a:rPr lang="en-GB" altLang="da-DK"/>
              <a:pPr/>
              <a:t>25</a:t>
            </a:fld>
            <a:endParaRPr lang="en-GB" altLang="da-DK"/>
          </a:p>
        </p:txBody>
      </p:sp>
      <p:sp>
        <p:nvSpPr>
          <p:cNvPr id="150530" name="Rectangle 2"/>
          <p:cNvSpPr>
            <a:spLocks noGrp="1" noRot="1" noChangeAspect="1" noChangeArrowheads="1" noTextEdit="1"/>
          </p:cNvSpPr>
          <p:nvPr>
            <p:ph type="sldImg"/>
          </p:nvPr>
        </p:nvSpPr>
        <p:spPr bwMode="auto">
          <a:xfrm>
            <a:off x="895350" y="739775"/>
            <a:ext cx="4927600" cy="36957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671830" y="4681220"/>
            <a:ext cx="5374640" cy="4434840"/>
          </a:xfrm>
          <a:prstGeom prst="rect">
            <a:avLst/>
          </a:prstGeom>
          <a:solidFill>
            <a:srgbClr val="FFFFFF"/>
          </a:solidFill>
          <a:ln>
            <a:solidFill>
              <a:srgbClr val="000000"/>
            </a:solidFill>
            <a:miter lim="800000"/>
            <a:headEnd/>
            <a:tailEnd/>
          </a:ln>
        </p:spPr>
        <p:txBody>
          <a:bodyPr/>
          <a:lstStyle/>
          <a:p>
            <a:endParaRPr lang="da-DK" altLang="da-DK"/>
          </a:p>
        </p:txBody>
      </p:sp>
    </p:spTree>
    <p:extLst>
      <p:ext uri="{BB962C8B-B14F-4D97-AF65-F5344CB8AC3E}">
        <p14:creationId xmlns:p14="http://schemas.microsoft.com/office/powerpoint/2010/main" val="246128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F61139-15DE-423A-9BD4-DB80089B0150}" type="slidenum">
              <a:rPr lang="en-GB" altLang="da-DK"/>
              <a:pPr/>
              <a:t>26</a:t>
            </a:fld>
            <a:endParaRPr lang="en-GB" altLang="da-DK"/>
          </a:p>
        </p:txBody>
      </p:sp>
      <p:sp>
        <p:nvSpPr>
          <p:cNvPr id="150530" name="Rectangle 2"/>
          <p:cNvSpPr>
            <a:spLocks noGrp="1" noRot="1" noChangeAspect="1" noChangeArrowheads="1" noTextEdit="1"/>
          </p:cNvSpPr>
          <p:nvPr>
            <p:ph type="sldImg"/>
          </p:nvPr>
        </p:nvSpPr>
        <p:spPr bwMode="auto">
          <a:xfrm>
            <a:off x="895350" y="739775"/>
            <a:ext cx="4927600" cy="3695700"/>
          </a:xfrm>
          <a:prstGeom prst="rect">
            <a:avLst/>
          </a:prstGeom>
          <a:solidFill>
            <a:srgbClr val="FFFFFF"/>
          </a:solidFill>
          <a:ln>
            <a:solidFill>
              <a:srgbClr val="000000"/>
            </a:solidFill>
            <a:miter lim="800000"/>
            <a:headEnd/>
            <a:tailEnd/>
          </a:ln>
        </p:spPr>
      </p:sp>
      <p:sp>
        <p:nvSpPr>
          <p:cNvPr id="150531" name="Rectangle 3"/>
          <p:cNvSpPr>
            <a:spLocks noGrp="1" noChangeArrowheads="1"/>
          </p:cNvSpPr>
          <p:nvPr>
            <p:ph type="body" idx="1"/>
          </p:nvPr>
        </p:nvSpPr>
        <p:spPr bwMode="auto">
          <a:xfrm>
            <a:off x="671830" y="4681220"/>
            <a:ext cx="5374640" cy="4434840"/>
          </a:xfrm>
          <a:prstGeom prst="rect">
            <a:avLst/>
          </a:prstGeom>
          <a:solidFill>
            <a:srgbClr val="FFFFFF"/>
          </a:solidFill>
          <a:ln>
            <a:solidFill>
              <a:srgbClr val="000000"/>
            </a:solidFill>
            <a:miter lim="800000"/>
            <a:headEnd/>
            <a:tailEnd/>
          </a:ln>
        </p:spPr>
        <p:txBody>
          <a:bodyPr/>
          <a:lstStyle/>
          <a:p>
            <a:endParaRPr lang="da-DK" altLang="da-DK"/>
          </a:p>
        </p:txBody>
      </p:sp>
    </p:spTree>
    <p:extLst>
      <p:ext uri="{BB962C8B-B14F-4D97-AF65-F5344CB8AC3E}">
        <p14:creationId xmlns:p14="http://schemas.microsoft.com/office/powerpoint/2010/main" val="1316796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648585-F661-4F02-9ADD-67F9C1983A2E}" type="slidenum">
              <a:rPr lang="en-GB" altLang="da-DK"/>
              <a:pPr/>
              <a:t>11</a:t>
            </a:fld>
            <a:endParaRPr lang="en-GB" altLang="da-DK"/>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830223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F76D46-1439-4C4A-B1B7-B31262625710}" type="slidenum">
              <a:rPr lang="en-GB" altLang="da-DK"/>
              <a:pPr/>
              <a:t>12</a:t>
            </a:fld>
            <a:endParaRPr lang="en-GB" altLang="da-DK"/>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112337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5485FE-3D2B-4081-AE3C-B718B5F975B0}" type="slidenum">
              <a:rPr lang="en-GB" altLang="da-DK"/>
              <a:pPr/>
              <a:t>13</a:t>
            </a:fld>
            <a:endParaRPr lang="en-GB" altLang="da-DK"/>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2122578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0D0FE3-4D74-4ACA-B4B3-B8B49D48979B}" type="slidenum">
              <a:rPr lang="en-GB" altLang="da-DK"/>
              <a:pPr/>
              <a:t>19</a:t>
            </a:fld>
            <a:endParaRPr lang="en-GB" altLang="da-DK"/>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146352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0D0FE3-4D74-4ACA-B4B3-B8B49D48979B}" type="slidenum">
              <a:rPr lang="en-GB" altLang="da-DK"/>
              <a:pPr/>
              <a:t>20</a:t>
            </a:fld>
            <a:endParaRPr lang="en-GB" altLang="da-DK"/>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4004110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08C6EE-D1B6-459E-8A26-2B5B906D620B}" type="slidenum">
              <a:rPr lang="en-GB" altLang="da-DK"/>
              <a:pPr/>
              <a:t>21</a:t>
            </a:fld>
            <a:endParaRPr lang="en-GB" altLang="da-DK"/>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307003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08C6EE-D1B6-459E-8A26-2B5B906D620B}" type="slidenum">
              <a:rPr lang="en-GB" altLang="da-DK"/>
              <a:pPr/>
              <a:t>22</a:t>
            </a:fld>
            <a:endParaRPr lang="en-GB" altLang="da-DK"/>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462951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08C6EE-D1B6-459E-8A26-2B5B906D620B}" type="slidenum">
              <a:rPr lang="en-GB" altLang="da-DK"/>
              <a:pPr/>
              <a:t>23</a:t>
            </a:fld>
            <a:endParaRPr lang="en-GB" altLang="da-DK"/>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da-DK" altLang="da-DK"/>
          </a:p>
        </p:txBody>
      </p:sp>
    </p:spTree>
    <p:extLst>
      <p:ext uri="{BB962C8B-B14F-4D97-AF65-F5344CB8AC3E}">
        <p14:creationId xmlns:p14="http://schemas.microsoft.com/office/powerpoint/2010/main" val="2862915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bulleted text">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a:t>
            </a:fld>
            <a:endParaRPr lang="en-GB" dirty="0"/>
          </a:p>
        </p:txBody>
      </p:sp>
      <p:sp>
        <p:nvSpPr>
          <p:cNvPr id="4" name="Title 3"/>
          <p:cNvSpPr>
            <a:spLocks noGrp="1"/>
          </p:cNvSpPr>
          <p:nvPr>
            <p:ph type="title"/>
          </p:nvPr>
        </p:nvSpPr>
        <p:spPr>
          <a:xfrm>
            <a:off x="755575" y="620689"/>
            <a:ext cx="7632849" cy="925683"/>
          </a:xfrm>
          <a:prstGeom prst="rect">
            <a:avLst/>
          </a:prstGeom>
        </p:spPr>
        <p:txBody>
          <a:bodyPr/>
          <a:lstStyle>
            <a:lvl1pPr algn="ctr">
              <a:defRPr/>
            </a:lvl1pPr>
          </a:lstStyle>
          <a:p>
            <a:r>
              <a:rPr lang="en-US" smtClean="0"/>
              <a:t>Click to edit Master title style</a:t>
            </a:r>
            <a:endParaRPr lang="en-GB"/>
          </a:p>
        </p:txBody>
      </p:sp>
      <p:sp>
        <p:nvSpPr>
          <p:cNvPr id="8" name="Text Placeholder 7"/>
          <p:cNvSpPr>
            <a:spLocks noGrp="1"/>
          </p:cNvSpPr>
          <p:nvPr>
            <p:ph type="body" sz="quarter" idx="11"/>
          </p:nvPr>
        </p:nvSpPr>
        <p:spPr>
          <a:xfrm>
            <a:off x="755575" y="1700213"/>
            <a:ext cx="7632849" cy="38893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623389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a:t>
            </a:fld>
            <a:endParaRPr lang="en-GB" dirty="0"/>
          </a:p>
        </p:txBody>
      </p:sp>
      <p:sp>
        <p:nvSpPr>
          <p:cNvPr id="4" name="Title 3"/>
          <p:cNvSpPr>
            <a:spLocks noGrp="1"/>
          </p:cNvSpPr>
          <p:nvPr>
            <p:ph type="title"/>
          </p:nvPr>
        </p:nvSpPr>
        <p:spPr>
          <a:xfrm>
            <a:off x="755575" y="620689"/>
            <a:ext cx="7632849" cy="925683"/>
          </a:xfrm>
          <a:prstGeom prst="rect">
            <a:avLst/>
          </a:prstGeom>
        </p:spPr>
        <p:txBody>
          <a:bodyPr/>
          <a:lstStyle>
            <a:lvl1pPr algn="ctr">
              <a:defRPr/>
            </a:lvl1pPr>
          </a:lstStyle>
          <a:p>
            <a:r>
              <a:rPr lang="en-US" smtClean="0"/>
              <a:t>Click to edit Master title style</a:t>
            </a:r>
            <a:endParaRPr lang="en-GB"/>
          </a:p>
        </p:txBody>
      </p:sp>
      <p:sp>
        <p:nvSpPr>
          <p:cNvPr id="5" name="Content Placeholder 2"/>
          <p:cNvSpPr>
            <a:spLocks noGrp="1"/>
          </p:cNvSpPr>
          <p:nvPr>
            <p:ph sz="half" idx="1"/>
          </p:nvPr>
        </p:nvSpPr>
        <p:spPr>
          <a:xfrm>
            <a:off x="755576" y="1628800"/>
            <a:ext cx="3672408" cy="3972099"/>
          </a:xfrm>
          <a:prstGeom prst="rect">
            <a:avLst/>
          </a:prstGeom>
        </p:spPr>
        <p:txBody>
          <a:bodyPr/>
          <a:lstStyle/>
          <a:p>
            <a:pPr lvl="0"/>
            <a:r>
              <a:rPr lang="en-US" smtClean="0"/>
              <a:t>Click to edit Master text styles</a:t>
            </a:r>
          </a:p>
        </p:txBody>
      </p:sp>
      <p:sp>
        <p:nvSpPr>
          <p:cNvPr id="6" name="Content Placeholder 2"/>
          <p:cNvSpPr>
            <a:spLocks noGrp="1"/>
          </p:cNvSpPr>
          <p:nvPr>
            <p:ph sz="half" idx="11"/>
          </p:nvPr>
        </p:nvSpPr>
        <p:spPr>
          <a:xfrm>
            <a:off x="4716016" y="1654690"/>
            <a:ext cx="3672408" cy="3972099"/>
          </a:xfrm>
          <a:prstGeom prst="rect">
            <a:avLst/>
          </a:prstGeom>
        </p:spPr>
        <p:txBody>
          <a:bodyPr/>
          <a:lstStyle/>
          <a:p>
            <a:pPr lvl="0"/>
            <a:r>
              <a:rPr lang="en-US" smtClean="0"/>
              <a:t>Click to edit Master text styles</a:t>
            </a:r>
          </a:p>
        </p:txBody>
      </p:sp>
    </p:spTree>
    <p:extLst>
      <p:ext uri="{BB962C8B-B14F-4D97-AF65-F5344CB8AC3E}">
        <p14:creationId xmlns:p14="http://schemas.microsoft.com/office/powerpoint/2010/main" val="32467099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ed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r>
              <a:rPr lang="en-GB" dirty="0" smtClean="0"/>
              <a:t>Slide </a:t>
            </a:r>
            <a:fld id="{4D6A1F21-6DDA-4D75-917B-3675E7404BBE}" type="slidenum">
              <a:rPr lang="en-GB" smtClean="0"/>
              <a:pPr/>
              <a:t>‹#›</a:t>
            </a:fld>
            <a:endParaRPr lang="en-GB" dirty="0"/>
          </a:p>
        </p:txBody>
      </p:sp>
      <p:sp>
        <p:nvSpPr>
          <p:cNvPr id="5" name="Text Placeholder 4"/>
          <p:cNvSpPr>
            <a:spLocks noGrp="1"/>
          </p:cNvSpPr>
          <p:nvPr>
            <p:ph type="body" sz="quarter" idx="11"/>
          </p:nvPr>
        </p:nvSpPr>
        <p:spPr>
          <a:xfrm>
            <a:off x="755576" y="908721"/>
            <a:ext cx="7632848" cy="468052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4774679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da-DK"/>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a-DK"/>
          </a:p>
        </p:txBody>
      </p:sp>
      <p:sp>
        <p:nvSpPr>
          <p:cNvPr id="4" name="Date Placeholder 3"/>
          <p:cNvSpPr>
            <a:spLocks noGrp="1"/>
          </p:cNvSpPr>
          <p:nvPr>
            <p:ph type="dt" sz="half" idx="10"/>
          </p:nvPr>
        </p:nvSpPr>
        <p:spPr>
          <a:xfrm>
            <a:off x="685800" y="6324600"/>
            <a:ext cx="1905000" cy="457200"/>
          </a:xfrm>
          <a:prstGeom prst="rect">
            <a:avLst/>
          </a:prstGeom>
        </p:spPr>
        <p:txBody>
          <a:bodyPr/>
          <a:lstStyle>
            <a:lvl1pPr>
              <a:defRPr/>
            </a:lvl1pPr>
          </a:lstStyle>
          <a:p>
            <a:endParaRPr lang="da-DK" altLang="da-DK"/>
          </a:p>
        </p:txBody>
      </p:sp>
      <p:sp>
        <p:nvSpPr>
          <p:cNvPr id="5" name="Footer Placeholder 4"/>
          <p:cNvSpPr>
            <a:spLocks noGrp="1"/>
          </p:cNvSpPr>
          <p:nvPr>
            <p:ph type="ftr" sz="quarter" idx="11"/>
          </p:nvPr>
        </p:nvSpPr>
        <p:spPr>
          <a:xfrm>
            <a:off x="3124200" y="6324600"/>
            <a:ext cx="2895600" cy="457200"/>
          </a:xfrm>
          <a:prstGeom prst="rect">
            <a:avLst/>
          </a:prstGeom>
        </p:spPr>
        <p:txBody>
          <a:bodyPr/>
          <a:lstStyle>
            <a:lvl1pPr>
              <a:defRPr/>
            </a:lvl1pPr>
          </a:lstStyle>
          <a:p>
            <a:endParaRPr lang="da-DK" altLang="da-DK"/>
          </a:p>
        </p:txBody>
      </p:sp>
      <p:sp>
        <p:nvSpPr>
          <p:cNvPr id="6" name="Slide Number Placeholder 5"/>
          <p:cNvSpPr>
            <a:spLocks noGrp="1"/>
          </p:cNvSpPr>
          <p:nvPr>
            <p:ph type="sldNum" sz="quarter" idx="12"/>
          </p:nvPr>
        </p:nvSpPr>
        <p:spPr/>
        <p:txBody>
          <a:bodyPr/>
          <a:lstStyle>
            <a:lvl1pPr>
              <a:defRPr/>
            </a:lvl1pPr>
          </a:lstStyle>
          <a:p>
            <a:fld id="{53D6A20A-4221-4A01-A88C-731C726A6E5A}" type="slidenum">
              <a:rPr lang="da-DK" altLang="da-DK"/>
              <a:pPr/>
              <a:t>‹#›</a:t>
            </a:fld>
            <a:endParaRPr lang="da-DK" altLang="da-DK"/>
          </a:p>
        </p:txBody>
      </p:sp>
    </p:spTree>
    <p:extLst>
      <p:ext uri="{BB962C8B-B14F-4D97-AF65-F5344CB8AC3E}">
        <p14:creationId xmlns:p14="http://schemas.microsoft.com/office/powerpoint/2010/main" val="134798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18dyalogpower-768x1024.gif%20%20%20%20%20%20%20%20%20%20%20%20%20%20%20%20%20%20%20%20%20%20%20%20%20%20%20%20%20%20%20%20%20%20%20%20%20%20%2000020D4A%06extern%20%20%20%20%20%20%20%20%20%20%20%20%20%20%20%20%20%20%20%20%20%20%20%20%20BC21CDDC:"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yalogpower-768x1024.gif                                       00020D4Aextern                         BC21CDDC:"/>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3951" y="-42144"/>
            <a:ext cx="9191626" cy="6886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3528" y="5587898"/>
            <a:ext cx="953263" cy="936104"/>
          </a:xfrm>
          <a:prstGeom prst="rect">
            <a:avLst/>
          </a:prstGeom>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64288" y="6421615"/>
            <a:ext cx="1274959" cy="196373"/>
          </a:xfrm>
          <a:prstGeom prst="rect">
            <a:avLst/>
          </a:prstGeom>
        </p:spPr>
      </p:pic>
      <p:sp>
        <p:nvSpPr>
          <p:cNvPr id="3" name="Slide Number Placeholder 2"/>
          <p:cNvSpPr>
            <a:spLocks noGrp="1"/>
          </p:cNvSpPr>
          <p:nvPr>
            <p:ph type="sldNum" sz="quarter" idx="4"/>
          </p:nvPr>
        </p:nvSpPr>
        <p:spPr>
          <a:xfrm>
            <a:off x="3567113" y="6337238"/>
            <a:ext cx="20574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r>
              <a:rPr lang="en-GB" dirty="0" smtClean="0"/>
              <a:t>Slide </a:t>
            </a:r>
            <a:fld id="{4D6A1F21-6DDA-4D75-917B-3675E7404BBE}"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2" r:id="rId1"/>
    <p:sldLayoutId id="2147483666" r:id="rId2"/>
    <p:sldLayoutId id="2147483664" r:id="rId3"/>
    <p:sldLayoutId id="2147483667" r:id="rId4"/>
  </p:sldLayoutIdLst>
  <p:timing>
    <p:tnLst>
      <p:par>
        <p:cTn id="1" dur="indefinite" restart="never" nodeType="tmRoot"/>
      </p:par>
    </p:tnLst>
  </p:timing>
  <p:hf hdr="0" ftr="0" dt="0"/>
  <p:txStyles>
    <p:titleStyle>
      <a:lvl1pPr algn="ctr" rtl="0" eaLnBrk="1" fontAlgn="base" hangingPunct="1">
        <a:spcBef>
          <a:spcPct val="0"/>
        </a:spcBef>
        <a:spcAft>
          <a:spcPct val="0"/>
        </a:spcAft>
        <a:defRPr sz="4000" b="1" baseline="0">
          <a:solidFill>
            <a:srgbClr val="333333"/>
          </a:solidFill>
          <a:latin typeface="+mj-lt"/>
          <a:ea typeface="+mj-ea"/>
          <a:cs typeface="+mj-cs"/>
        </a:defRPr>
      </a:lvl1pPr>
      <a:lvl2pPr algn="l" rtl="0" eaLnBrk="1" fontAlgn="base" hangingPunct="1">
        <a:spcBef>
          <a:spcPct val="0"/>
        </a:spcBef>
        <a:spcAft>
          <a:spcPct val="0"/>
        </a:spcAft>
        <a:defRPr sz="4400" b="1">
          <a:solidFill>
            <a:srgbClr val="333333"/>
          </a:solidFill>
          <a:latin typeface="Geneva"/>
        </a:defRPr>
      </a:lvl2pPr>
      <a:lvl3pPr algn="l" rtl="0" eaLnBrk="1" fontAlgn="base" hangingPunct="1">
        <a:spcBef>
          <a:spcPct val="0"/>
        </a:spcBef>
        <a:spcAft>
          <a:spcPct val="0"/>
        </a:spcAft>
        <a:defRPr sz="4400" b="1">
          <a:solidFill>
            <a:srgbClr val="333333"/>
          </a:solidFill>
          <a:latin typeface="Geneva"/>
        </a:defRPr>
      </a:lvl3pPr>
      <a:lvl4pPr algn="l" rtl="0" eaLnBrk="1" fontAlgn="base" hangingPunct="1">
        <a:spcBef>
          <a:spcPct val="0"/>
        </a:spcBef>
        <a:spcAft>
          <a:spcPct val="0"/>
        </a:spcAft>
        <a:defRPr sz="4400" b="1">
          <a:solidFill>
            <a:srgbClr val="333333"/>
          </a:solidFill>
          <a:latin typeface="Geneva"/>
        </a:defRPr>
      </a:lvl4pPr>
      <a:lvl5pPr algn="l" rtl="0" eaLnBrk="1" fontAlgn="base" hangingPunct="1">
        <a:spcBef>
          <a:spcPct val="0"/>
        </a:spcBef>
        <a:spcAft>
          <a:spcPct val="0"/>
        </a:spcAft>
        <a:defRPr sz="4400" b="1">
          <a:solidFill>
            <a:srgbClr val="333333"/>
          </a:solidFill>
          <a:latin typeface="Geneva"/>
        </a:defRPr>
      </a:lvl5pPr>
      <a:lvl6pPr marL="457200" algn="l" rtl="0" eaLnBrk="1" fontAlgn="base" hangingPunct="1">
        <a:spcBef>
          <a:spcPct val="0"/>
        </a:spcBef>
        <a:spcAft>
          <a:spcPct val="0"/>
        </a:spcAft>
        <a:defRPr sz="4400" b="1">
          <a:solidFill>
            <a:srgbClr val="333333"/>
          </a:solidFill>
          <a:latin typeface="Geneva"/>
        </a:defRPr>
      </a:lvl6pPr>
      <a:lvl7pPr marL="914400" algn="l" rtl="0" eaLnBrk="1" fontAlgn="base" hangingPunct="1">
        <a:spcBef>
          <a:spcPct val="0"/>
        </a:spcBef>
        <a:spcAft>
          <a:spcPct val="0"/>
        </a:spcAft>
        <a:defRPr sz="4400" b="1">
          <a:solidFill>
            <a:srgbClr val="333333"/>
          </a:solidFill>
          <a:latin typeface="Geneva"/>
        </a:defRPr>
      </a:lvl7pPr>
      <a:lvl8pPr marL="1371600" algn="l" rtl="0" eaLnBrk="1" fontAlgn="base" hangingPunct="1">
        <a:spcBef>
          <a:spcPct val="0"/>
        </a:spcBef>
        <a:spcAft>
          <a:spcPct val="0"/>
        </a:spcAft>
        <a:defRPr sz="4400" b="1">
          <a:solidFill>
            <a:srgbClr val="333333"/>
          </a:solidFill>
          <a:latin typeface="Geneva"/>
        </a:defRPr>
      </a:lvl8pPr>
      <a:lvl9pPr marL="1828800" algn="l" rtl="0" eaLnBrk="1" fontAlgn="base" hangingPunct="1">
        <a:spcBef>
          <a:spcPct val="0"/>
        </a:spcBef>
        <a:spcAft>
          <a:spcPct val="0"/>
        </a:spcAft>
        <a:defRPr sz="4400" b="1">
          <a:solidFill>
            <a:srgbClr val="333333"/>
          </a:solidFill>
          <a:latin typeface="Geneva"/>
        </a:defRPr>
      </a:lvl9pPr>
    </p:titleStyle>
    <p:bodyStyle>
      <a:lvl1pPr marL="342900" indent="-342900" algn="l" rtl="0" eaLnBrk="1" fontAlgn="base" hangingPunct="1">
        <a:spcBef>
          <a:spcPct val="20000"/>
        </a:spcBef>
        <a:spcAft>
          <a:spcPct val="0"/>
        </a:spcAft>
        <a:buClr>
          <a:srgbClr val="FF8000"/>
        </a:buClr>
        <a:buChar char="•"/>
        <a:defRPr sz="3200">
          <a:solidFill>
            <a:srgbClr val="333333"/>
          </a:solidFill>
          <a:latin typeface="+mn-lt"/>
          <a:ea typeface="+mn-ea"/>
          <a:cs typeface="+mn-cs"/>
        </a:defRPr>
      </a:lvl1pPr>
      <a:lvl2pPr marL="742950" indent="-285750" algn="l" rtl="0" eaLnBrk="1" fontAlgn="base" hangingPunct="1">
        <a:spcBef>
          <a:spcPct val="20000"/>
        </a:spcBef>
        <a:spcAft>
          <a:spcPct val="0"/>
        </a:spcAft>
        <a:buClr>
          <a:srgbClr val="FF8000"/>
        </a:buClr>
        <a:buChar char="–"/>
        <a:defRPr sz="2800">
          <a:solidFill>
            <a:srgbClr val="333333"/>
          </a:solidFill>
          <a:latin typeface="+mn-lt"/>
        </a:defRPr>
      </a:lvl2pPr>
      <a:lvl3pPr marL="1143000" indent="-228600" algn="l" rtl="0" eaLnBrk="1" fontAlgn="base" hangingPunct="1">
        <a:spcBef>
          <a:spcPct val="20000"/>
        </a:spcBef>
        <a:spcAft>
          <a:spcPct val="0"/>
        </a:spcAft>
        <a:buClr>
          <a:srgbClr val="FF8000"/>
        </a:buClr>
        <a:buChar char="•"/>
        <a:defRPr sz="2400">
          <a:solidFill>
            <a:srgbClr val="333333"/>
          </a:solidFill>
          <a:latin typeface="+mn-lt"/>
        </a:defRPr>
      </a:lvl3pPr>
      <a:lvl4pPr marL="1600200" indent="-228600" algn="l" rtl="0" eaLnBrk="1" fontAlgn="base" hangingPunct="1">
        <a:spcBef>
          <a:spcPct val="20000"/>
        </a:spcBef>
        <a:spcAft>
          <a:spcPct val="0"/>
        </a:spcAft>
        <a:buClr>
          <a:srgbClr val="FF8000"/>
        </a:buClr>
        <a:buChar char="–"/>
        <a:defRPr sz="2000">
          <a:solidFill>
            <a:srgbClr val="333333"/>
          </a:solidFill>
          <a:latin typeface="+mn-lt"/>
        </a:defRPr>
      </a:lvl4pPr>
      <a:lvl5pPr marL="2057400" indent="-228600" algn="l" rtl="0" eaLnBrk="1" fontAlgn="base" hangingPunct="1">
        <a:spcBef>
          <a:spcPct val="20000"/>
        </a:spcBef>
        <a:spcAft>
          <a:spcPct val="0"/>
        </a:spcAft>
        <a:buClr>
          <a:srgbClr val="FF8000"/>
        </a:buClr>
        <a:buChar char="»"/>
        <a:defRPr sz="2000">
          <a:solidFill>
            <a:srgbClr val="333333"/>
          </a:solidFill>
          <a:latin typeface="+mn-lt"/>
        </a:defRPr>
      </a:lvl5pPr>
      <a:lvl6pPr marL="2514600" indent="-228600" algn="l" rtl="0" eaLnBrk="1" fontAlgn="base" hangingPunct="1">
        <a:spcBef>
          <a:spcPct val="20000"/>
        </a:spcBef>
        <a:spcAft>
          <a:spcPct val="0"/>
        </a:spcAft>
        <a:buClr>
          <a:srgbClr val="FF8000"/>
        </a:buClr>
        <a:buChar char="»"/>
        <a:defRPr sz="2000">
          <a:solidFill>
            <a:srgbClr val="333333"/>
          </a:solidFill>
          <a:latin typeface="+mn-lt"/>
        </a:defRPr>
      </a:lvl6pPr>
      <a:lvl7pPr marL="2971800" indent="-228600" algn="l" rtl="0" eaLnBrk="1" fontAlgn="base" hangingPunct="1">
        <a:spcBef>
          <a:spcPct val="20000"/>
        </a:spcBef>
        <a:spcAft>
          <a:spcPct val="0"/>
        </a:spcAft>
        <a:buClr>
          <a:srgbClr val="FF8000"/>
        </a:buClr>
        <a:buChar char="»"/>
        <a:defRPr sz="2000">
          <a:solidFill>
            <a:srgbClr val="333333"/>
          </a:solidFill>
          <a:latin typeface="+mn-lt"/>
        </a:defRPr>
      </a:lvl7pPr>
      <a:lvl8pPr marL="3429000" indent="-228600" algn="l" rtl="0" eaLnBrk="1" fontAlgn="base" hangingPunct="1">
        <a:spcBef>
          <a:spcPct val="20000"/>
        </a:spcBef>
        <a:spcAft>
          <a:spcPct val="0"/>
        </a:spcAft>
        <a:buClr>
          <a:srgbClr val="FF8000"/>
        </a:buClr>
        <a:buChar char="»"/>
        <a:defRPr sz="2000">
          <a:solidFill>
            <a:srgbClr val="333333"/>
          </a:solidFill>
          <a:latin typeface="+mn-lt"/>
        </a:defRPr>
      </a:lvl8pPr>
      <a:lvl9pPr marL="3886200" indent="-228600" algn="l" rtl="0" eaLnBrk="1" fontAlgn="base" hangingPunct="1">
        <a:spcBef>
          <a:spcPct val="20000"/>
        </a:spcBef>
        <a:spcAft>
          <a:spcPct val="0"/>
        </a:spcAft>
        <a:buClr>
          <a:srgbClr val="FF8000"/>
        </a:buClr>
        <a:buChar char="»"/>
        <a:defRPr sz="2000">
          <a:solidFill>
            <a:srgbClr val="333333"/>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coconutheadsets.com/2009/12/29/sisyphus-for-startups/"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3808" y="2420888"/>
            <a:ext cx="3248354" cy="3888336"/>
          </a:xfrm>
          <a:prstGeom prst="rect">
            <a:avLst/>
          </a:prstGeom>
        </p:spPr>
      </p:pic>
      <p:sp>
        <p:nvSpPr>
          <p:cNvPr id="5" name="Title Placeholder 4"/>
          <p:cNvSpPr txBox="1">
            <a:spLocks/>
          </p:cNvSpPr>
          <p:nvPr/>
        </p:nvSpPr>
        <p:spPr>
          <a:xfrm>
            <a:off x="539552" y="1844824"/>
            <a:ext cx="7918648" cy="576064"/>
          </a:xfrm>
          <a:prstGeom prst="rect">
            <a:avLst/>
          </a:prstGeom>
        </p:spPr>
        <p:txBody>
          <a:bodyPr vert="horz" lIns="91440" tIns="45720" rIns="91440" bIns="45720" rtlCol="0" anchor="ctr">
            <a:normAutofit lnSpcReduction="10000"/>
          </a:bodyPr>
          <a:lstStyle>
            <a:lvl1pPr algn="ctr" rtl="0" eaLnBrk="1" fontAlgn="base" hangingPunct="1">
              <a:spcBef>
                <a:spcPct val="0"/>
              </a:spcBef>
              <a:spcAft>
                <a:spcPct val="0"/>
              </a:spcAft>
              <a:defRPr sz="4000" b="1" baseline="0">
                <a:solidFill>
                  <a:srgbClr val="333333"/>
                </a:solidFill>
                <a:latin typeface="+mj-lt"/>
                <a:ea typeface="+mj-ea"/>
                <a:cs typeface="+mj-cs"/>
              </a:defRPr>
            </a:lvl1pPr>
            <a:lvl2pPr algn="l" rtl="0" eaLnBrk="1" fontAlgn="base" hangingPunct="1">
              <a:spcBef>
                <a:spcPct val="0"/>
              </a:spcBef>
              <a:spcAft>
                <a:spcPct val="0"/>
              </a:spcAft>
              <a:defRPr sz="4400" b="1">
                <a:solidFill>
                  <a:srgbClr val="333333"/>
                </a:solidFill>
                <a:latin typeface="Geneva"/>
              </a:defRPr>
            </a:lvl2pPr>
            <a:lvl3pPr algn="l" rtl="0" eaLnBrk="1" fontAlgn="base" hangingPunct="1">
              <a:spcBef>
                <a:spcPct val="0"/>
              </a:spcBef>
              <a:spcAft>
                <a:spcPct val="0"/>
              </a:spcAft>
              <a:defRPr sz="4400" b="1">
                <a:solidFill>
                  <a:srgbClr val="333333"/>
                </a:solidFill>
                <a:latin typeface="Geneva"/>
              </a:defRPr>
            </a:lvl3pPr>
            <a:lvl4pPr algn="l" rtl="0" eaLnBrk="1" fontAlgn="base" hangingPunct="1">
              <a:spcBef>
                <a:spcPct val="0"/>
              </a:spcBef>
              <a:spcAft>
                <a:spcPct val="0"/>
              </a:spcAft>
              <a:defRPr sz="4400" b="1">
                <a:solidFill>
                  <a:srgbClr val="333333"/>
                </a:solidFill>
                <a:latin typeface="Geneva"/>
              </a:defRPr>
            </a:lvl4pPr>
            <a:lvl5pPr algn="l" rtl="0" eaLnBrk="1" fontAlgn="base" hangingPunct="1">
              <a:spcBef>
                <a:spcPct val="0"/>
              </a:spcBef>
              <a:spcAft>
                <a:spcPct val="0"/>
              </a:spcAft>
              <a:defRPr sz="4400" b="1">
                <a:solidFill>
                  <a:srgbClr val="333333"/>
                </a:solidFill>
                <a:latin typeface="Geneva"/>
              </a:defRPr>
            </a:lvl5pPr>
            <a:lvl6pPr marL="457200" algn="l" rtl="0" eaLnBrk="1" fontAlgn="base" hangingPunct="1">
              <a:spcBef>
                <a:spcPct val="0"/>
              </a:spcBef>
              <a:spcAft>
                <a:spcPct val="0"/>
              </a:spcAft>
              <a:defRPr sz="4400" b="1">
                <a:solidFill>
                  <a:srgbClr val="333333"/>
                </a:solidFill>
                <a:latin typeface="Geneva"/>
              </a:defRPr>
            </a:lvl6pPr>
            <a:lvl7pPr marL="914400" algn="l" rtl="0" eaLnBrk="1" fontAlgn="base" hangingPunct="1">
              <a:spcBef>
                <a:spcPct val="0"/>
              </a:spcBef>
              <a:spcAft>
                <a:spcPct val="0"/>
              </a:spcAft>
              <a:defRPr sz="4400" b="1">
                <a:solidFill>
                  <a:srgbClr val="333333"/>
                </a:solidFill>
                <a:latin typeface="Geneva"/>
              </a:defRPr>
            </a:lvl7pPr>
            <a:lvl8pPr marL="1371600" algn="l" rtl="0" eaLnBrk="1" fontAlgn="base" hangingPunct="1">
              <a:spcBef>
                <a:spcPct val="0"/>
              </a:spcBef>
              <a:spcAft>
                <a:spcPct val="0"/>
              </a:spcAft>
              <a:defRPr sz="4400" b="1">
                <a:solidFill>
                  <a:srgbClr val="333333"/>
                </a:solidFill>
                <a:latin typeface="Geneva"/>
              </a:defRPr>
            </a:lvl8pPr>
            <a:lvl9pPr marL="1828800" algn="l" rtl="0" eaLnBrk="1" fontAlgn="base" hangingPunct="1">
              <a:spcBef>
                <a:spcPct val="0"/>
              </a:spcBef>
              <a:spcAft>
                <a:spcPct val="0"/>
              </a:spcAft>
              <a:defRPr sz="4400" b="1">
                <a:solidFill>
                  <a:srgbClr val="333333"/>
                </a:solidFill>
                <a:latin typeface="Geneva"/>
              </a:defRPr>
            </a:lvl9pPr>
          </a:lstStyle>
          <a:p>
            <a:r>
              <a:rPr lang="en-US" sz="3200" kern="0" dirty="0" smtClean="0"/>
              <a:t>Gitte Christensen</a:t>
            </a:r>
            <a:endParaRPr lang="en-GB" sz="3200" kern="0" dirty="0"/>
          </a:p>
        </p:txBody>
      </p:sp>
      <p:sp>
        <p:nvSpPr>
          <p:cNvPr id="6" name="Title Placeholder 4"/>
          <p:cNvSpPr txBox="1">
            <a:spLocks/>
          </p:cNvSpPr>
          <p:nvPr/>
        </p:nvSpPr>
        <p:spPr>
          <a:xfrm>
            <a:off x="539552" y="764704"/>
            <a:ext cx="7999611" cy="936103"/>
          </a:xfrm>
          <a:prstGeom prst="rect">
            <a:avLst/>
          </a:prstGeom>
        </p:spPr>
        <p:txBody>
          <a:bodyPr vert="horz" lIns="91440" tIns="45720" rIns="91440" bIns="45720" rtlCol="0" anchor="ctr">
            <a:noAutofit/>
          </a:bodyPr>
          <a:lstStyle>
            <a:lvl1pPr algn="ctr" rtl="0" eaLnBrk="1" fontAlgn="base" hangingPunct="1">
              <a:spcBef>
                <a:spcPct val="0"/>
              </a:spcBef>
              <a:spcAft>
                <a:spcPct val="0"/>
              </a:spcAft>
              <a:defRPr sz="4000" b="1" baseline="0">
                <a:solidFill>
                  <a:srgbClr val="333333"/>
                </a:solidFill>
                <a:latin typeface="+mj-lt"/>
                <a:ea typeface="+mj-ea"/>
                <a:cs typeface="+mj-cs"/>
              </a:defRPr>
            </a:lvl1pPr>
            <a:lvl2pPr algn="l" rtl="0" eaLnBrk="1" fontAlgn="base" hangingPunct="1">
              <a:spcBef>
                <a:spcPct val="0"/>
              </a:spcBef>
              <a:spcAft>
                <a:spcPct val="0"/>
              </a:spcAft>
              <a:defRPr sz="4400" b="1">
                <a:solidFill>
                  <a:srgbClr val="333333"/>
                </a:solidFill>
                <a:latin typeface="Geneva"/>
              </a:defRPr>
            </a:lvl2pPr>
            <a:lvl3pPr algn="l" rtl="0" eaLnBrk="1" fontAlgn="base" hangingPunct="1">
              <a:spcBef>
                <a:spcPct val="0"/>
              </a:spcBef>
              <a:spcAft>
                <a:spcPct val="0"/>
              </a:spcAft>
              <a:defRPr sz="4400" b="1">
                <a:solidFill>
                  <a:srgbClr val="333333"/>
                </a:solidFill>
                <a:latin typeface="Geneva"/>
              </a:defRPr>
            </a:lvl3pPr>
            <a:lvl4pPr algn="l" rtl="0" eaLnBrk="1" fontAlgn="base" hangingPunct="1">
              <a:spcBef>
                <a:spcPct val="0"/>
              </a:spcBef>
              <a:spcAft>
                <a:spcPct val="0"/>
              </a:spcAft>
              <a:defRPr sz="4400" b="1">
                <a:solidFill>
                  <a:srgbClr val="333333"/>
                </a:solidFill>
                <a:latin typeface="Geneva"/>
              </a:defRPr>
            </a:lvl4pPr>
            <a:lvl5pPr algn="l" rtl="0" eaLnBrk="1" fontAlgn="base" hangingPunct="1">
              <a:spcBef>
                <a:spcPct val="0"/>
              </a:spcBef>
              <a:spcAft>
                <a:spcPct val="0"/>
              </a:spcAft>
              <a:defRPr sz="4400" b="1">
                <a:solidFill>
                  <a:srgbClr val="333333"/>
                </a:solidFill>
                <a:latin typeface="Geneva"/>
              </a:defRPr>
            </a:lvl5pPr>
            <a:lvl6pPr marL="457200" algn="l" rtl="0" eaLnBrk="1" fontAlgn="base" hangingPunct="1">
              <a:spcBef>
                <a:spcPct val="0"/>
              </a:spcBef>
              <a:spcAft>
                <a:spcPct val="0"/>
              </a:spcAft>
              <a:defRPr sz="4400" b="1">
                <a:solidFill>
                  <a:srgbClr val="333333"/>
                </a:solidFill>
                <a:latin typeface="Geneva"/>
              </a:defRPr>
            </a:lvl6pPr>
            <a:lvl7pPr marL="914400" algn="l" rtl="0" eaLnBrk="1" fontAlgn="base" hangingPunct="1">
              <a:spcBef>
                <a:spcPct val="0"/>
              </a:spcBef>
              <a:spcAft>
                <a:spcPct val="0"/>
              </a:spcAft>
              <a:defRPr sz="4400" b="1">
                <a:solidFill>
                  <a:srgbClr val="333333"/>
                </a:solidFill>
                <a:latin typeface="Geneva"/>
              </a:defRPr>
            </a:lvl7pPr>
            <a:lvl8pPr marL="1371600" algn="l" rtl="0" eaLnBrk="1" fontAlgn="base" hangingPunct="1">
              <a:spcBef>
                <a:spcPct val="0"/>
              </a:spcBef>
              <a:spcAft>
                <a:spcPct val="0"/>
              </a:spcAft>
              <a:defRPr sz="4400" b="1">
                <a:solidFill>
                  <a:srgbClr val="333333"/>
                </a:solidFill>
                <a:latin typeface="Geneva"/>
              </a:defRPr>
            </a:lvl8pPr>
            <a:lvl9pPr marL="1828800" algn="l" rtl="0" eaLnBrk="1" fontAlgn="base" hangingPunct="1">
              <a:spcBef>
                <a:spcPct val="0"/>
              </a:spcBef>
              <a:spcAft>
                <a:spcPct val="0"/>
              </a:spcAft>
              <a:defRPr sz="4400" b="1">
                <a:solidFill>
                  <a:srgbClr val="333333"/>
                </a:solidFill>
                <a:latin typeface="Geneva"/>
              </a:defRPr>
            </a:lvl9pPr>
          </a:lstStyle>
          <a:p>
            <a:r>
              <a:rPr lang="en-US" sz="6000" kern="0" dirty="0" smtClean="0"/>
              <a:t>Welcome</a:t>
            </a:r>
            <a:endParaRPr lang="en-GB" sz="6000" kern="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9</a:t>
            </a:fld>
            <a:endParaRPr lang="en-GB" dirty="0"/>
          </a:p>
        </p:txBody>
      </p:sp>
      <p:sp>
        <p:nvSpPr>
          <p:cNvPr id="3" name="Title 2"/>
          <p:cNvSpPr>
            <a:spLocks noGrp="1"/>
          </p:cNvSpPr>
          <p:nvPr>
            <p:ph type="title"/>
          </p:nvPr>
        </p:nvSpPr>
        <p:spPr>
          <a:xfrm>
            <a:off x="755576" y="836712"/>
            <a:ext cx="7632849" cy="709660"/>
          </a:xfrm>
        </p:spPr>
        <p:txBody>
          <a:bodyPr/>
          <a:lstStyle/>
          <a:p>
            <a:r>
              <a:rPr lang="da-DK" dirty="0" smtClean="0"/>
              <a:t>Business as usual</a:t>
            </a:r>
            <a:endParaRPr lang="da-DK" dirty="0"/>
          </a:p>
        </p:txBody>
      </p:sp>
      <p:sp>
        <p:nvSpPr>
          <p:cNvPr id="4" name="Content Placeholder 3"/>
          <p:cNvSpPr>
            <a:spLocks noGrp="1"/>
          </p:cNvSpPr>
          <p:nvPr>
            <p:ph sz="half" idx="1"/>
          </p:nvPr>
        </p:nvSpPr>
        <p:spPr>
          <a:xfrm>
            <a:off x="683568" y="1844824"/>
            <a:ext cx="5976664" cy="3972099"/>
          </a:xfrm>
        </p:spPr>
        <p:txBody>
          <a:bodyPr/>
          <a:lstStyle/>
          <a:p>
            <a:r>
              <a:rPr lang="da-DK" sz="2800" dirty="0" smtClean="0"/>
              <a:t>If you are in doubt about anything practical please see Karen </a:t>
            </a:r>
            <a:br>
              <a:rPr lang="da-DK" sz="2800" dirty="0" smtClean="0"/>
            </a:br>
            <a:r>
              <a:rPr lang="da-DK" sz="2800" dirty="0" smtClean="0"/>
              <a:t>– she knows</a:t>
            </a:r>
          </a:p>
          <a:p>
            <a:r>
              <a:rPr lang="da-DK" sz="2800" dirty="0" smtClean="0"/>
              <a:t>The registration desk will be manned every morning and </a:t>
            </a:r>
            <a:r>
              <a:rPr lang="da-DK" sz="2800" dirty="0" err="1" smtClean="0"/>
              <a:t>during</a:t>
            </a:r>
            <a:r>
              <a:rPr lang="da-DK" sz="2800" dirty="0" smtClean="0"/>
              <a:t> the coffee breaks</a:t>
            </a:r>
          </a:p>
          <a:p>
            <a:r>
              <a:rPr lang="da-DK" sz="2800" dirty="0" smtClean="0"/>
              <a:t>If </a:t>
            </a:r>
            <a:r>
              <a:rPr lang="da-DK" sz="2800" dirty="0" err="1" smtClean="0"/>
              <a:t>there</a:t>
            </a:r>
            <a:r>
              <a:rPr lang="da-DK" sz="2800" dirty="0" smtClean="0"/>
              <a:t> is </a:t>
            </a:r>
            <a:r>
              <a:rPr lang="da-DK" sz="2800" dirty="0" err="1" smtClean="0"/>
              <a:t>nobody</a:t>
            </a:r>
            <a:r>
              <a:rPr lang="da-DK" sz="2800" dirty="0" smtClean="0"/>
              <a:t> at the desk you can call 2613 to </a:t>
            </a:r>
            <a:r>
              <a:rPr lang="da-DK" sz="2800" dirty="0" err="1" smtClean="0"/>
              <a:t>reach</a:t>
            </a:r>
            <a:r>
              <a:rPr lang="da-DK" sz="2800" dirty="0" smtClean="0"/>
              <a:t> the Dyalog</a:t>
            </a:r>
            <a:br>
              <a:rPr lang="da-DK" sz="2800" dirty="0" smtClean="0"/>
            </a:br>
            <a:r>
              <a:rPr lang="da-DK" sz="2800" dirty="0" smtClean="0"/>
              <a:t>    office during the </a:t>
            </a:r>
            <a:r>
              <a:rPr lang="da-DK" sz="2800" dirty="0" err="1" smtClean="0"/>
              <a:t>conference</a:t>
            </a:r>
            <a:endParaRPr lang="da-DK" sz="2800" dirty="0"/>
          </a:p>
          <a:p>
            <a:endParaRPr lang="da-DK" dirty="0"/>
          </a:p>
        </p:txBody>
      </p:sp>
      <p:pic>
        <p:nvPicPr>
          <p:cNvPr id="3074" name="Picture 2"/>
          <p:cNvPicPr>
            <a:picLocks noGrp="1" noChangeAspect="1" noChangeArrowheads="1"/>
          </p:cNvPicPr>
          <p:nvPr>
            <p:ph sz="half" idx="11"/>
          </p:nvPr>
        </p:nvPicPr>
        <p:blipFill>
          <a:blip r:embed="rId2">
            <a:extLst>
              <a:ext uri="{28A0092B-C50C-407E-A947-70E740481C1C}">
                <a14:useLocalDpi xmlns:a14="http://schemas.microsoft.com/office/drawing/2010/main" val="0"/>
              </a:ext>
            </a:extLst>
          </a:blip>
          <a:srcRect/>
          <a:stretch>
            <a:fillRect/>
          </a:stretch>
        </p:blipFill>
        <p:spPr bwMode="auto">
          <a:xfrm>
            <a:off x="6732240" y="2420888"/>
            <a:ext cx="2183220" cy="2720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412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10</a:t>
            </a:fld>
            <a:endParaRPr lang="en-GB" dirty="0"/>
          </a:p>
        </p:txBody>
      </p:sp>
      <p:sp>
        <p:nvSpPr>
          <p:cNvPr id="3" name="Title 2"/>
          <p:cNvSpPr>
            <a:spLocks noGrp="1"/>
          </p:cNvSpPr>
          <p:nvPr>
            <p:ph type="title"/>
          </p:nvPr>
        </p:nvSpPr>
        <p:spPr>
          <a:xfrm>
            <a:off x="755576" y="836712"/>
            <a:ext cx="7632849" cy="709660"/>
          </a:xfrm>
        </p:spPr>
        <p:txBody>
          <a:bodyPr/>
          <a:lstStyle/>
          <a:p>
            <a:pPr algn="l"/>
            <a:r>
              <a:rPr lang="da-DK" dirty="0" smtClean="0"/>
              <a:t>Time flies		</a:t>
            </a:r>
            <a:endParaRPr lang="da-DK" dirty="0"/>
          </a:p>
        </p:txBody>
      </p:sp>
      <p:sp>
        <p:nvSpPr>
          <p:cNvPr id="4" name="Content Placeholder 3"/>
          <p:cNvSpPr>
            <a:spLocks noGrp="1"/>
          </p:cNvSpPr>
          <p:nvPr>
            <p:ph sz="half" idx="1"/>
          </p:nvPr>
        </p:nvSpPr>
        <p:spPr>
          <a:xfrm>
            <a:off x="683568" y="1988840"/>
            <a:ext cx="7488832" cy="3828083"/>
          </a:xfrm>
        </p:spPr>
        <p:txBody>
          <a:bodyPr/>
          <a:lstStyle/>
          <a:p>
            <a:r>
              <a:rPr lang="da-DK" sz="2800" dirty="0" smtClean="0"/>
              <a:t>This is the 10th Dyalog user meeting since Morten and I joined Dyalog in 2005</a:t>
            </a:r>
          </a:p>
          <a:p>
            <a:r>
              <a:rPr lang="da-DK" sz="2800" dirty="0" smtClean="0"/>
              <a:t>Maybe worth a look back ...</a:t>
            </a:r>
            <a:endParaRPr lang="da-DK" dirty="0"/>
          </a:p>
        </p:txBody>
      </p:sp>
    </p:spTree>
    <p:extLst>
      <p:ext uri="{BB962C8B-B14F-4D97-AF65-F5344CB8AC3E}">
        <p14:creationId xmlns:p14="http://schemas.microsoft.com/office/powerpoint/2010/main" val="4191811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685800" y="836712"/>
            <a:ext cx="7772400" cy="915888"/>
          </a:xfrm>
        </p:spPr>
        <p:txBody>
          <a:bodyPr/>
          <a:lstStyle/>
          <a:p>
            <a:r>
              <a:rPr lang="da-DK" altLang="da-DK" dirty="0"/>
              <a:t>Future Direction</a:t>
            </a:r>
            <a:endParaRPr lang="en-GB" altLang="da-DK" dirty="0"/>
          </a:p>
        </p:txBody>
      </p:sp>
      <p:sp>
        <p:nvSpPr>
          <p:cNvPr id="134147" name="Rectangle 3"/>
          <p:cNvSpPr>
            <a:spLocks noGrp="1" noChangeArrowheads="1"/>
          </p:cNvSpPr>
          <p:nvPr>
            <p:ph type="body" idx="1"/>
          </p:nvPr>
        </p:nvSpPr>
        <p:spPr/>
        <p:txBody>
          <a:bodyPr/>
          <a:lstStyle/>
          <a:p>
            <a:r>
              <a:rPr lang="da-DK" altLang="da-DK"/>
              <a:t>Finance</a:t>
            </a:r>
          </a:p>
          <a:p>
            <a:r>
              <a:rPr lang="da-DK" altLang="da-DK">
                <a:cs typeface="Times New Roman" charset="0"/>
              </a:rPr>
              <a:t>Development</a:t>
            </a:r>
          </a:p>
          <a:p>
            <a:r>
              <a:rPr lang="da-DK" altLang="da-DK"/>
              <a:t>New Services</a:t>
            </a:r>
          </a:p>
          <a:p>
            <a:r>
              <a:rPr lang="da-DK" altLang="da-DK"/>
              <a:t>APL Market</a:t>
            </a:r>
            <a:endParaRPr lang="da-DK" altLang="da-DK">
              <a:cs typeface="Times New Roman" charset="0"/>
            </a:endParaRPr>
          </a:p>
          <a:p>
            <a:endParaRPr lang="da-DK" altLang="da-DK"/>
          </a:p>
          <a:p>
            <a:endParaRPr lang="en-GB" altLang="da-DK"/>
          </a:p>
        </p:txBody>
      </p:sp>
    </p:spTree>
    <p:extLst>
      <p:ext uri="{BB962C8B-B14F-4D97-AF65-F5344CB8AC3E}">
        <p14:creationId xmlns:p14="http://schemas.microsoft.com/office/powerpoint/2010/main" val="1977277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836712"/>
            <a:ext cx="7772400" cy="915888"/>
          </a:xfrm>
        </p:spPr>
        <p:txBody>
          <a:bodyPr/>
          <a:lstStyle/>
          <a:p>
            <a:r>
              <a:rPr lang="da-DK" altLang="da-DK" dirty="0"/>
              <a:t>Finance</a:t>
            </a:r>
            <a:endParaRPr lang="en-GB" altLang="da-DK" dirty="0"/>
          </a:p>
        </p:txBody>
      </p:sp>
      <p:sp>
        <p:nvSpPr>
          <p:cNvPr id="89091" name="Rectangle 3"/>
          <p:cNvSpPr>
            <a:spLocks noGrp="1" noChangeArrowheads="1"/>
          </p:cNvSpPr>
          <p:nvPr>
            <p:ph type="body" idx="1"/>
          </p:nvPr>
        </p:nvSpPr>
        <p:spPr/>
        <p:txBody>
          <a:bodyPr/>
          <a:lstStyle/>
          <a:p>
            <a:r>
              <a:rPr lang="da-DK" altLang="da-DK" dirty="0" smtClean="0">
                <a:cs typeface="Times New Roman" charset="0"/>
              </a:rPr>
              <a:t>Ensure</a:t>
            </a:r>
            <a:r>
              <a:rPr lang="en-GB" altLang="da-DK" dirty="0" smtClean="0">
                <a:cs typeface="Times New Roman" charset="0"/>
              </a:rPr>
              <a:t> </a:t>
            </a:r>
            <a:r>
              <a:rPr lang="en-GB" altLang="da-DK" dirty="0">
                <a:cs typeface="Times New Roman" charset="0"/>
              </a:rPr>
              <a:t>that </a:t>
            </a:r>
            <a:r>
              <a:rPr lang="da-DK" altLang="da-DK" dirty="0">
                <a:cs typeface="Times New Roman" charset="0"/>
              </a:rPr>
              <a:t>Dyalog Ltd</a:t>
            </a:r>
            <a:r>
              <a:rPr lang="en-GB" altLang="da-DK" dirty="0">
                <a:cs typeface="Times New Roman" charset="0"/>
              </a:rPr>
              <a:t> is profitable and financially </a:t>
            </a:r>
            <a:r>
              <a:rPr lang="en-GB" altLang="da-DK" dirty="0" smtClean="0">
                <a:cs typeface="Times New Roman" charset="0"/>
              </a:rPr>
              <a:t>sound</a:t>
            </a:r>
          </a:p>
          <a:p>
            <a:r>
              <a:rPr lang="en-GB" altLang="da-DK" dirty="0" smtClean="0">
                <a:cs typeface="Times New Roman" charset="0"/>
              </a:rPr>
              <a:t>So far so good – but we would like to grow revenue another 50%</a:t>
            </a:r>
          </a:p>
          <a:p>
            <a:r>
              <a:rPr lang="en-GB" altLang="da-DK" dirty="0" smtClean="0">
                <a:cs typeface="Times New Roman" charset="0"/>
              </a:rPr>
              <a:t>New customers wanted </a:t>
            </a:r>
            <a:r>
              <a:rPr lang="en-GB" altLang="da-DK" dirty="0" smtClean="0">
                <a:cs typeface="Times New Roman" charset="0"/>
                <a:sym typeface="Wingdings" panose="05000000000000000000" pitchFamily="2" charset="2"/>
              </a:rPr>
              <a:t></a:t>
            </a:r>
            <a:r>
              <a:rPr lang="en-GB" altLang="da-DK" dirty="0" smtClean="0">
                <a:cs typeface="Times New Roman" charset="0"/>
              </a:rPr>
              <a:t> </a:t>
            </a:r>
          </a:p>
          <a:p>
            <a:pPr lvl="1"/>
            <a:endParaRPr lang="da-DK" altLang="da-DK" dirty="0">
              <a:cs typeface="Times New Roman" charset="0"/>
            </a:endParaRPr>
          </a:p>
        </p:txBody>
      </p:sp>
    </p:spTree>
    <p:extLst>
      <p:ext uri="{BB962C8B-B14F-4D97-AF65-F5344CB8AC3E}">
        <p14:creationId xmlns:p14="http://schemas.microsoft.com/office/powerpoint/2010/main" val="4005569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5800" y="836712"/>
            <a:ext cx="7772400" cy="915888"/>
          </a:xfrm>
        </p:spPr>
        <p:txBody>
          <a:bodyPr/>
          <a:lstStyle/>
          <a:p>
            <a:r>
              <a:rPr lang="da-DK" altLang="da-DK" dirty="0">
                <a:cs typeface="Times New Roman" charset="0"/>
              </a:rPr>
              <a:t>Development</a:t>
            </a:r>
          </a:p>
        </p:txBody>
      </p:sp>
      <p:sp>
        <p:nvSpPr>
          <p:cNvPr id="92163" name="Rectangle 3"/>
          <p:cNvSpPr>
            <a:spLocks noGrp="1" noChangeArrowheads="1"/>
          </p:cNvSpPr>
          <p:nvPr>
            <p:ph type="body" idx="1"/>
          </p:nvPr>
        </p:nvSpPr>
        <p:spPr/>
        <p:txBody>
          <a:bodyPr/>
          <a:lstStyle/>
          <a:p>
            <a:pPr>
              <a:lnSpc>
                <a:spcPct val="90000"/>
              </a:lnSpc>
            </a:pPr>
            <a:r>
              <a:rPr lang="da-DK" altLang="da-DK">
                <a:cs typeface="Times New Roman" charset="0"/>
              </a:rPr>
              <a:t>Dyalog APL will continue to be well i</a:t>
            </a:r>
            <a:r>
              <a:rPr lang="en-GB" altLang="da-DK">
                <a:cs typeface="Times New Roman" charset="0"/>
              </a:rPr>
              <a:t>ntegrated with operating systems</a:t>
            </a:r>
            <a:endParaRPr lang="da-DK" altLang="da-DK">
              <a:cs typeface="Times New Roman" charset="0"/>
            </a:endParaRPr>
          </a:p>
          <a:p>
            <a:pPr>
              <a:lnSpc>
                <a:spcPct val="90000"/>
              </a:lnSpc>
            </a:pPr>
            <a:r>
              <a:rPr lang="da-DK" altLang="da-DK">
                <a:cs typeface="Times New Roman" charset="0"/>
              </a:rPr>
              <a:t>Dyalog APL will Support Industry Standard Interfaces</a:t>
            </a:r>
          </a:p>
          <a:p>
            <a:pPr>
              <a:lnSpc>
                <a:spcPct val="90000"/>
              </a:lnSpc>
            </a:pPr>
            <a:r>
              <a:rPr lang="da-DK" altLang="da-DK">
                <a:cs typeface="Times New Roman" charset="0"/>
              </a:rPr>
              <a:t>Dyalog APL will </a:t>
            </a:r>
            <a:r>
              <a:rPr lang="en-GB" altLang="da-DK">
                <a:cs typeface="Times New Roman" charset="0"/>
              </a:rPr>
              <a:t>continuously improve</a:t>
            </a:r>
            <a:r>
              <a:rPr lang="da-DK" altLang="da-DK">
                <a:cs typeface="Times New Roman" charset="0"/>
              </a:rPr>
              <a:t> wrt Performance and </a:t>
            </a:r>
            <a:r>
              <a:rPr lang="en-GB" altLang="da-DK">
                <a:cs typeface="Times New Roman" charset="0"/>
              </a:rPr>
              <a:t>Scalability</a:t>
            </a:r>
            <a:endParaRPr lang="da-DK" altLang="da-DK">
              <a:cs typeface="Times New Roman" charset="0"/>
            </a:endParaRPr>
          </a:p>
          <a:p>
            <a:pPr>
              <a:lnSpc>
                <a:spcPct val="90000"/>
              </a:lnSpc>
            </a:pPr>
            <a:r>
              <a:rPr lang="da-DK" altLang="da-DK">
                <a:cs typeface="Times New Roman" charset="0"/>
              </a:rPr>
              <a:t>We will continue to extend</a:t>
            </a:r>
            <a:r>
              <a:rPr lang="en-GB" altLang="da-DK">
                <a:cs typeface="Times New Roman" charset="0"/>
              </a:rPr>
              <a:t> the APL language</a:t>
            </a:r>
            <a:endParaRPr lang="da-DK" altLang="da-DK">
              <a:cs typeface="Times New Roman" charset="0"/>
            </a:endParaRPr>
          </a:p>
          <a:p>
            <a:pPr>
              <a:lnSpc>
                <a:spcPct val="90000"/>
              </a:lnSpc>
            </a:pPr>
            <a:endParaRPr lang="da-DK" altLang="da-DK">
              <a:cs typeface="Times New Roman" charset="0"/>
            </a:endParaRPr>
          </a:p>
          <a:p>
            <a:pPr lvl="1">
              <a:lnSpc>
                <a:spcPct val="90000"/>
              </a:lnSpc>
              <a:buFontTx/>
              <a:buNone/>
            </a:pPr>
            <a:endParaRPr lang="da-DK" altLang="da-DK">
              <a:cs typeface="Times New Roman" charset="0"/>
            </a:endParaRPr>
          </a:p>
        </p:txBody>
      </p:sp>
    </p:spTree>
    <p:extLst>
      <p:ext uri="{BB962C8B-B14F-4D97-AF65-F5344CB8AC3E}">
        <p14:creationId xmlns:p14="http://schemas.microsoft.com/office/powerpoint/2010/main" val="1452692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14</a:t>
            </a:fld>
            <a:endParaRPr lang="en-GB" dirty="0"/>
          </a:p>
        </p:txBody>
      </p:sp>
      <p:sp>
        <p:nvSpPr>
          <p:cNvPr id="3" name="Title 2"/>
          <p:cNvSpPr>
            <a:spLocks noGrp="1"/>
          </p:cNvSpPr>
          <p:nvPr>
            <p:ph type="title"/>
          </p:nvPr>
        </p:nvSpPr>
        <p:spPr>
          <a:xfrm>
            <a:off x="755575" y="908720"/>
            <a:ext cx="7632849" cy="637652"/>
          </a:xfrm>
        </p:spPr>
        <p:txBody>
          <a:bodyPr/>
          <a:lstStyle/>
          <a:p>
            <a:r>
              <a:rPr lang="da-DK" dirty="0" smtClean="0"/>
              <a:t>Development</a:t>
            </a:r>
            <a:endParaRPr lang="da-DK" dirty="0"/>
          </a:p>
        </p:txBody>
      </p:sp>
      <p:sp>
        <p:nvSpPr>
          <p:cNvPr id="4" name="Content Placeholder 3"/>
          <p:cNvSpPr>
            <a:spLocks noGrp="1"/>
          </p:cNvSpPr>
          <p:nvPr>
            <p:ph sz="half" idx="1"/>
          </p:nvPr>
        </p:nvSpPr>
        <p:spPr>
          <a:xfrm>
            <a:off x="683568" y="1988840"/>
            <a:ext cx="4032448" cy="3612059"/>
          </a:xfrm>
        </p:spPr>
        <p:txBody>
          <a:bodyPr/>
          <a:lstStyle/>
          <a:p>
            <a:r>
              <a:rPr lang="da-DK" dirty="0" smtClean="0"/>
              <a:t>It sounds simple enough</a:t>
            </a:r>
          </a:p>
          <a:p>
            <a:r>
              <a:rPr lang="da-DK" dirty="0"/>
              <a:t> </a:t>
            </a:r>
            <a:r>
              <a:rPr lang="da-DK" dirty="0" smtClean="0"/>
              <a:t>- but here is the truth</a:t>
            </a:r>
            <a:endParaRPr lang="da-DK" dirty="0"/>
          </a:p>
        </p:txBody>
      </p:sp>
      <p:pic>
        <p:nvPicPr>
          <p:cNvPr id="8" name="Content Placeholder 7"/>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4505886" y="1988840"/>
            <a:ext cx="4173191" cy="3240360"/>
          </a:xfrm>
        </p:spPr>
      </p:pic>
      <p:sp>
        <p:nvSpPr>
          <p:cNvPr id="5" name="TextBox 4"/>
          <p:cNvSpPr txBox="1"/>
          <p:nvPr/>
        </p:nvSpPr>
        <p:spPr>
          <a:xfrm>
            <a:off x="5796136" y="5259730"/>
            <a:ext cx="2880320" cy="338554"/>
          </a:xfrm>
          <a:prstGeom prst="rect">
            <a:avLst/>
          </a:prstGeom>
          <a:noFill/>
        </p:spPr>
        <p:txBody>
          <a:bodyPr wrap="square" rtlCol="0">
            <a:spAutoFit/>
          </a:bodyPr>
          <a:lstStyle/>
          <a:p>
            <a:pPr algn="r"/>
            <a:r>
              <a:rPr lang="en-GB" sz="1600" dirty="0"/>
              <a:t>Photo Credit:  </a:t>
            </a:r>
            <a:r>
              <a:rPr lang="en-GB" sz="1600" u="sng" dirty="0">
                <a:hlinkClick r:id="rId3"/>
              </a:rPr>
              <a:t>Coconut </a:t>
            </a:r>
            <a:r>
              <a:rPr lang="en-GB" sz="1600" u="sng" dirty="0" smtClean="0">
                <a:hlinkClick r:id="rId3"/>
              </a:rPr>
              <a:t>Headsets</a:t>
            </a:r>
            <a:endParaRPr lang="en-GB" sz="1600" dirty="0"/>
          </a:p>
        </p:txBody>
      </p:sp>
    </p:spTree>
    <p:extLst>
      <p:ext uri="{BB962C8B-B14F-4D97-AF65-F5344CB8AC3E}">
        <p14:creationId xmlns:p14="http://schemas.microsoft.com/office/powerpoint/2010/main" val="320491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15</a:t>
            </a:fld>
            <a:endParaRPr lang="en-GB" dirty="0"/>
          </a:p>
        </p:txBody>
      </p:sp>
      <p:sp>
        <p:nvSpPr>
          <p:cNvPr id="3" name="Title 2"/>
          <p:cNvSpPr>
            <a:spLocks noGrp="1"/>
          </p:cNvSpPr>
          <p:nvPr>
            <p:ph type="title"/>
          </p:nvPr>
        </p:nvSpPr>
        <p:spPr>
          <a:xfrm>
            <a:off x="755575" y="908720"/>
            <a:ext cx="7632849" cy="637652"/>
          </a:xfrm>
        </p:spPr>
        <p:txBody>
          <a:bodyPr/>
          <a:lstStyle/>
          <a:p>
            <a:r>
              <a:rPr lang="da-DK" dirty="0" smtClean="0"/>
              <a:t>Development</a:t>
            </a:r>
            <a:endParaRPr lang="da-DK" dirty="0"/>
          </a:p>
        </p:txBody>
      </p:sp>
      <p:sp>
        <p:nvSpPr>
          <p:cNvPr id="4" name="Content Placeholder 3"/>
          <p:cNvSpPr>
            <a:spLocks noGrp="1"/>
          </p:cNvSpPr>
          <p:nvPr>
            <p:ph sz="half" idx="1"/>
          </p:nvPr>
        </p:nvSpPr>
        <p:spPr>
          <a:xfrm>
            <a:off x="467544" y="1916832"/>
            <a:ext cx="7992888" cy="3684067"/>
          </a:xfrm>
        </p:spPr>
        <p:txBody>
          <a:bodyPr/>
          <a:lstStyle/>
          <a:p>
            <a:r>
              <a:rPr lang="da-DK" dirty="0" smtClean="0"/>
              <a:t>Most of the work we do is creating ways for you to develop applications with the least possible technical challenge</a:t>
            </a:r>
          </a:p>
          <a:p>
            <a:pPr lvl="1"/>
            <a:r>
              <a:rPr lang="da-DK" dirty="0" smtClean="0"/>
              <a:t>OO extensions to talk to the environment</a:t>
            </a:r>
          </a:p>
          <a:p>
            <a:pPr lvl="1"/>
            <a:r>
              <a:rPr lang="da-DK" dirty="0"/>
              <a:t>.</a:t>
            </a:r>
            <a:r>
              <a:rPr lang="da-DK" dirty="0" smtClean="0"/>
              <a:t>Net integration to utilize external ressources</a:t>
            </a:r>
          </a:p>
          <a:p>
            <a:pPr lvl="1"/>
            <a:r>
              <a:rPr lang="da-DK" dirty="0" smtClean="0"/>
              <a:t>SQAPL to talk to databases</a:t>
            </a:r>
          </a:p>
          <a:p>
            <a:pPr lvl="1"/>
            <a:r>
              <a:rPr lang="da-DK" dirty="0" smtClean="0"/>
              <a:t>File system upgrades to compensate for weakening network functionality</a:t>
            </a:r>
          </a:p>
          <a:p>
            <a:endParaRPr lang="da-DK" dirty="0" smtClean="0"/>
          </a:p>
        </p:txBody>
      </p:sp>
      <p:pic>
        <p:nvPicPr>
          <p:cNvPr id="8" name="Content Placeholder 7"/>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7020272" y="620688"/>
            <a:ext cx="1800200" cy="1397802"/>
          </a:xfrm>
        </p:spPr>
      </p:pic>
    </p:spTree>
    <p:extLst>
      <p:ext uri="{BB962C8B-B14F-4D97-AF65-F5344CB8AC3E}">
        <p14:creationId xmlns:p14="http://schemas.microsoft.com/office/powerpoint/2010/main" val="3223239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16</a:t>
            </a:fld>
            <a:endParaRPr lang="en-GB" dirty="0"/>
          </a:p>
        </p:txBody>
      </p:sp>
      <p:sp>
        <p:nvSpPr>
          <p:cNvPr id="3" name="Title 2"/>
          <p:cNvSpPr>
            <a:spLocks noGrp="1"/>
          </p:cNvSpPr>
          <p:nvPr>
            <p:ph type="title"/>
          </p:nvPr>
        </p:nvSpPr>
        <p:spPr>
          <a:xfrm>
            <a:off x="755575" y="908720"/>
            <a:ext cx="7632849" cy="637652"/>
          </a:xfrm>
        </p:spPr>
        <p:txBody>
          <a:bodyPr/>
          <a:lstStyle/>
          <a:p>
            <a:r>
              <a:rPr lang="da-DK" dirty="0" smtClean="0"/>
              <a:t>Development</a:t>
            </a:r>
            <a:endParaRPr lang="da-DK" dirty="0"/>
          </a:p>
        </p:txBody>
      </p:sp>
      <p:sp>
        <p:nvSpPr>
          <p:cNvPr id="4" name="Content Placeholder 3"/>
          <p:cNvSpPr>
            <a:spLocks noGrp="1"/>
          </p:cNvSpPr>
          <p:nvPr>
            <p:ph sz="half" idx="1"/>
          </p:nvPr>
        </p:nvSpPr>
        <p:spPr>
          <a:xfrm>
            <a:off x="467544" y="1916832"/>
            <a:ext cx="7992888" cy="3684067"/>
          </a:xfrm>
        </p:spPr>
        <p:txBody>
          <a:bodyPr/>
          <a:lstStyle/>
          <a:p>
            <a:pPr lvl="1"/>
            <a:r>
              <a:rPr lang="da-DK" dirty="0" smtClean="0"/>
              <a:t>Futures and isolates to make sure you can run faster and utilise all the available machine ressources</a:t>
            </a:r>
          </a:p>
          <a:p>
            <a:pPr lvl="1"/>
            <a:r>
              <a:rPr lang="da-DK" dirty="0" smtClean="0"/>
              <a:t>Compilation and precompilation to make sure you can do finer grained parallelisation</a:t>
            </a:r>
          </a:p>
          <a:p>
            <a:pPr lvl="1"/>
            <a:r>
              <a:rPr lang="da-DK" dirty="0" smtClean="0"/>
              <a:t>Crypto libraries to make sure you can pass the secirity audits</a:t>
            </a:r>
          </a:p>
          <a:p>
            <a:pPr marL="457200" lvl="1" indent="0">
              <a:buNone/>
            </a:pPr>
            <a:endParaRPr lang="da-DK" dirty="0" smtClean="0"/>
          </a:p>
        </p:txBody>
      </p:sp>
      <p:pic>
        <p:nvPicPr>
          <p:cNvPr id="8" name="Content Placeholder 7"/>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7020272" y="620688"/>
            <a:ext cx="1800200" cy="1397802"/>
          </a:xfrm>
        </p:spPr>
      </p:pic>
    </p:spTree>
    <p:extLst>
      <p:ext uri="{BB962C8B-B14F-4D97-AF65-F5344CB8AC3E}">
        <p14:creationId xmlns:p14="http://schemas.microsoft.com/office/powerpoint/2010/main" val="22174383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17</a:t>
            </a:fld>
            <a:endParaRPr lang="en-GB" dirty="0"/>
          </a:p>
        </p:txBody>
      </p:sp>
      <p:sp>
        <p:nvSpPr>
          <p:cNvPr id="3" name="Title 2"/>
          <p:cNvSpPr>
            <a:spLocks noGrp="1"/>
          </p:cNvSpPr>
          <p:nvPr>
            <p:ph type="title"/>
          </p:nvPr>
        </p:nvSpPr>
        <p:spPr>
          <a:xfrm>
            <a:off x="755575" y="908720"/>
            <a:ext cx="7632849" cy="637652"/>
          </a:xfrm>
        </p:spPr>
        <p:txBody>
          <a:bodyPr/>
          <a:lstStyle/>
          <a:p>
            <a:r>
              <a:rPr lang="da-DK" dirty="0" smtClean="0"/>
              <a:t>Development</a:t>
            </a:r>
            <a:endParaRPr lang="da-DK" dirty="0"/>
          </a:p>
        </p:txBody>
      </p:sp>
      <p:sp>
        <p:nvSpPr>
          <p:cNvPr id="4" name="Content Placeholder 3"/>
          <p:cNvSpPr>
            <a:spLocks noGrp="1"/>
          </p:cNvSpPr>
          <p:nvPr>
            <p:ph sz="half" idx="1"/>
          </p:nvPr>
        </p:nvSpPr>
        <p:spPr>
          <a:xfrm>
            <a:off x="467544" y="1988840"/>
            <a:ext cx="5328592" cy="3612059"/>
          </a:xfrm>
        </p:spPr>
        <p:txBody>
          <a:bodyPr/>
          <a:lstStyle/>
          <a:p>
            <a:r>
              <a:rPr lang="da-DK" sz="2800" dirty="0" smtClean="0"/>
              <a:t>RIDE to make sure you can develop on one platform, deploy on another and still debug you code comfortably</a:t>
            </a:r>
          </a:p>
          <a:p>
            <a:r>
              <a:rPr lang="da-DK" sz="2800" dirty="0" smtClean="0"/>
              <a:t>- and sometimes we don’t even get to deploy before we have to start all over again</a:t>
            </a:r>
          </a:p>
          <a:p>
            <a:r>
              <a:rPr lang="da-DK" sz="2800" dirty="0" smtClean="0"/>
              <a:t>- but we are happy to do so </a:t>
            </a:r>
          </a:p>
        </p:txBody>
      </p:sp>
      <p:pic>
        <p:nvPicPr>
          <p:cNvPr id="8" name="Content Placeholder 7"/>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6372200" y="2060848"/>
            <a:ext cx="2520280" cy="4064971"/>
          </a:xfrm>
        </p:spPr>
      </p:pic>
      <p:sp>
        <p:nvSpPr>
          <p:cNvPr id="5" name="TextBox 4"/>
          <p:cNvSpPr txBox="1"/>
          <p:nvPr/>
        </p:nvSpPr>
        <p:spPr>
          <a:xfrm>
            <a:off x="6372200" y="1700808"/>
            <a:ext cx="2504084" cy="369332"/>
          </a:xfrm>
          <a:prstGeom prst="rect">
            <a:avLst/>
          </a:prstGeom>
          <a:noFill/>
        </p:spPr>
        <p:txBody>
          <a:bodyPr wrap="square" rtlCol="0">
            <a:spAutoFit/>
          </a:bodyPr>
          <a:lstStyle/>
          <a:p>
            <a:pPr algn="ctr"/>
            <a:r>
              <a:rPr lang="en-GB" sz="1800" dirty="0"/>
              <a:t>"</a:t>
            </a:r>
            <a:r>
              <a:rPr lang="en-GB" sz="1800" dirty="0" err="1"/>
              <a:t>Sisyfos</a:t>
            </a:r>
            <a:r>
              <a:rPr lang="en-GB" sz="1800" dirty="0"/>
              <a:t>" by Petr </a:t>
            </a:r>
            <a:r>
              <a:rPr lang="en-GB" sz="1800" dirty="0" err="1" smtClean="0"/>
              <a:t>Kavan</a:t>
            </a:r>
            <a:endParaRPr lang="en-GB" sz="1800" dirty="0"/>
          </a:p>
        </p:txBody>
      </p:sp>
    </p:spTree>
    <p:extLst>
      <p:ext uri="{BB962C8B-B14F-4D97-AF65-F5344CB8AC3E}">
        <p14:creationId xmlns:p14="http://schemas.microsoft.com/office/powerpoint/2010/main" val="10449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18</a:t>
            </a:fld>
            <a:endParaRPr lang="en-GB" dirty="0"/>
          </a:p>
        </p:txBody>
      </p:sp>
      <p:sp>
        <p:nvSpPr>
          <p:cNvPr id="3" name="Title 2"/>
          <p:cNvSpPr>
            <a:spLocks noGrp="1"/>
          </p:cNvSpPr>
          <p:nvPr>
            <p:ph type="title"/>
          </p:nvPr>
        </p:nvSpPr>
        <p:spPr>
          <a:xfrm>
            <a:off x="755575" y="908720"/>
            <a:ext cx="7632849" cy="637652"/>
          </a:xfrm>
        </p:spPr>
        <p:txBody>
          <a:bodyPr/>
          <a:lstStyle/>
          <a:p>
            <a:r>
              <a:rPr lang="da-DK" dirty="0" smtClean="0"/>
              <a:t>Development</a:t>
            </a:r>
            <a:endParaRPr lang="da-DK" dirty="0"/>
          </a:p>
        </p:txBody>
      </p:sp>
      <p:sp>
        <p:nvSpPr>
          <p:cNvPr id="4" name="Content Placeholder 3"/>
          <p:cNvSpPr>
            <a:spLocks noGrp="1"/>
          </p:cNvSpPr>
          <p:nvPr>
            <p:ph sz="half" idx="1"/>
          </p:nvPr>
        </p:nvSpPr>
        <p:spPr>
          <a:xfrm>
            <a:off x="323528" y="2060848"/>
            <a:ext cx="4176464" cy="3684067"/>
          </a:xfrm>
        </p:spPr>
        <p:txBody>
          <a:bodyPr/>
          <a:lstStyle/>
          <a:p>
            <a:r>
              <a:rPr lang="da-DK" sz="2800" dirty="0" smtClean="0"/>
              <a:t>Because sometimes as in Dyalog v14 we get to enhance Dyalog APL with some cool new language features – and every-body gets excited</a:t>
            </a:r>
          </a:p>
        </p:txBody>
      </p:sp>
      <p:pic>
        <p:nvPicPr>
          <p:cNvPr id="8" name="Content Placeholder 7"/>
          <p:cNvPicPr>
            <a:picLocks noGrp="1" noChangeAspect="1"/>
          </p:cNvPicPr>
          <p:nvPr>
            <p:ph sz="half" idx="11"/>
          </p:nvPr>
        </p:nvPicPr>
        <p:blipFill>
          <a:blip r:embed="rId2" cstate="print">
            <a:extLst>
              <a:ext uri="{28A0092B-C50C-407E-A947-70E740481C1C}">
                <a14:useLocalDpi xmlns:a14="http://schemas.microsoft.com/office/drawing/2010/main" val="0"/>
              </a:ext>
            </a:extLst>
          </a:blip>
          <a:stretch>
            <a:fillRect/>
          </a:stretch>
        </p:blipFill>
        <p:spPr>
          <a:xfrm>
            <a:off x="4499992" y="2276872"/>
            <a:ext cx="4323454" cy="3260605"/>
          </a:xfrm>
        </p:spPr>
      </p:pic>
    </p:spTree>
    <p:extLst>
      <p:ext uri="{BB962C8B-B14F-4D97-AF65-F5344CB8AC3E}">
        <p14:creationId xmlns:p14="http://schemas.microsoft.com/office/powerpoint/2010/main" val="362305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1</a:t>
            </a:fld>
            <a:endParaRPr lang="en-GB" dirty="0"/>
          </a:p>
        </p:txBody>
      </p:sp>
      <p:sp>
        <p:nvSpPr>
          <p:cNvPr id="3" name="Title 2"/>
          <p:cNvSpPr>
            <a:spLocks noGrp="1"/>
          </p:cNvSpPr>
          <p:nvPr>
            <p:ph type="title"/>
          </p:nvPr>
        </p:nvSpPr>
        <p:spPr/>
        <p:txBody>
          <a:bodyPr/>
          <a:lstStyle/>
          <a:p>
            <a:r>
              <a:rPr lang="da-DK" dirty="0" smtClean="0"/>
              <a:t>Welcome to record breaking </a:t>
            </a:r>
            <a:br>
              <a:rPr lang="da-DK" dirty="0" smtClean="0"/>
            </a:br>
            <a:r>
              <a:rPr lang="da-DK" dirty="0" smtClean="0"/>
              <a:t>126 participants</a:t>
            </a:r>
            <a:endParaRPr lang="da-DK"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2420888"/>
            <a:ext cx="6509866" cy="3332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1136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5800" y="764704"/>
            <a:ext cx="7772400" cy="987896"/>
          </a:xfrm>
        </p:spPr>
        <p:txBody>
          <a:bodyPr/>
          <a:lstStyle/>
          <a:p>
            <a:r>
              <a:rPr lang="da-DK" altLang="da-DK" dirty="0"/>
              <a:t>New Services</a:t>
            </a:r>
            <a:endParaRPr lang="en-GB" altLang="da-DK" dirty="0"/>
          </a:p>
        </p:txBody>
      </p:sp>
      <p:sp>
        <p:nvSpPr>
          <p:cNvPr id="100355" name="Rectangle 3"/>
          <p:cNvSpPr>
            <a:spLocks noGrp="1" noChangeArrowheads="1"/>
          </p:cNvSpPr>
          <p:nvPr>
            <p:ph type="body" idx="1"/>
          </p:nvPr>
        </p:nvSpPr>
        <p:spPr/>
        <p:txBody>
          <a:bodyPr/>
          <a:lstStyle/>
          <a:p>
            <a:r>
              <a:rPr lang="da-DK" altLang="da-DK"/>
              <a:t>Expand Services based on Insight Systems Key Competences</a:t>
            </a:r>
          </a:p>
          <a:p>
            <a:r>
              <a:rPr lang="da-DK" altLang="da-DK"/>
              <a:t>High Level Consultancy: Platform Migrations, Interfacing, Tuning</a:t>
            </a:r>
          </a:p>
          <a:p>
            <a:r>
              <a:rPr lang="da-DK" altLang="da-DK"/>
              <a:t>”Audits” to help customers use Dyalog more effectively and Dyalog to better understand customer requirement</a:t>
            </a:r>
          </a:p>
          <a:p>
            <a:endParaRPr lang="en-GB" altLang="da-DK"/>
          </a:p>
        </p:txBody>
      </p:sp>
    </p:spTree>
    <p:extLst>
      <p:ext uri="{BB962C8B-B14F-4D97-AF65-F5344CB8AC3E}">
        <p14:creationId xmlns:p14="http://schemas.microsoft.com/office/powerpoint/2010/main" val="18276152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685800" y="764704"/>
            <a:ext cx="7772400" cy="987896"/>
          </a:xfrm>
        </p:spPr>
        <p:txBody>
          <a:bodyPr/>
          <a:lstStyle/>
          <a:p>
            <a:r>
              <a:rPr lang="da-DK" altLang="da-DK" dirty="0"/>
              <a:t>New Services</a:t>
            </a:r>
            <a:endParaRPr lang="en-GB" altLang="da-DK" dirty="0"/>
          </a:p>
        </p:txBody>
      </p:sp>
      <p:sp>
        <p:nvSpPr>
          <p:cNvPr id="100355" name="Rectangle 3"/>
          <p:cNvSpPr>
            <a:spLocks noGrp="1" noChangeArrowheads="1"/>
          </p:cNvSpPr>
          <p:nvPr>
            <p:ph type="body" idx="1"/>
          </p:nvPr>
        </p:nvSpPr>
        <p:spPr/>
        <p:txBody>
          <a:bodyPr/>
          <a:lstStyle/>
          <a:p>
            <a:r>
              <a:rPr lang="da-DK" altLang="da-DK" dirty="0"/>
              <a:t>Expand Services based on Insight Systems Key Competences</a:t>
            </a:r>
          </a:p>
          <a:p>
            <a:r>
              <a:rPr lang="da-DK" altLang="da-DK" dirty="0"/>
              <a:t>High Level Consultancy: Platform Migrations, Interfacing, </a:t>
            </a:r>
            <a:r>
              <a:rPr lang="da-DK" altLang="da-DK" b="1" dirty="0" smtClean="0"/>
              <a:t>Tuning</a:t>
            </a:r>
          </a:p>
          <a:p>
            <a:r>
              <a:rPr lang="da-DK" altLang="da-DK" b="1" dirty="0" smtClean="0"/>
              <a:t>”Audits” </a:t>
            </a:r>
            <a:r>
              <a:rPr lang="da-DK" altLang="da-DK" dirty="0" smtClean="0"/>
              <a:t>to help customers use Dyalog more effectively and Dyalog to better understand customer requirement</a:t>
            </a:r>
          </a:p>
          <a:p>
            <a:endParaRPr lang="en-GB" altLang="da-DK" dirty="0"/>
          </a:p>
        </p:txBody>
      </p:sp>
    </p:spTree>
    <p:extLst>
      <p:ext uri="{BB962C8B-B14F-4D97-AF65-F5344CB8AC3E}">
        <p14:creationId xmlns:p14="http://schemas.microsoft.com/office/powerpoint/2010/main" val="3457103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da-DK" altLang="da-DK"/>
              <a:t>APL Market</a:t>
            </a:r>
            <a:endParaRPr lang="en-GB" altLang="da-DK"/>
          </a:p>
        </p:txBody>
      </p:sp>
      <p:sp>
        <p:nvSpPr>
          <p:cNvPr id="91139" name="Rectangle 3"/>
          <p:cNvSpPr>
            <a:spLocks noGrp="1" noChangeArrowheads="1"/>
          </p:cNvSpPr>
          <p:nvPr>
            <p:ph type="body" idx="1"/>
          </p:nvPr>
        </p:nvSpPr>
        <p:spPr/>
        <p:txBody>
          <a:bodyPr/>
          <a:lstStyle/>
          <a:p>
            <a:r>
              <a:rPr lang="da-DK" altLang="da-DK" sz="2800" dirty="0"/>
              <a:t>Produce new Training and Marketing </a:t>
            </a:r>
            <a:r>
              <a:rPr lang="da-DK" altLang="da-DK" sz="2800" dirty="0" smtClean="0"/>
              <a:t>Materials</a:t>
            </a:r>
          </a:p>
          <a:p>
            <a:pPr lvl="1"/>
            <a:r>
              <a:rPr lang="da-DK" altLang="da-DK" sz="2400" dirty="0" smtClean="0"/>
              <a:t>Mastering Dyalog APL, new website, YouTube videos, social media</a:t>
            </a:r>
            <a:endParaRPr lang="da-DK" altLang="da-DK" sz="2400" dirty="0"/>
          </a:p>
          <a:p>
            <a:r>
              <a:rPr lang="da-DK" altLang="da-DK" sz="2800" dirty="0"/>
              <a:t>Build high quality suite of ”APL Patterns” and other Code </a:t>
            </a:r>
            <a:r>
              <a:rPr lang="da-DK" altLang="da-DK" sz="2800" dirty="0" smtClean="0"/>
              <a:t>Libraries</a:t>
            </a:r>
          </a:p>
          <a:p>
            <a:pPr lvl="1"/>
            <a:r>
              <a:rPr lang="da-DK" altLang="da-DK" sz="2400" dirty="0" smtClean="0"/>
              <a:t>MiServer, WPF, SALT</a:t>
            </a:r>
            <a:endParaRPr lang="da-DK" altLang="da-DK" sz="2400" dirty="0"/>
          </a:p>
        </p:txBody>
      </p:sp>
    </p:spTree>
    <p:extLst>
      <p:ext uri="{BB962C8B-B14F-4D97-AF65-F5344CB8AC3E}">
        <p14:creationId xmlns:p14="http://schemas.microsoft.com/office/powerpoint/2010/main" val="172623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685800" y="764704"/>
            <a:ext cx="7772400" cy="987896"/>
          </a:xfrm>
        </p:spPr>
        <p:txBody>
          <a:bodyPr/>
          <a:lstStyle/>
          <a:p>
            <a:r>
              <a:rPr lang="da-DK" altLang="da-DK" dirty="0"/>
              <a:t>APL Market</a:t>
            </a:r>
            <a:endParaRPr lang="en-GB" altLang="da-DK" dirty="0"/>
          </a:p>
        </p:txBody>
      </p:sp>
      <p:sp>
        <p:nvSpPr>
          <p:cNvPr id="91139" name="Rectangle 3"/>
          <p:cNvSpPr>
            <a:spLocks noGrp="1" noChangeArrowheads="1"/>
          </p:cNvSpPr>
          <p:nvPr>
            <p:ph type="body" idx="1"/>
          </p:nvPr>
        </p:nvSpPr>
        <p:spPr/>
        <p:txBody>
          <a:bodyPr/>
          <a:lstStyle/>
          <a:p>
            <a:r>
              <a:rPr lang="da-DK" altLang="da-DK" sz="2800" dirty="0"/>
              <a:t>Produce new Training and Marketing Materials</a:t>
            </a:r>
          </a:p>
          <a:p>
            <a:pPr lvl="1"/>
            <a:r>
              <a:rPr lang="da-DK" altLang="da-DK" sz="2400" dirty="0"/>
              <a:t>Mastering Dyalog APL, new website, You tube videos, social media</a:t>
            </a:r>
          </a:p>
          <a:p>
            <a:r>
              <a:rPr lang="da-DK" altLang="da-DK" sz="2800" dirty="0"/>
              <a:t>Build high quality suite of ”APL Patterns” and other Code Libraries</a:t>
            </a:r>
          </a:p>
          <a:p>
            <a:pPr lvl="1"/>
            <a:r>
              <a:rPr lang="da-DK" altLang="da-DK" sz="2400" dirty="0"/>
              <a:t>MiServer, SALT </a:t>
            </a:r>
          </a:p>
          <a:p>
            <a:r>
              <a:rPr lang="da-DK" altLang="da-DK" sz="2800" dirty="0" smtClean="0"/>
              <a:t>Drive </a:t>
            </a:r>
            <a:r>
              <a:rPr lang="da-DK" altLang="da-DK" sz="2800" dirty="0"/>
              <a:t>co-operation between Array Language </a:t>
            </a:r>
            <a:r>
              <a:rPr lang="da-DK" altLang="da-DK" sz="2800" dirty="0" smtClean="0"/>
              <a:t>Vendors</a:t>
            </a:r>
            <a:endParaRPr lang="da-DK" altLang="da-DK" sz="2800" dirty="0"/>
          </a:p>
        </p:txBody>
      </p:sp>
    </p:spTree>
    <p:extLst>
      <p:ext uri="{BB962C8B-B14F-4D97-AF65-F5344CB8AC3E}">
        <p14:creationId xmlns:p14="http://schemas.microsoft.com/office/powerpoint/2010/main" val="1306091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500" fill="hold"/>
                                        <p:tgtEl>
                                          <p:spTgt spid="91139">
                                            <p:txEl>
                                              <p:pRg st="0" end="0"/>
                                            </p:txEl>
                                          </p:spTgt>
                                        </p:tgtEl>
                                        <p:attrNameLst>
                                          <p:attrName>style.color</p:attrName>
                                        </p:attrNameLst>
                                      </p:cBhvr>
                                      <p:by>
                                        <p:hsl h="0" s="-12549" l="-25098"/>
                                      </p:by>
                                    </p:animClr>
                                    <p:animClr clrSpc="hsl" dir="cw">
                                      <p:cBhvr>
                                        <p:cTn id="7" dur="500" fill="hold"/>
                                        <p:tgtEl>
                                          <p:spTgt spid="91139">
                                            <p:txEl>
                                              <p:pRg st="0" end="0"/>
                                            </p:txEl>
                                          </p:spTgt>
                                        </p:tgtEl>
                                        <p:attrNameLst>
                                          <p:attrName>fillcolor</p:attrName>
                                        </p:attrNameLst>
                                      </p:cBhvr>
                                      <p:by>
                                        <p:hsl h="0" s="-12549" l="-25098"/>
                                      </p:by>
                                    </p:animClr>
                                    <p:animClr clrSpc="hsl" dir="cw">
                                      <p:cBhvr>
                                        <p:cTn id="8" dur="500" fill="hold"/>
                                        <p:tgtEl>
                                          <p:spTgt spid="91139">
                                            <p:txEl>
                                              <p:pRg st="0" end="0"/>
                                            </p:txEl>
                                          </p:spTgt>
                                        </p:tgtEl>
                                        <p:attrNameLst>
                                          <p:attrName>stroke.color</p:attrName>
                                        </p:attrNameLst>
                                      </p:cBhvr>
                                      <p:by>
                                        <p:hsl h="0" s="-12549" l="-25098"/>
                                      </p:by>
                                    </p:animClr>
                                    <p:set>
                                      <p:cBhvr>
                                        <p:cTn id="9" dur="500" fill="hold"/>
                                        <p:tgtEl>
                                          <p:spTgt spid="91139">
                                            <p:txEl>
                                              <p:pRg st="0" end="0"/>
                                            </p:txEl>
                                          </p:spTgt>
                                        </p:tgtEl>
                                        <p:attrNameLst>
                                          <p:attrName>fill.type</p:attrName>
                                        </p:attrNameLst>
                                      </p:cBhvr>
                                      <p:to>
                                        <p:strVal val="solid"/>
                                      </p:to>
                                    </p:set>
                                  </p:childTnLst>
                                </p:cTn>
                              </p:par>
                              <p:par>
                                <p:cTn id="10" presetID="24" presetClass="emph" presetSubtype="0" fill="hold" nodeType="withEffect">
                                  <p:stCondLst>
                                    <p:cond delay="0"/>
                                  </p:stCondLst>
                                  <p:childTnLst>
                                    <p:animClr clrSpc="hsl" dir="cw">
                                      <p:cBhvr override="childStyle">
                                        <p:cTn id="11" dur="500" fill="hold"/>
                                        <p:tgtEl>
                                          <p:spTgt spid="91139">
                                            <p:txEl>
                                              <p:pRg st="1" end="1"/>
                                            </p:txEl>
                                          </p:spTgt>
                                        </p:tgtEl>
                                        <p:attrNameLst>
                                          <p:attrName>style.color</p:attrName>
                                        </p:attrNameLst>
                                      </p:cBhvr>
                                      <p:by>
                                        <p:hsl h="0" s="-12549" l="-25098"/>
                                      </p:by>
                                    </p:animClr>
                                    <p:animClr clrSpc="hsl" dir="cw">
                                      <p:cBhvr>
                                        <p:cTn id="12" dur="500" fill="hold"/>
                                        <p:tgtEl>
                                          <p:spTgt spid="91139">
                                            <p:txEl>
                                              <p:pRg st="1" end="1"/>
                                            </p:txEl>
                                          </p:spTgt>
                                        </p:tgtEl>
                                        <p:attrNameLst>
                                          <p:attrName>fillcolor</p:attrName>
                                        </p:attrNameLst>
                                      </p:cBhvr>
                                      <p:by>
                                        <p:hsl h="0" s="-12549" l="-25098"/>
                                      </p:by>
                                    </p:animClr>
                                    <p:animClr clrSpc="hsl" dir="cw">
                                      <p:cBhvr>
                                        <p:cTn id="13" dur="500" fill="hold"/>
                                        <p:tgtEl>
                                          <p:spTgt spid="91139">
                                            <p:txEl>
                                              <p:pRg st="1" end="1"/>
                                            </p:txEl>
                                          </p:spTgt>
                                        </p:tgtEl>
                                        <p:attrNameLst>
                                          <p:attrName>stroke.color</p:attrName>
                                        </p:attrNameLst>
                                      </p:cBhvr>
                                      <p:by>
                                        <p:hsl h="0" s="-12549" l="-25098"/>
                                      </p:by>
                                    </p:animClr>
                                    <p:set>
                                      <p:cBhvr>
                                        <p:cTn id="14" dur="500" fill="hold"/>
                                        <p:tgtEl>
                                          <p:spTgt spid="91139">
                                            <p:txEl>
                                              <p:pRg st="1" end="1"/>
                                            </p:txEl>
                                          </p:spTgt>
                                        </p:tgtEl>
                                        <p:attrNameLst>
                                          <p:attrName>fill.type</p:attrName>
                                        </p:attrNameLst>
                                      </p:cBhvr>
                                      <p:to>
                                        <p:strVal val="solid"/>
                                      </p:to>
                                    </p:set>
                                  </p:childTnLst>
                                </p:cTn>
                              </p:par>
                              <p:par>
                                <p:cTn id="15" presetID="24" presetClass="emph" presetSubtype="0" fill="hold" nodeType="withEffect">
                                  <p:stCondLst>
                                    <p:cond delay="0"/>
                                  </p:stCondLst>
                                  <p:childTnLst>
                                    <p:animClr clrSpc="hsl" dir="cw">
                                      <p:cBhvr override="childStyle">
                                        <p:cTn id="16" dur="500" fill="hold"/>
                                        <p:tgtEl>
                                          <p:spTgt spid="91139">
                                            <p:txEl>
                                              <p:pRg st="2" end="2"/>
                                            </p:txEl>
                                          </p:spTgt>
                                        </p:tgtEl>
                                        <p:attrNameLst>
                                          <p:attrName>style.color</p:attrName>
                                        </p:attrNameLst>
                                      </p:cBhvr>
                                      <p:by>
                                        <p:hsl h="0" s="-12549" l="-25098"/>
                                      </p:by>
                                    </p:animClr>
                                    <p:animClr clrSpc="hsl" dir="cw">
                                      <p:cBhvr>
                                        <p:cTn id="17" dur="500" fill="hold"/>
                                        <p:tgtEl>
                                          <p:spTgt spid="91139">
                                            <p:txEl>
                                              <p:pRg st="2" end="2"/>
                                            </p:txEl>
                                          </p:spTgt>
                                        </p:tgtEl>
                                        <p:attrNameLst>
                                          <p:attrName>fillcolor</p:attrName>
                                        </p:attrNameLst>
                                      </p:cBhvr>
                                      <p:by>
                                        <p:hsl h="0" s="-12549" l="-25098"/>
                                      </p:by>
                                    </p:animClr>
                                    <p:animClr clrSpc="hsl" dir="cw">
                                      <p:cBhvr>
                                        <p:cTn id="18" dur="500" fill="hold"/>
                                        <p:tgtEl>
                                          <p:spTgt spid="91139">
                                            <p:txEl>
                                              <p:pRg st="2" end="2"/>
                                            </p:txEl>
                                          </p:spTgt>
                                        </p:tgtEl>
                                        <p:attrNameLst>
                                          <p:attrName>stroke.color</p:attrName>
                                        </p:attrNameLst>
                                      </p:cBhvr>
                                      <p:by>
                                        <p:hsl h="0" s="-12549" l="-25098"/>
                                      </p:by>
                                    </p:animClr>
                                    <p:set>
                                      <p:cBhvr>
                                        <p:cTn id="19" dur="500" fill="hold"/>
                                        <p:tgtEl>
                                          <p:spTgt spid="91139">
                                            <p:txEl>
                                              <p:pRg st="2" end="2"/>
                                            </p:txEl>
                                          </p:spTgt>
                                        </p:tgtEl>
                                        <p:attrNameLst>
                                          <p:attrName>fill.type</p:attrName>
                                        </p:attrNameLst>
                                      </p:cBhvr>
                                      <p:to>
                                        <p:strVal val="solid"/>
                                      </p:to>
                                    </p:set>
                                  </p:childTnLst>
                                </p:cTn>
                              </p:par>
                              <p:par>
                                <p:cTn id="20" presetID="24" presetClass="emph" presetSubtype="0" fill="hold" nodeType="withEffect">
                                  <p:stCondLst>
                                    <p:cond delay="0"/>
                                  </p:stCondLst>
                                  <p:childTnLst>
                                    <p:animClr clrSpc="hsl" dir="cw">
                                      <p:cBhvr override="childStyle">
                                        <p:cTn id="21" dur="500" fill="hold"/>
                                        <p:tgtEl>
                                          <p:spTgt spid="91139">
                                            <p:txEl>
                                              <p:pRg st="3" end="3"/>
                                            </p:txEl>
                                          </p:spTgt>
                                        </p:tgtEl>
                                        <p:attrNameLst>
                                          <p:attrName>style.color</p:attrName>
                                        </p:attrNameLst>
                                      </p:cBhvr>
                                      <p:by>
                                        <p:hsl h="0" s="-12549" l="-25098"/>
                                      </p:by>
                                    </p:animClr>
                                    <p:animClr clrSpc="hsl" dir="cw">
                                      <p:cBhvr>
                                        <p:cTn id="22" dur="500" fill="hold"/>
                                        <p:tgtEl>
                                          <p:spTgt spid="91139">
                                            <p:txEl>
                                              <p:pRg st="3" end="3"/>
                                            </p:txEl>
                                          </p:spTgt>
                                        </p:tgtEl>
                                        <p:attrNameLst>
                                          <p:attrName>fillcolor</p:attrName>
                                        </p:attrNameLst>
                                      </p:cBhvr>
                                      <p:by>
                                        <p:hsl h="0" s="-12549" l="-25098"/>
                                      </p:by>
                                    </p:animClr>
                                    <p:animClr clrSpc="hsl" dir="cw">
                                      <p:cBhvr>
                                        <p:cTn id="23" dur="500" fill="hold"/>
                                        <p:tgtEl>
                                          <p:spTgt spid="91139">
                                            <p:txEl>
                                              <p:pRg st="3" end="3"/>
                                            </p:txEl>
                                          </p:spTgt>
                                        </p:tgtEl>
                                        <p:attrNameLst>
                                          <p:attrName>stroke.color</p:attrName>
                                        </p:attrNameLst>
                                      </p:cBhvr>
                                      <p:by>
                                        <p:hsl h="0" s="-12549" l="-25098"/>
                                      </p:by>
                                    </p:animClr>
                                    <p:set>
                                      <p:cBhvr>
                                        <p:cTn id="24" dur="500" fill="hold"/>
                                        <p:tgtEl>
                                          <p:spTgt spid="91139">
                                            <p:txEl>
                                              <p:pRg st="3" end="3"/>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91139">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da-DK" altLang="da-DK"/>
              <a:t>APL Market</a:t>
            </a:r>
            <a:endParaRPr lang="en-GB" altLang="da-DK"/>
          </a:p>
        </p:txBody>
      </p:sp>
      <p:sp>
        <p:nvSpPr>
          <p:cNvPr id="91139" name="Rectangle 3"/>
          <p:cNvSpPr>
            <a:spLocks noGrp="1" noChangeArrowheads="1"/>
          </p:cNvSpPr>
          <p:nvPr>
            <p:ph type="body" idx="1"/>
          </p:nvPr>
        </p:nvSpPr>
        <p:spPr>
          <a:xfrm>
            <a:off x="685800" y="1769205"/>
            <a:ext cx="7772400" cy="4114800"/>
          </a:xfrm>
        </p:spPr>
        <p:txBody>
          <a:bodyPr/>
          <a:lstStyle/>
          <a:p>
            <a:r>
              <a:rPr lang="da-DK" altLang="da-DK" sz="2800" dirty="0"/>
              <a:t>Produce new Training and Marketing Materials</a:t>
            </a:r>
          </a:p>
          <a:p>
            <a:pPr lvl="1"/>
            <a:r>
              <a:rPr lang="da-DK" altLang="da-DK" sz="2400" dirty="0"/>
              <a:t>Mastering Dyalog APL, new website, You tube videos, social media</a:t>
            </a:r>
          </a:p>
          <a:p>
            <a:r>
              <a:rPr lang="da-DK" altLang="da-DK" sz="2800" dirty="0"/>
              <a:t>Build high quality suite of ”APL Patterns” and other Code Libraries</a:t>
            </a:r>
          </a:p>
          <a:p>
            <a:pPr lvl="1"/>
            <a:r>
              <a:rPr lang="da-DK" altLang="da-DK" sz="2400" dirty="0"/>
              <a:t>MiServer, SALT </a:t>
            </a:r>
          </a:p>
          <a:p>
            <a:r>
              <a:rPr lang="da-DK" altLang="da-DK" sz="2800" dirty="0" smtClean="0"/>
              <a:t>Make </a:t>
            </a:r>
            <a:r>
              <a:rPr lang="da-DK" altLang="da-DK" sz="2800" dirty="0"/>
              <a:t>APL easier to learn for new users and significantly grow the market for APL</a:t>
            </a:r>
          </a:p>
          <a:p>
            <a:endParaRPr lang="en-GB" altLang="da-DK" sz="2800" dirty="0"/>
          </a:p>
        </p:txBody>
      </p:sp>
    </p:spTree>
    <p:extLst>
      <p:ext uri="{BB962C8B-B14F-4D97-AF65-F5344CB8AC3E}">
        <p14:creationId xmlns:p14="http://schemas.microsoft.com/office/powerpoint/2010/main" val="3592400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2000" fill="hold"/>
                                        <p:tgtEl>
                                          <p:spTgt spid="91139">
                                            <p:txEl>
                                              <p:pRg st="0" end="0"/>
                                            </p:txEl>
                                          </p:spTgt>
                                        </p:tgtEl>
                                        <p:attrNameLst>
                                          <p:attrName>style.color</p:attrName>
                                        </p:attrNameLst>
                                      </p:cBhvr>
                                      <p:by>
                                        <p:hsl h="0" s="-12549" l="-25098"/>
                                      </p:by>
                                    </p:animClr>
                                    <p:animClr clrSpc="hsl" dir="cw">
                                      <p:cBhvr>
                                        <p:cTn id="7" dur="2000" fill="hold"/>
                                        <p:tgtEl>
                                          <p:spTgt spid="91139">
                                            <p:txEl>
                                              <p:pRg st="0" end="0"/>
                                            </p:txEl>
                                          </p:spTgt>
                                        </p:tgtEl>
                                        <p:attrNameLst>
                                          <p:attrName>fillcolor</p:attrName>
                                        </p:attrNameLst>
                                      </p:cBhvr>
                                      <p:by>
                                        <p:hsl h="0" s="-12549" l="-25098"/>
                                      </p:by>
                                    </p:animClr>
                                    <p:animClr clrSpc="hsl" dir="cw">
                                      <p:cBhvr>
                                        <p:cTn id="8" dur="2000" fill="hold"/>
                                        <p:tgtEl>
                                          <p:spTgt spid="91139">
                                            <p:txEl>
                                              <p:pRg st="0" end="0"/>
                                            </p:txEl>
                                          </p:spTgt>
                                        </p:tgtEl>
                                        <p:attrNameLst>
                                          <p:attrName>stroke.color</p:attrName>
                                        </p:attrNameLst>
                                      </p:cBhvr>
                                      <p:by>
                                        <p:hsl h="0" s="-12549" l="-25098"/>
                                      </p:by>
                                    </p:animClr>
                                    <p:set>
                                      <p:cBhvr>
                                        <p:cTn id="9" dur="2000" fill="hold"/>
                                        <p:tgtEl>
                                          <p:spTgt spid="91139">
                                            <p:txEl>
                                              <p:pRg st="0" end="0"/>
                                            </p:txEl>
                                          </p:spTgt>
                                        </p:tgtEl>
                                        <p:attrNameLst>
                                          <p:attrName>fill.type</p:attrName>
                                        </p:attrNameLst>
                                      </p:cBhvr>
                                      <p:to>
                                        <p:strVal val="solid"/>
                                      </p:to>
                                    </p:set>
                                  </p:childTnLst>
                                </p:cTn>
                              </p:par>
                              <p:par>
                                <p:cTn id="10" presetID="24" presetClass="emph" presetSubtype="0" fill="hold" nodeType="withEffect">
                                  <p:stCondLst>
                                    <p:cond delay="0"/>
                                  </p:stCondLst>
                                  <p:childTnLst>
                                    <p:animClr clrSpc="hsl" dir="cw">
                                      <p:cBhvr override="childStyle">
                                        <p:cTn id="11" dur="5800" fill="hold"/>
                                        <p:tgtEl>
                                          <p:spTgt spid="91139">
                                            <p:txEl>
                                              <p:pRg st="1" end="1"/>
                                            </p:txEl>
                                          </p:spTgt>
                                        </p:tgtEl>
                                        <p:attrNameLst>
                                          <p:attrName>style.color</p:attrName>
                                        </p:attrNameLst>
                                      </p:cBhvr>
                                      <p:by>
                                        <p:hsl h="0" s="-12549" l="-25098"/>
                                      </p:by>
                                    </p:animClr>
                                    <p:animClr clrSpc="hsl" dir="cw">
                                      <p:cBhvr>
                                        <p:cTn id="12" dur="5800" fill="hold"/>
                                        <p:tgtEl>
                                          <p:spTgt spid="91139">
                                            <p:txEl>
                                              <p:pRg st="1" end="1"/>
                                            </p:txEl>
                                          </p:spTgt>
                                        </p:tgtEl>
                                        <p:attrNameLst>
                                          <p:attrName>fillcolor</p:attrName>
                                        </p:attrNameLst>
                                      </p:cBhvr>
                                      <p:by>
                                        <p:hsl h="0" s="-12549" l="-25098"/>
                                      </p:by>
                                    </p:animClr>
                                    <p:animClr clrSpc="hsl" dir="cw">
                                      <p:cBhvr>
                                        <p:cTn id="13" dur="5800" fill="hold"/>
                                        <p:tgtEl>
                                          <p:spTgt spid="91139">
                                            <p:txEl>
                                              <p:pRg st="1" end="1"/>
                                            </p:txEl>
                                          </p:spTgt>
                                        </p:tgtEl>
                                        <p:attrNameLst>
                                          <p:attrName>stroke.color</p:attrName>
                                        </p:attrNameLst>
                                      </p:cBhvr>
                                      <p:by>
                                        <p:hsl h="0" s="-12549" l="-25098"/>
                                      </p:by>
                                    </p:animClr>
                                    <p:set>
                                      <p:cBhvr>
                                        <p:cTn id="14" dur="5800" fill="hold"/>
                                        <p:tgtEl>
                                          <p:spTgt spid="91139">
                                            <p:txEl>
                                              <p:pRg st="1" end="1"/>
                                            </p:txEl>
                                          </p:spTgt>
                                        </p:tgtEl>
                                        <p:attrNameLst>
                                          <p:attrName>fill.type</p:attrName>
                                        </p:attrNameLst>
                                      </p:cBhvr>
                                      <p:to>
                                        <p:strVal val="solid"/>
                                      </p:to>
                                    </p:set>
                                  </p:childTnLst>
                                </p:cTn>
                              </p:par>
                              <p:par>
                                <p:cTn id="15" presetID="24" presetClass="emph" presetSubtype="0" fill="hold" nodeType="withEffect">
                                  <p:stCondLst>
                                    <p:cond delay="0"/>
                                  </p:stCondLst>
                                  <p:childTnLst>
                                    <p:animClr clrSpc="hsl" dir="cw">
                                      <p:cBhvr override="childStyle">
                                        <p:cTn id="16" dur="5800" fill="hold"/>
                                        <p:tgtEl>
                                          <p:spTgt spid="91139">
                                            <p:txEl>
                                              <p:pRg st="2" end="2"/>
                                            </p:txEl>
                                          </p:spTgt>
                                        </p:tgtEl>
                                        <p:attrNameLst>
                                          <p:attrName>style.color</p:attrName>
                                        </p:attrNameLst>
                                      </p:cBhvr>
                                      <p:by>
                                        <p:hsl h="0" s="-12549" l="-25098"/>
                                      </p:by>
                                    </p:animClr>
                                    <p:animClr clrSpc="hsl" dir="cw">
                                      <p:cBhvr>
                                        <p:cTn id="17" dur="5800" fill="hold"/>
                                        <p:tgtEl>
                                          <p:spTgt spid="91139">
                                            <p:txEl>
                                              <p:pRg st="2" end="2"/>
                                            </p:txEl>
                                          </p:spTgt>
                                        </p:tgtEl>
                                        <p:attrNameLst>
                                          <p:attrName>fillcolor</p:attrName>
                                        </p:attrNameLst>
                                      </p:cBhvr>
                                      <p:by>
                                        <p:hsl h="0" s="-12549" l="-25098"/>
                                      </p:by>
                                    </p:animClr>
                                    <p:animClr clrSpc="hsl" dir="cw">
                                      <p:cBhvr>
                                        <p:cTn id="18" dur="5800" fill="hold"/>
                                        <p:tgtEl>
                                          <p:spTgt spid="91139">
                                            <p:txEl>
                                              <p:pRg st="2" end="2"/>
                                            </p:txEl>
                                          </p:spTgt>
                                        </p:tgtEl>
                                        <p:attrNameLst>
                                          <p:attrName>stroke.color</p:attrName>
                                        </p:attrNameLst>
                                      </p:cBhvr>
                                      <p:by>
                                        <p:hsl h="0" s="-12549" l="-25098"/>
                                      </p:by>
                                    </p:animClr>
                                    <p:set>
                                      <p:cBhvr>
                                        <p:cTn id="19" dur="5800" fill="hold"/>
                                        <p:tgtEl>
                                          <p:spTgt spid="91139">
                                            <p:txEl>
                                              <p:pRg st="2" end="2"/>
                                            </p:txEl>
                                          </p:spTgt>
                                        </p:tgtEl>
                                        <p:attrNameLst>
                                          <p:attrName>fill.type</p:attrName>
                                        </p:attrNameLst>
                                      </p:cBhvr>
                                      <p:to>
                                        <p:strVal val="solid"/>
                                      </p:to>
                                    </p:set>
                                  </p:childTnLst>
                                </p:cTn>
                              </p:par>
                              <p:par>
                                <p:cTn id="20" presetID="24" presetClass="emph" presetSubtype="0" fill="hold" nodeType="withEffect">
                                  <p:stCondLst>
                                    <p:cond delay="0"/>
                                  </p:stCondLst>
                                  <p:childTnLst>
                                    <p:animClr clrSpc="hsl" dir="cw">
                                      <p:cBhvr override="childStyle">
                                        <p:cTn id="21" dur="6500" fill="hold"/>
                                        <p:tgtEl>
                                          <p:spTgt spid="91139">
                                            <p:txEl>
                                              <p:pRg st="3" end="3"/>
                                            </p:txEl>
                                          </p:spTgt>
                                        </p:tgtEl>
                                        <p:attrNameLst>
                                          <p:attrName>style.color</p:attrName>
                                        </p:attrNameLst>
                                      </p:cBhvr>
                                      <p:by>
                                        <p:hsl h="0" s="-12549" l="-25098"/>
                                      </p:by>
                                    </p:animClr>
                                    <p:animClr clrSpc="hsl" dir="cw">
                                      <p:cBhvr>
                                        <p:cTn id="22" dur="6500" fill="hold"/>
                                        <p:tgtEl>
                                          <p:spTgt spid="91139">
                                            <p:txEl>
                                              <p:pRg st="3" end="3"/>
                                            </p:txEl>
                                          </p:spTgt>
                                        </p:tgtEl>
                                        <p:attrNameLst>
                                          <p:attrName>fillcolor</p:attrName>
                                        </p:attrNameLst>
                                      </p:cBhvr>
                                      <p:by>
                                        <p:hsl h="0" s="-12549" l="-25098"/>
                                      </p:by>
                                    </p:animClr>
                                    <p:animClr clrSpc="hsl" dir="cw">
                                      <p:cBhvr>
                                        <p:cTn id="23" dur="6500" fill="hold"/>
                                        <p:tgtEl>
                                          <p:spTgt spid="91139">
                                            <p:txEl>
                                              <p:pRg st="3" end="3"/>
                                            </p:txEl>
                                          </p:spTgt>
                                        </p:tgtEl>
                                        <p:attrNameLst>
                                          <p:attrName>stroke.color</p:attrName>
                                        </p:attrNameLst>
                                      </p:cBhvr>
                                      <p:by>
                                        <p:hsl h="0" s="-12549" l="-25098"/>
                                      </p:by>
                                    </p:animClr>
                                    <p:set>
                                      <p:cBhvr>
                                        <p:cTn id="24" dur="6500" fill="hold"/>
                                        <p:tgtEl>
                                          <p:spTgt spid="91139">
                                            <p:txEl>
                                              <p:pRg st="3" end="3"/>
                                            </p:txEl>
                                          </p:spTgt>
                                        </p:tgtEl>
                                        <p:attrNameLst>
                                          <p:attrName>fill.type</p:attrName>
                                        </p:attrNameLst>
                                      </p:cBhvr>
                                      <p:to>
                                        <p:strVal val="solid"/>
                                      </p:to>
                                    </p:set>
                                  </p:childTnLst>
                                </p:cTn>
                              </p:par>
                            </p:childTnLst>
                          </p:cTn>
                        </p:par>
                        <p:par>
                          <p:cTn id="25" fill="hold">
                            <p:stCondLst>
                              <p:cond delay="6500"/>
                            </p:stCondLst>
                            <p:childTnLst>
                              <p:par>
                                <p:cTn id="26" presetID="24" presetClass="emph" presetSubtype="0" fill="hold" nodeType="afterEffect">
                                  <p:stCondLst>
                                    <p:cond delay="0"/>
                                  </p:stCondLst>
                                  <p:childTnLst>
                                    <p:animClr clrSpc="hsl" dir="cw">
                                      <p:cBhvr override="childStyle">
                                        <p:cTn id="27" dur="5800" fill="hold"/>
                                        <p:tgtEl>
                                          <p:spTgt spid="91139">
                                            <p:txEl>
                                              <p:pRg st="4" end="4"/>
                                            </p:txEl>
                                          </p:spTgt>
                                        </p:tgtEl>
                                        <p:attrNameLst>
                                          <p:attrName>style.color</p:attrName>
                                        </p:attrNameLst>
                                      </p:cBhvr>
                                      <p:by>
                                        <p:hsl h="0" s="-12549" l="-25098"/>
                                      </p:by>
                                    </p:animClr>
                                    <p:animClr clrSpc="hsl" dir="cw">
                                      <p:cBhvr>
                                        <p:cTn id="28" dur="5800" fill="hold"/>
                                        <p:tgtEl>
                                          <p:spTgt spid="91139">
                                            <p:txEl>
                                              <p:pRg st="4" end="4"/>
                                            </p:txEl>
                                          </p:spTgt>
                                        </p:tgtEl>
                                        <p:attrNameLst>
                                          <p:attrName>fillcolor</p:attrName>
                                        </p:attrNameLst>
                                      </p:cBhvr>
                                      <p:by>
                                        <p:hsl h="0" s="-12549" l="-25098"/>
                                      </p:by>
                                    </p:animClr>
                                    <p:animClr clrSpc="hsl" dir="cw">
                                      <p:cBhvr>
                                        <p:cTn id="29" dur="5800" fill="hold"/>
                                        <p:tgtEl>
                                          <p:spTgt spid="91139">
                                            <p:txEl>
                                              <p:pRg st="4" end="4"/>
                                            </p:txEl>
                                          </p:spTgt>
                                        </p:tgtEl>
                                        <p:attrNameLst>
                                          <p:attrName>stroke.color</p:attrName>
                                        </p:attrNameLst>
                                      </p:cBhvr>
                                      <p:by>
                                        <p:hsl h="0" s="-12549" l="-25098"/>
                                      </p:by>
                                    </p:animClr>
                                    <p:set>
                                      <p:cBhvr>
                                        <p:cTn id="30" dur="5800" fill="hold"/>
                                        <p:tgtEl>
                                          <p:spTgt spid="91139">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685800" y="836712"/>
            <a:ext cx="7772400" cy="915888"/>
          </a:xfrm>
        </p:spPr>
        <p:txBody>
          <a:bodyPr/>
          <a:lstStyle/>
          <a:p>
            <a:endParaRPr lang="da-DK" altLang="da-DK" dirty="0"/>
          </a:p>
        </p:txBody>
      </p:sp>
      <p:sp>
        <p:nvSpPr>
          <p:cNvPr id="149507" name="Rectangle 3"/>
          <p:cNvSpPr>
            <a:spLocks noGrp="1" noChangeArrowheads="1"/>
          </p:cNvSpPr>
          <p:nvPr>
            <p:ph type="body" idx="1"/>
          </p:nvPr>
        </p:nvSpPr>
        <p:spPr/>
        <p:txBody>
          <a:bodyPr/>
          <a:lstStyle/>
          <a:p>
            <a:r>
              <a:rPr lang="da-DK" altLang="da-DK" dirty="0" smtClean="0">
                <a:cs typeface="Times New Roman" charset="0"/>
              </a:rPr>
              <a:t>A warning from 2005:</a:t>
            </a:r>
          </a:p>
          <a:p>
            <a:pPr marL="400050" lvl="1" indent="0">
              <a:buNone/>
            </a:pPr>
            <a:r>
              <a:rPr lang="da-DK" altLang="da-DK" dirty="0" smtClean="0">
                <a:cs typeface="Times New Roman" charset="0"/>
              </a:rPr>
              <a:t>20 </a:t>
            </a:r>
            <a:r>
              <a:rPr lang="da-DK" altLang="da-DK" dirty="0">
                <a:cs typeface="Times New Roman" charset="0"/>
              </a:rPr>
              <a:t>Years from now we will need a New Generation to take over and we will have to raise them </a:t>
            </a:r>
            <a:r>
              <a:rPr lang="da-DK" altLang="da-DK" dirty="0" smtClean="0">
                <a:cs typeface="Times New Roman" charset="0"/>
              </a:rPr>
              <a:t>ourselves</a:t>
            </a:r>
          </a:p>
          <a:p>
            <a:endParaRPr lang="da-DK" altLang="da-DK" dirty="0" smtClean="0">
              <a:cs typeface="Times New Roman" charset="0"/>
            </a:endParaRPr>
          </a:p>
          <a:p>
            <a:r>
              <a:rPr lang="da-DK" altLang="da-DK" dirty="0" smtClean="0">
                <a:cs typeface="Times New Roman" charset="0"/>
              </a:rPr>
              <a:t>It is now 2014 .......</a:t>
            </a:r>
          </a:p>
        </p:txBody>
      </p:sp>
    </p:spTree>
    <p:extLst>
      <p:ext uri="{BB962C8B-B14F-4D97-AF65-F5344CB8AC3E}">
        <p14:creationId xmlns:p14="http://schemas.microsoft.com/office/powerpoint/2010/main" val="16730283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685800" y="836712"/>
            <a:ext cx="7772400" cy="915888"/>
          </a:xfrm>
        </p:spPr>
        <p:txBody>
          <a:bodyPr/>
          <a:lstStyle/>
          <a:p>
            <a:endParaRPr lang="da-DK" altLang="da-DK" dirty="0"/>
          </a:p>
        </p:txBody>
      </p:sp>
      <p:sp>
        <p:nvSpPr>
          <p:cNvPr id="149507" name="Rectangle 3"/>
          <p:cNvSpPr>
            <a:spLocks noGrp="1" noChangeArrowheads="1"/>
          </p:cNvSpPr>
          <p:nvPr>
            <p:ph type="body" idx="1"/>
          </p:nvPr>
        </p:nvSpPr>
        <p:spPr/>
        <p:txBody>
          <a:bodyPr/>
          <a:lstStyle/>
          <a:p>
            <a:r>
              <a:rPr lang="da-DK" altLang="da-DK" dirty="0" smtClean="0">
                <a:cs typeface="Times New Roman" charset="0"/>
              </a:rPr>
              <a:t>Please assist us where you can</a:t>
            </a:r>
          </a:p>
          <a:p>
            <a:pPr lvl="1"/>
            <a:r>
              <a:rPr lang="da-DK" altLang="da-DK" dirty="0" smtClean="0">
                <a:cs typeface="Times New Roman" charset="0"/>
              </a:rPr>
              <a:t>By supporting us on the social media</a:t>
            </a:r>
          </a:p>
          <a:p>
            <a:pPr lvl="1"/>
            <a:r>
              <a:rPr lang="da-DK" altLang="da-DK" dirty="0" smtClean="0">
                <a:cs typeface="Times New Roman" charset="0"/>
              </a:rPr>
              <a:t>By posting your own material</a:t>
            </a:r>
          </a:p>
          <a:p>
            <a:pPr lvl="1"/>
            <a:r>
              <a:rPr lang="da-DK" altLang="da-DK" dirty="0" smtClean="0">
                <a:cs typeface="Times New Roman" charset="0"/>
              </a:rPr>
              <a:t>By submitting your code examples to the repositories </a:t>
            </a:r>
            <a:endParaRPr lang="da-DK" altLang="da-DK" dirty="0"/>
          </a:p>
        </p:txBody>
      </p:sp>
    </p:spTree>
    <p:extLst>
      <p:ext uri="{BB962C8B-B14F-4D97-AF65-F5344CB8AC3E}">
        <p14:creationId xmlns:p14="http://schemas.microsoft.com/office/powerpoint/2010/main" val="1108261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685800" y="836712"/>
            <a:ext cx="7772400" cy="915888"/>
          </a:xfrm>
        </p:spPr>
        <p:txBody>
          <a:bodyPr/>
          <a:lstStyle/>
          <a:p>
            <a:r>
              <a:rPr lang="da-DK" altLang="da-DK" dirty="0" smtClean="0"/>
              <a:t>Welcome</a:t>
            </a:r>
            <a:endParaRPr lang="da-DK" altLang="da-DK" dirty="0"/>
          </a:p>
        </p:txBody>
      </p:sp>
      <p:sp>
        <p:nvSpPr>
          <p:cNvPr id="149507" name="Rectangle 3"/>
          <p:cNvSpPr>
            <a:spLocks noGrp="1" noChangeArrowheads="1"/>
          </p:cNvSpPr>
          <p:nvPr>
            <p:ph type="body" idx="1"/>
          </p:nvPr>
        </p:nvSpPr>
        <p:spPr>
          <a:xfrm>
            <a:off x="1043608" y="1981200"/>
            <a:ext cx="7128792" cy="4114800"/>
          </a:xfrm>
        </p:spPr>
        <p:txBody>
          <a:bodyPr/>
          <a:lstStyle/>
          <a:p>
            <a:endParaRPr lang="da-DK" altLang="da-DK" dirty="0" smtClean="0">
              <a:cs typeface="Times New Roman" charset="0"/>
            </a:endParaRPr>
          </a:p>
          <a:p>
            <a:endParaRPr lang="da-DK" altLang="da-DK" dirty="0">
              <a:cs typeface="Times New Roman" charset="0"/>
            </a:endParaRPr>
          </a:p>
          <a:p>
            <a:pPr marL="0" indent="0">
              <a:buNone/>
            </a:pPr>
            <a:r>
              <a:rPr lang="da-DK" altLang="da-DK" dirty="0" smtClean="0">
                <a:cs typeface="Times New Roman" charset="0"/>
              </a:rPr>
              <a:t>Enjoy your meeting of Dyalog </a:t>
            </a:r>
            <a:r>
              <a:rPr lang="da-DK" altLang="da-DK" dirty="0" err="1" smtClean="0">
                <a:cs typeface="Times New Roman" charset="0"/>
              </a:rPr>
              <a:t>users</a:t>
            </a:r>
            <a:r>
              <a:rPr lang="da-DK" altLang="da-DK" smtClean="0">
                <a:cs typeface="Times New Roman" charset="0"/>
              </a:rPr>
              <a:t>!</a:t>
            </a:r>
            <a:endParaRPr lang="da-DK" altLang="da-DK" dirty="0"/>
          </a:p>
        </p:txBody>
      </p:sp>
    </p:spTree>
    <p:extLst>
      <p:ext uri="{BB962C8B-B14F-4D97-AF65-F5344CB8AC3E}">
        <p14:creationId xmlns:p14="http://schemas.microsoft.com/office/powerpoint/2010/main" val="1643075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2</a:t>
            </a:fld>
            <a:endParaRPr lang="en-GB" dirty="0"/>
          </a:p>
        </p:txBody>
      </p:sp>
      <p:sp>
        <p:nvSpPr>
          <p:cNvPr id="3" name="Title 2"/>
          <p:cNvSpPr>
            <a:spLocks noGrp="1"/>
          </p:cNvSpPr>
          <p:nvPr>
            <p:ph type="title"/>
          </p:nvPr>
        </p:nvSpPr>
        <p:spPr/>
        <p:txBody>
          <a:bodyPr/>
          <a:lstStyle/>
          <a:p>
            <a:r>
              <a:rPr lang="da-DK" dirty="0"/>
              <a:t>All time Record in numbers</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955468349"/>
              </p:ext>
            </p:extLst>
          </p:nvPr>
        </p:nvGraphicFramePr>
        <p:xfrm>
          <a:off x="2267744" y="2060848"/>
          <a:ext cx="4224610" cy="3030265"/>
        </p:xfrm>
        <a:graphic>
          <a:graphicData uri="http://schemas.openxmlformats.org/drawingml/2006/table">
            <a:tbl>
              <a:tblPr>
                <a:tableStyleId>{5C22544A-7EE6-4342-B048-85BDC9FD1C3A}</a:tableStyleId>
              </a:tblPr>
              <a:tblGrid>
                <a:gridCol w="1705206"/>
                <a:gridCol w="1228977"/>
                <a:gridCol w="1290427"/>
              </a:tblGrid>
              <a:tr h="205276">
                <a:tc>
                  <a:txBody>
                    <a:bodyPr/>
                    <a:lstStyle/>
                    <a:p>
                      <a:pPr algn="l" fontAlgn="b"/>
                      <a:endParaRPr lang="da-DK" sz="1100" b="0"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2014</a:t>
                      </a:r>
                      <a:endParaRPr lang="da-DK" sz="1100" b="1"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2013</a:t>
                      </a:r>
                      <a:endParaRPr lang="da-DK" sz="1100" b="1" i="0" u="none" strike="noStrike" dirty="0">
                        <a:solidFill>
                          <a:srgbClr val="000000"/>
                        </a:solidFill>
                        <a:effectLst/>
                        <a:latin typeface="Calibri"/>
                      </a:endParaRPr>
                    </a:p>
                  </a:txBody>
                  <a:tcPr marL="9525" marR="9525" marT="9525" marB="0" anchor="b"/>
                </a:tc>
              </a:tr>
              <a:tr h="205276">
                <a:tc>
                  <a:txBody>
                    <a:bodyPr/>
                    <a:lstStyle/>
                    <a:p>
                      <a:pPr algn="l" fontAlgn="b"/>
                      <a:r>
                        <a:rPr lang="da-DK" sz="1200" u="none" strike="noStrike" baseline="0" dirty="0">
                          <a:effectLst/>
                        </a:rPr>
                        <a:t>Canada</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5</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4</a:t>
                      </a:r>
                      <a:endParaRPr lang="da-DK" sz="1100" b="0" i="0" u="none" strike="noStrike">
                        <a:solidFill>
                          <a:srgbClr val="000000"/>
                        </a:solidFill>
                        <a:effectLst/>
                        <a:latin typeface="Geneva"/>
                      </a:endParaRPr>
                    </a:p>
                  </a:txBody>
                  <a:tcPr marL="9525" marR="9525" marT="9525" marB="0" anchor="b"/>
                </a:tc>
              </a:tr>
              <a:tr h="205276">
                <a:tc>
                  <a:txBody>
                    <a:bodyPr/>
                    <a:lstStyle/>
                    <a:p>
                      <a:pPr algn="l" fontAlgn="b"/>
                      <a:r>
                        <a:rPr lang="da-DK" sz="1200" u="none" strike="noStrike" baseline="0" dirty="0">
                          <a:effectLst/>
                        </a:rPr>
                        <a:t>Denmark</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11</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6</a:t>
                      </a:r>
                      <a:endParaRPr lang="da-DK" sz="1100" b="0" i="0" u="none" strike="noStrike">
                        <a:solidFill>
                          <a:srgbClr val="000000"/>
                        </a:solidFill>
                        <a:effectLst/>
                        <a:latin typeface="Geneva"/>
                      </a:endParaRPr>
                    </a:p>
                  </a:txBody>
                  <a:tcPr marL="9525" marR="9525" marT="9525" marB="0" anchor="b"/>
                </a:tc>
              </a:tr>
              <a:tr h="205276">
                <a:tc>
                  <a:txBody>
                    <a:bodyPr/>
                    <a:lstStyle/>
                    <a:p>
                      <a:pPr algn="l" fontAlgn="b"/>
                      <a:r>
                        <a:rPr lang="da-DK" sz="1200" u="none" strike="noStrike" baseline="0" dirty="0">
                          <a:effectLst/>
                        </a:rPr>
                        <a:t>Finland</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6</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8</a:t>
                      </a:r>
                      <a:endParaRPr lang="da-DK" sz="1100" b="0" i="0" u="none" strike="noStrike">
                        <a:solidFill>
                          <a:srgbClr val="000000"/>
                        </a:solidFill>
                        <a:effectLst/>
                        <a:latin typeface="Geneva"/>
                      </a:endParaRPr>
                    </a:p>
                  </a:txBody>
                  <a:tcPr marL="9525" marR="9525" marT="9525" marB="0" anchor="b"/>
                </a:tc>
              </a:tr>
              <a:tr h="195501">
                <a:tc>
                  <a:txBody>
                    <a:bodyPr/>
                    <a:lstStyle/>
                    <a:p>
                      <a:pPr algn="l" fontAlgn="b"/>
                      <a:r>
                        <a:rPr lang="da-DK" sz="1200" u="none" strike="noStrike" baseline="0" dirty="0">
                          <a:effectLst/>
                        </a:rPr>
                        <a:t>France</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2</a:t>
                      </a:r>
                      <a:endParaRPr lang="da-DK" sz="1100" b="0" i="0" u="none" strike="noStrike">
                        <a:solidFill>
                          <a:srgbClr val="000000"/>
                        </a:solidFill>
                        <a:effectLst/>
                        <a:latin typeface="Calibri"/>
                      </a:endParaRPr>
                    </a:p>
                  </a:txBody>
                  <a:tcPr marL="9525" marR="9525" marT="9525" marB="0" anchor="b"/>
                </a:tc>
                <a:tc>
                  <a:txBody>
                    <a:bodyPr/>
                    <a:lstStyle/>
                    <a:p>
                      <a:pPr algn="l" fontAlgn="b"/>
                      <a:endParaRPr lang="da-DK" sz="1100" b="0" i="0" u="none" strike="noStrike">
                        <a:solidFill>
                          <a:srgbClr val="000000"/>
                        </a:solidFill>
                        <a:effectLst/>
                        <a:latin typeface="Calibri"/>
                      </a:endParaRPr>
                    </a:p>
                  </a:txBody>
                  <a:tcPr marL="9525" marR="9525" marT="9525" marB="0" anchor="b"/>
                </a:tc>
              </a:tr>
              <a:tr h="205276">
                <a:tc>
                  <a:txBody>
                    <a:bodyPr/>
                    <a:lstStyle/>
                    <a:p>
                      <a:pPr algn="l" fontAlgn="b"/>
                      <a:r>
                        <a:rPr lang="da-DK" sz="1200" u="none" strike="noStrike" baseline="0" dirty="0">
                          <a:effectLst/>
                        </a:rPr>
                        <a:t>Germany</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3</a:t>
                      </a:r>
                      <a:endParaRPr lang="da-DK" sz="1100" b="0" i="0" u="none" strike="noStrike">
                        <a:solidFill>
                          <a:srgbClr val="000000"/>
                        </a:solidFill>
                        <a:effectLst/>
                        <a:latin typeface="Calibri"/>
                      </a:endParaRPr>
                    </a:p>
                  </a:txBody>
                  <a:tcPr marL="9525" marR="9525" marT="9525" marB="0" anchor="b"/>
                </a:tc>
                <a:tc>
                  <a:txBody>
                    <a:bodyPr/>
                    <a:lstStyle/>
                    <a:p>
                      <a:pPr algn="l" fontAlgn="b"/>
                      <a:endParaRPr lang="da-DK" sz="1100" b="0" i="0" u="none" strike="noStrike">
                        <a:solidFill>
                          <a:srgbClr val="000000"/>
                        </a:solidFill>
                        <a:effectLst/>
                        <a:latin typeface="Calibri"/>
                      </a:endParaRPr>
                    </a:p>
                  </a:txBody>
                  <a:tcPr marL="9525" marR="9525" marT="9525" marB="0" anchor="b"/>
                </a:tc>
              </a:tr>
              <a:tr h="205276">
                <a:tc>
                  <a:txBody>
                    <a:bodyPr/>
                    <a:lstStyle/>
                    <a:p>
                      <a:pPr algn="l" fontAlgn="b"/>
                      <a:r>
                        <a:rPr lang="da-DK" sz="1200" u="none" strike="noStrike" baseline="0" dirty="0">
                          <a:effectLst/>
                        </a:rPr>
                        <a:t>Italy</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17</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15</a:t>
                      </a:r>
                      <a:endParaRPr lang="da-DK" sz="1100" b="0" i="0" u="none" strike="noStrike">
                        <a:solidFill>
                          <a:srgbClr val="000000"/>
                        </a:solidFill>
                        <a:effectLst/>
                        <a:latin typeface="Geneva"/>
                      </a:endParaRPr>
                    </a:p>
                  </a:txBody>
                  <a:tcPr marL="9525" marR="9525" marT="9525" marB="0" anchor="b"/>
                </a:tc>
              </a:tr>
              <a:tr h="205276">
                <a:tc>
                  <a:txBody>
                    <a:bodyPr/>
                    <a:lstStyle/>
                    <a:p>
                      <a:pPr algn="l" fontAlgn="b"/>
                      <a:r>
                        <a:rPr lang="da-DK" sz="1200" u="none" strike="noStrike" baseline="0" dirty="0">
                          <a:effectLst/>
                        </a:rPr>
                        <a:t>Netherlands</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1</a:t>
                      </a:r>
                      <a:endParaRPr lang="da-DK" sz="1100" b="0" i="0" u="none" strike="noStrike">
                        <a:solidFill>
                          <a:srgbClr val="000000"/>
                        </a:solidFill>
                        <a:effectLst/>
                        <a:latin typeface="Calibri"/>
                      </a:endParaRPr>
                    </a:p>
                  </a:txBody>
                  <a:tcPr marL="9525" marR="9525" marT="9525" marB="0" anchor="b"/>
                </a:tc>
                <a:tc>
                  <a:txBody>
                    <a:bodyPr/>
                    <a:lstStyle/>
                    <a:p>
                      <a:pPr algn="l" fontAlgn="b"/>
                      <a:endParaRPr lang="da-DK" sz="1100" b="0" i="0" u="none" strike="noStrike">
                        <a:solidFill>
                          <a:srgbClr val="000000"/>
                        </a:solidFill>
                        <a:effectLst/>
                        <a:latin typeface="Calibri"/>
                      </a:endParaRPr>
                    </a:p>
                  </a:txBody>
                  <a:tcPr marL="9525" marR="9525" marT="9525" marB="0" anchor="b"/>
                </a:tc>
              </a:tr>
              <a:tr h="205276">
                <a:tc>
                  <a:txBody>
                    <a:bodyPr/>
                    <a:lstStyle/>
                    <a:p>
                      <a:pPr algn="l" fontAlgn="b"/>
                      <a:r>
                        <a:rPr lang="da-DK" sz="1200" u="none" strike="noStrike" baseline="0" dirty="0">
                          <a:effectLst/>
                        </a:rPr>
                        <a:t>Russia</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2</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2</a:t>
                      </a:r>
                      <a:endParaRPr lang="da-DK" sz="1100" b="0" i="0" u="none" strike="noStrike">
                        <a:solidFill>
                          <a:srgbClr val="000000"/>
                        </a:solidFill>
                        <a:effectLst/>
                        <a:latin typeface="Geneva"/>
                      </a:endParaRPr>
                    </a:p>
                  </a:txBody>
                  <a:tcPr marL="9525" marR="9525" marT="9525" marB="0" anchor="b"/>
                </a:tc>
              </a:tr>
              <a:tr h="205276">
                <a:tc>
                  <a:txBody>
                    <a:bodyPr/>
                    <a:lstStyle/>
                    <a:p>
                      <a:pPr algn="l" fontAlgn="b"/>
                      <a:r>
                        <a:rPr lang="da-DK" sz="1200" u="none" strike="noStrike" baseline="0" dirty="0">
                          <a:effectLst/>
                        </a:rPr>
                        <a:t>Sweden</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12</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5</a:t>
                      </a:r>
                      <a:endParaRPr lang="da-DK" sz="1100" b="0" i="0" u="none" strike="noStrike">
                        <a:solidFill>
                          <a:srgbClr val="000000"/>
                        </a:solidFill>
                        <a:effectLst/>
                        <a:latin typeface="Geneva"/>
                      </a:endParaRPr>
                    </a:p>
                  </a:txBody>
                  <a:tcPr marL="9525" marR="9525" marT="9525" marB="0" anchor="b"/>
                </a:tc>
              </a:tr>
              <a:tr h="195501">
                <a:tc>
                  <a:txBody>
                    <a:bodyPr/>
                    <a:lstStyle/>
                    <a:p>
                      <a:pPr algn="l" fontAlgn="b"/>
                      <a:r>
                        <a:rPr lang="da-DK" sz="1200" u="none" strike="noStrike" baseline="0" dirty="0">
                          <a:effectLst/>
                        </a:rPr>
                        <a:t>Ukraine</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7</a:t>
                      </a:r>
                      <a:endParaRPr lang="da-DK" sz="1100" b="0" i="0" u="none" strike="noStrike">
                        <a:solidFill>
                          <a:srgbClr val="000000"/>
                        </a:solidFill>
                        <a:effectLst/>
                        <a:latin typeface="Calibri"/>
                      </a:endParaRPr>
                    </a:p>
                  </a:txBody>
                  <a:tcPr marL="9525" marR="9525" marT="9525" marB="0" anchor="b"/>
                </a:tc>
                <a:tc>
                  <a:txBody>
                    <a:bodyPr/>
                    <a:lstStyle/>
                    <a:p>
                      <a:pPr algn="l" fontAlgn="b"/>
                      <a:endParaRPr lang="da-DK" sz="1100" b="0" i="0" u="none" strike="noStrike">
                        <a:solidFill>
                          <a:srgbClr val="000000"/>
                        </a:solidFill>
                        <a:effectLst/>
                        <a:latin typeface="Calibri"/>
                      </a:endParaRPr>
                    </a:p>
                  </a:txBody>
                  <a:tcPr marL="9525" marR="9525" marT="9525" marB="0" anchor="b"/>
                </a:tc>
              </a:tr>
              <a:tr h="195501">
                <a:tc>
                  <a:txBody>
                    <a:bodyPr/>
                    <a:lstStyle/>
                    <a:p>
                      <a:pPr algn="l" fontAlgn="b"/>
                      <a:r>
                        <a:rPr lang="da-DK" sz="1200" u="none" strike="noStrike" baseline="0" dirty="0">
                          <a:effectLst/>
                        </a:rPr>
                        <a:t>United Kingdom</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u="none" strike="noStrike">
                          <a:effectLst/>
                        </a:rPr>
                        <a:t>35</a:t>
                      </a:r>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25</a:t>
                      </a:r>
                      <a:endParaRPr lang="da-DK" sz="1100" b="0" i="0" u="none" strike="noStrike">
                        <a:solidFill>
                          <a:srgbClr val="000000"/>
                        </a:solidFill>
                        <a:effectLst/>
                        <a:latin typeface="Geneva"/>
                      </a:endParaRPr>
                    </a:p>
                  </a:txBody>
                  <a:tcPr marL="9525" marR="9525" marT="9525" marB="0" anchor="b"/>
                </a:tc>
              </a:tr>
              <a:tr h="205276">
                <a:tc>
                  <a:txBody>
                    <a:bodyPr/>
                    <a:lstStyle/>
                    <a:p>
                      <a:pPr algn="l" fontAlgn="b"/>
                      <a:r>
                        <a:rPr lang="da-DK" sz="1200" b="0" u="none" strike="noStrike" baseline="0" dirty="0">
                          <a:effectLst/>
                        </a:rPr>
                        <a:t>United States</a:t>
                      </a:r>
                      <a:endParaRPr lang="da-DK" sz="1200" b="0" i="0" u="none" strike="noStrike" baseline="0" dirty="0">
                        <a:solidFill>
                          <a:srgbClr val="000000"/>
                        </a:solidFill>
                        <a:effectLst/>
                        <a:latin typeface="Calibri"/>
                      </a:endParaRPr>
                    </a:p>
                  </a:txBody>
                  <a:tcPr marL="9525" marR="9525" marT="9525" marB="0" anchor="b"/>
                </a:tc>
                <a:tc>
                  <a:txBody>
                    <a:bodyPr/>
                    <a:lstStyle/>
                    <a:p>
                      <a:pPr algn="r" fontAlgn="b"/>
                      <a:r>
                        <a:rPr lang="da-DK" sz="1100" b="0" u="none" strike="noStrike" dirty="0">
                          <a:effectLst/>
                        </a:rPr>
                        <a:t>25</a:t>
                      </a:r>
                      <a:endParaRPr lang="da-DK" sz="1100" b="0" i="0" u="none" strike="noStrike" dirty="0">
                        <a:solidFill>
                          <a:srgbClr val="000000"/>
                        </a:solidFill>
                        <a:effectLst/>
                        <a:latin typeface="Calibri"/>
                      </a:endParaRPr>
                    </a:p>
                  </a:txBody>
                  <a:tcPr marL="9525" marR="9525" marT="9525" marB="0" anchor="b"/>
                </a:tc>
                <a:tc>
                  <a:txBody>
                    <a:bodyPr/>
                    <a:lstStyle/>
                    <a:p>
                      <a:pPr algn="r" rtl="0" fontAlgn="b"/>
                      <a:r>
                        <a:rPr lang="da-DK" sz="1100" b="0" u="none" strike="noStrike" dirty="0">
                          <a:effectLst/>
                        </a:rPr>
                        <a:t>28</a:t>
                      </a:r>
                      <a:endParaRPr lang="da-DK" sz="1100" b="0" i="0" u="none" strike="noStrike" dirty="0">
                        <a:solidFill>
                          <a:srgbClr val="000000"/>
                        </a:solidFill>
                        <a:effectLst/>
                        <a:latin typeface="Geneva"/>
                      </a:endParaRPr>
                    </a:p>
                  </a:txBody>
                  <a:tcPr marL="9525" marR="9525" marT="9525" marB="0" anchor="b"/>
                </a:tc>
              </a:tr>
              <a:tr h="195501">
                <a:tc>
                  <a:txBody>
                    <a:bodyPr/>
                    <a:lstStyle/>
                    <a:p>
                      <a:pPr algn="l" fontAlgn="b"/>
                      <a:r>
                        <a:rPr lang="da-DK" sz="1200" u="none" strike="noStrike" baseline="0" dirty="0">
                          <a:effectLst/>
                        </a:rPr>
                        <a:t>South Africa</a:t>
                      </a:r>
                      <a:endParaRPr lang="da-DK" sz="1200" b="0" i="0" u="none" strike="noStrike" baseline="0" dirty="0">
                        <a:solidFill>
                          <a:srgbClr val="000000"/>
                        </a:solidFill>
                        <a:effectLst/>
                        <a:latin typeface="Calibri"/>
                      </a:endParaRPr>
                    </a:p>
                  </a:txBody>
                  <a:tcPr marL="9525" marR="9525" marT="9525" marB="0" anchor="b"/>
                </a:tc>
                <a:tc>
                  <a:txBody>
                    <a:bodyPr/>
                    <a:lstStyle/>
                    <a:p>
                      <a:pPr algn="l" fontAlgn="b"/>
                      <a:endParaRPr lang="da-DK" sz="1100" b="0" i="0" u="none" strike="noStrike">
                        <a:solidFill>
                          <a:srgbClr val="000000"/>
                        </a:solidFill>
                        <a:effectLst/>
                        <a:latin typeface="Calibri"/>
                      </a:endParaRPr>
                    </a:p>
                  </a:txBody>
                  <a:tcPr marL="9525" marR="9525" marT="9525" marB="0" anchor="b"/>
                </a:tc>
                <a:tc>
                  <a:txBody>
                    <a:bodyPr/>
                    <a:lstStyle/>
                    <a:p>
                      <a:pPr algn="r" rtl="0" fontAlgn="b"/>
                      <a:r>
                        <a:rPr lang="da-DK" sz="1100" u="none" strike="noStrike">
                          <a:effectLst/>
                        </a:rPr>
                        <a:t>1</a:t>
                      </a:r>
                      <a:endParaRPr lang="da-DK" sz="1100" b="0" i="0" u="none" strike="noStrike">
                        <a:solidFill>
                          <a:srgbClr val="000000"/>
                        </a:solidFill>
                        <a:effectLst/>
                        <a:latin typeface="Geneva"/>
                      </a:endParaRPr>
                    </a:p>
                  </a:txBody>
                  <a:tcPr marL="9525" marR="9525" marT="9525" marB="0" anchor="b"/>
                </a:tc>
              </a:tr>
              <a:tr h="195501">
                <a:tc>
                  <a:txBody>
                    <a:bodyPr/>
                    <a:lstStyle/>
                    <a:p>
                      <a:pPr algn="l" fontAlgn="b"/>
                      <a:r>
                        <a:rPr lang="da-DK" sz="1200" b="1" u="none" strike="noStrike" baseline="0" dirty="0">
                          <a:effectLst/>
                        </a:rPr>
                        <a:t>TOTAL</a:t>
                      </a:r>
                      <a:endParaRPr lang="da-DK" sz="1200" b="1" i="0" u="none" strike="noStrike" baseline="0"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126</a:t>
                      </a:r>
                      <a:endParaRPr lang="da-DK" sz="1100" b="1"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94</a:t>
                      </a:r>
                      <a:endParaRPr lang="da-DK" sz="1100" b="1"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3559957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3</a:t>
            </a:fld>
            <a:endParaRPr lang="en-GB" dirty="0"/>
          </a:p>
        </p:txBody>
      </p:sp>
      <p:sp>
        <p:nvSpPr>
          <p:cNvPr id="3" name="Title 2"/>
          <p:cNvSpPr>
            <a:spLocks noGrp="1"/>
          </p:cNvSpPr>
          <p:nvPr>
            <p:ph type="title"/>
          </p:nvPr>
        </p:nvSpPr>
        <p:spPr/>
        <p:txBody>
          <a:bodyPr/>
          <a:lstStyle/>
          <a:p>
            <a:r>
              <a:rPr lang="da-DK" dirty="0"/>
              <a:t>All time Record in numbers</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2579794362"/>
              </p:ext>
            </p:extLst>
          </p:nvPr>
        </p:nvGraphicFramePr>
        <p:xfrm>
          <a:off x="2267744" y="2060848"/>
          <a:ext cx="4224610" cy="3030265"/>
        </p:xfrm>
        <a:graphic>
          <a:graphicData uri="http://schemas.openxmlformats.org/drawingml/2006/table">
            <a:tbl>
              <a:tblPr>
                <a:tableStyleId>{5C22544A-7EE6-4342-B048-85BDC9FD1C3A}</a:tableStyleId>
              </a:tblPr>
              <a:tblGrid>
                <a:gridCol w="1705206"/>
                <a:gridCol w="1228977"/>
                <a:gridCol w="1290427"/>
              </a:tblGrid>
              <a:tr h="205276">
                <a:tc>
                  <a:txBody>
                    <a:bodyPr/>
                    <a:lstStyle/>
                    <a:p>
                      <a:pPr algn="l" fontAlgn="b"/>
                      <a:endParaRPr lang="da-DK" sz="1100" b="0"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2014</a:t>
                      </a:r>
                      <a:endParaRPr lang="da-DK" sz="1100" b="1"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2013</a:t>
                      </a:r>
                      <a:endParaRPr lang="da-DK" sz="1100" b="1" i="0" u="none" strike="noStrike" dirty="0">
                        <a:solidFill>
                          <a:srgbClr val="000000"/>
                        </a:solidFill>
                        <a:effectLst/>
                        <a:latin typeface="Calibri"/>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Canada</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5</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a:solidFill>
                            <a:schemeClr val="bg2">
                              <a:lumMod val="75000"/>
                            </a:schemeClr>
                          </a:solidFill>
                          <a:effectLst/>
                        </a:rPr>
                        <a:t>4</a:t>
                      </a:r>
                      <a:endParaRPr lang="da-DK" sz="1100" b="0" i="0" u="none" strike="noStrike">
                        <a:solidFill>
                          <a:schemeClr val="bg2">
                            <a:lumMod val="75000"/>
                          </a:schemeClr>
                        </a:solidFill>
                        <a:effectLst/>
                        <a:latin typeface="Geneva"/>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Denmark</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11</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a:solidFill>
                            <a:schemeClr val="bg2">
                              <a:lumMod val="75000"/>
                            </a:schemeClr>
                          </a:solidFill>
                          <a:effectLst/>
                        </a:rPr>
                        <a:t>6</a:t>
                      </a:r>
                      <a:endParaRPr lang="da-DK" sz="1100" b="0" i="0" u="none" strike="noStrike">
                        <a:solidFill>
                          <a:schemeClr val="bg2">
                            <a:lumMod val="75000"/>
                          </a:schemeClr>
                        </a:solidFill>
                        <a:effectLst/>
                        <a:latin typeface="Geneva"/>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Finland</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dirty="0">
                          <a:solidFill>
                            <a:schemeClr val="bg2">
                              <a:lumMod val="75000"/>
                            </a:schemeClr>
                          </a:solidFill>
                          <a:effectLst/>
                        </a:rPr>
                        <a:t>6</a:t>
                      </a:r>
                      <a:endParaRPr lang="da-DK" sz="1100" b="0" i="0" u="none" strike="noStrike" dirty="0">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8</a:t>
                      </a:r>
                      <a:endParaRPr lang="da-DK" sz="1100" b="0" i="0" u="none" strike="noStrike" dirty="0">
                        <a:solidFill>
                          <a:schemeClr val="bg2">
                            <a:lumMod val="75000"/>
                          </a:schemeClr>
                        </a:solidFill>
                        <a:effectLst/>
                        <a:latin typeface="Geneva"/>
                      </a:endParaRPr>
                    </a:p>
                  </a:txBody>
                  <a:tcPr marL="9525" marR="9525" marT="9525" marB="0" anchor="b"/>
                </a:tc>
              </a:tr>
              <a:tr h="195501">
                <a:tc>
                  <a:txBody>
                    <a:bodyPr/>
                    <a:lstStyle/>
                    <a:p>
                      <a:pPr algn="l" fontAlgn="b"/>
                      <a:r>
                        <a:rPr lang="da-DK" sz="1200" u="none" strike="noStrike" baseline="0" dirty="0">
                          <a:solidFill>
                            <a:schemeClr val="bg2">
                              <a:lumMod val="75000"/>
                            </a:schemeClr>
                          </a:solidFill>
                          <a:effectLst/>
                        </a:rPr>
                        <a:t>France</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2</a:t>
                      </a:r>
                      <a:endParaRPr lang="da-DK" sz="1100" b="0" i="0" u="none" strike="noStrike">
                        <a:solidFill>
                          <a:schemeClr val="bg2">
                            <a:lumMod val="75000"/>
                          </a:schemeClr>
                        </a:solidFill>
                        <a:effectLst/>
                        <a:latin typeface="Calibri"/>
                      </a:endParaRPr>
                    </a:p>
                  </a:txBody>
                  <a:tcPr marL="9525" marR="9525" marT="9525" marB="0" anchor="b"/>
                </a:tc>
                <a:tc>
                  <a:txBody>
                    <a:bodyPr/>
                    <a:lstStyle/>
                    <a:p>
                      <a:pPr algn="l" fontAlgn="b"/>
                      <a:endParaRPr lang="da-DK" sz="1100" b="0" i="0" u="none" strike="noStrike" dirty="0">
                        <a:solidFill>
                          <a:schemeClr val="bg2">
                            <a:lumMod val="75000"/>
                          </a:schemeClr>
                        </a:solidFill>
                        <a:effectLst/>
                        <a:latin typeface="Calibri"/>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Germany</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3</a:t>
                      </a:r>
                      <a:endParaRPr lang="da-DK" sz="1100" b="0" i="0" u="none" strike="noStrike">
                        <a:solidFill>
                          <a:schemeClr val="bg2">
                            <a:lumMod val="75000"/>
                          </a:schemeClr>
                        </a:solidFill>
                        <a:effectLst/>
                        <a:latin typeface="Calibri"/>
                      </a:endParaRPr>
                    </a:p>
                  </a:txBody>
                  <a:tcPr marL="9525" marR="9525" marT="9525" marB="0" anchor="b"/>
                </a:tc>
                <a:tc>
                  <a:txBody>
                    <a:bodyPr/>
                    <a:lstStyle/>
                    <a:p>
                      <a:pPr algn="l" fontAlgn="b"/>
                      <a:endParaRPr lang="da-DK" sz="1100" b="0" i="0" u="none" strike="noStrike" dirty="0">
                        <a:solidFill>
                          <a:schemeClr val="bg2">
                            <a:lumMod val="75000"/>
                          </a:schemeClr>
                        </a:solidFill>
                        <a:effectLst/>
                        <a:latin typeface="Calibri"/>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Italy</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17</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15</a:t>
                      </a:r>
                      <a:endParaRPr lang="da-DK" sz="1100" b="0" i="0" u="none" strike="noStrike" dirty="0">
                        <a:solidFill>
                          <a:schemeClr val="bg2">
                            <a:lumMod val="75000"/>
                          </a:schemeClr>
                        </a:solidFill>
                        <a:effectLst/>
                        <a:latin typeface="Geneva"/>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Netherlands</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1</a:t>
                      </a:r>
                      <a:endParaRPr lang="da-DK" sz="1100" b="0" i="0" u="none" strike="noStrike">
                        <a:solidFill>
                          <a:schemeClr val="bg2">
                            <a:lumMod val="75000"/>
                          </a:schemeClr>
                        </a:solidFill>
                        <a:effectLst/>
                        <a:latin typeface="Calibri"/>
                      </a:endParaRPr>
                    </a:p>
                  </a:txBody>
                  <a:tcPr marL="9525" marR="9525" marT="9525" marB="0" anchor="b"/>
                </a:tc>
                <a:tc>
                  <a:txBody>
                    <a:bodyPr/>
                    <a:lstStyle/>
                    <a:p>
                      <a:pPr algn="l" fontAlgn="b"/>
                      <a:endParaRPr lang="da-DK" sz="1100" b="0" i="0" u="none" strike="noStrike" dirty="0">
                        <a:solidFill>
                          <a:schemeClr val="bg2">
                            <a:lumMod val="75000"/>
                          </a:schemeClr>
                        </a:solidFill>
                        <a:effectLst/>
                        <a:latin typeface="Calibri"/>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Russia</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2</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2</a:t>
                      </a:r>
                      <a:endParaRPr lang="da-DK" sz="1100" b="0" i="0" u="none" strike="noStrike" dirty="0">
                        <a:solidFill>
                          <a:schemeClr val="bg2">
                            <a:lumMod val="75000"/>
                          </a:schemeClr>
                        </a:solidFill>
                        <a:effectLst/>
                        <a:latin typeface="Geneva"/>
                      </a:endParaRPr>
                    </a:p>
                  </a:txBody>
                  <a:tcPr marL="9525" marR="9525" marT="9525" marB="0" anchor="b"/>
                </a:tc>
              </a:tr>
              <a:tr h="205276">
                <a:tc>
                  <a:txBody>
                    <a:bodyPr/>
                    <a:lstStyle/>
                    <a:p>
                      <a:pPr algn="l" fontAlgn="b"/>
                      <a:r>
                        <a:rPr lang="da-DK" sz="1200" u="none" strike="noStrike" baseline="0" dirty="0">
                          <a:solidFill>
                            <a:schemeClr val="bg2">
                              <a:lumMod val="75000"/>
                            </a:schemeClr>
                          </a:solidFill>
                          <a:effectLst/>
                        </a:rPr>
                        <a:t>Sweden</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12</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5</a:t>
                      </a:r>
                      <a:endParaRPr lang="da-DK" sz="1100" b="0" i="0" u="none" strike="noStrike" dirty="0">
                        <a:solidFill>
                          <a:schemeClr val="bg2">
                            <a:lumMod val="75000"/>
                          </a:schemeClr>
                        </a:solidFill>
                        <a:effectLst/>
                        <a:latin typeface="Geneva"/>
                      </a:endParaRPr>
                    </a:p>
                  </a:txBody>
                  <a:tcPr marL="9525" marR="9525" marT="9525" marB="0" anchor="b"/>
                </a:tc>
              </a:tr>
              <a:tr h="195501">
                <a:tc>
                  <a:txBody>
                    <a:bodyPr/>
                    <a:lstStyle/>
                    <a:p>
                      <a:pPr algn="l" fontAlgn="b"/>
                      <a:r>
                        <a:rPr lang="da-DK" sz="1200" u="none" strike="noStrike" baseline="0" dirty="0">
                          <a:solidFill>
                            <a:schemeClr val="bg2">
                              <a:lumMod val="75000"/>
                            </a:schemeClr>
                          </a:solidFill>
                          <a:effectLst/>
                        </a:rPr>
                        <a:t>Ukraine</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7</a:t>
                      </a:r>
                      <a:endParaRPr lang="da-DK" sz="1100" b="0" i="0" u="none" strike="noStrike">
                        <a:solidFill>
                          <a:schemeClr val="bg2">
                            <a:lumMod val="75000"/>
                          </a:schemeClr>
                        </a:solidFill>
                        <a:effectLst/>
                        <a:latin typeface="Calibri"/>
                      </a:endParaRPr>
                    </a:p>
                  </a:txBody>
                  <a:tcPr marL="9525" marR="9525" marT="9525" marB="0" anchor="b"/>
                </a:tc>
                <a:tc>
                  <a:txBody>
                    <a:bodyPr/>
                    <a:lstStyle/>
                    <a:p>
                      <a:pPr algn="l" fontAlgn="b"/>
                      <a:endParaRPr lang="da-DK" sz="1100" b="0" i="0" u="none" strike="noStrike" dirty="0">
                        <a:solidFill>
                          <a:schemeClr val="bg2">
                            <a:lumMod val="75000"/>
                          </a:schemeClr>
                        </a:solidFill>
                        <a:effectLst/>
                        <a:latin typeface="Calibri"/>
                      </a:endParaRPr>
                    </a:p>
                  </a:txBody>
                  <a:tcPr marL="9525" marR="9525" marT="9525" marB="0" anchor="b"/>
                </a:tc>
              </a:tr>
              <a:tr h="195501">
                <a:tc>
                  <a:txBody>
                    <a:bodyPr/>
                    <a:lstStyle/>
                    <a:p>
                      <a:pPr algn="l" fontAlgn="b"/>
                      <a:r>
                        <a:rPr lang="da-DK" sz="1200" u="none" strike="noStrike" baseline="0" dirty="0">
                          <a:solidFill>
                            <a:schemeClr val="bg2">
                              <a:lumMod val="75000"/>
                            </a:schemeClr>
                          </a:solidFill>
                          <a:effectLst/>
                        </a:rPr>
                        <a:t>United Kingdom</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r" fontAlgn="b"/>
                      <a:r>
                        <a:rPr lang="da-DK" sz="1100" u="none" strike="noStrike">
                          <a:solidFill>
                            <a:schemeClr val="bg2">
                              <a:lumMod val="75000"/>
                            </a:schemeClr>
                          </a:solidFill>
                          <a:effectLst/>
                        </a:rPr>
                        <a:t>35</a:t>
                      </a:r>
                      <a:endParaRPr lang="da-DK" sz="1100" b="0" i="0" u="none" strike="noStrike">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25</a:t>
                      </a:r>
                      <a:endParaRPr lang="da-DK" sz="1100" b="0" i="0" u="none" strike="noStrike" dirty="0">
                        <a:solidFill>
                          <a:schemeClr val="bg2">
                            <a:lumMod val="75000"/>
                          </a:schemeClr>
                        </a:solidFill>
                        <a:effectLst/>
                        <a:latin typeface="Geneva"/>
                      </a:endParaRPr>
                    </a:p>
                  </a:txBody>
                  <a:tcPr marL="9525" marR="9525" marT="9525" marB="0" anchor="b"/>
                </a:tc>
              </a:tr>
              <a:tr h="205276">
                <a:tc>
                  <a:txBody>
                    <a:bodyPr/>
                    <a:lstStyle/>
                    <a:p>
                      <a:pPr algn="l" fontAlgn="b"/>
                      <a:r>
                        <a:rPr lang="da-DK" sz="1200" b="1" u="none" strike="noStrike" baseline="0" dirty="0">
                          <a:effectLst/>
                        </a:rPr>
                        <a:t>United States</a:t>
                      </a:r>
                      <a:endParaRPr lang="da-DK" sz="1200" b="1" i="0" u="none" strike="noStrike" baseline="0"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25</a:t>
                      </a:r>
                      <a:endParaRPr lang="da-DK" sz="1100" b="1" i="0" u="none" strike="noStrike" dirty="0">
                        <a:solidFill>
                          <a:srgbClr val="000000"/>
                        </a:solidFill>
                        <a:effectLst/>
                        <a:latin typeface="Calibri"/>
                      </a:endParaRPr>
                    </a:p>
                  </a:txBody>
                  <a:tcPr marL="9525" marR="9525" marT="9525" marB="0" anchor="b"/>
                </a:tc>
                <a:tc>
                  <a:txBody>
                    <a:bodyPr/>
                    <a:lstStyle/>
                    <a:p>
                      <a:pPr algn="r" rtl="0" fontAlgn="b"/>
                      <a:r>
                        <a:rPr lang="da-DK" sz="1100" b="1" u="none" strike="noStrike" dirty="0">
                          <a:effectLst/>
                        </a:rPr>
                        <a:t>28</a:t>
                      </a:r>
                      <a:endParaRPr lang="da-DK" sz="1100" b="1" i="0" u="none" strike="noStrike" dirty="0">
                        <a:solidFill>
                          <a:srgbClr val="000000"/>
                        </a:solidFill>
                        <a:effectLst/>
                        <a:latin typeface="Geneva"/>
                      </a:endParaRPr>
                    </a:p>
                  </a:txBody>
                  <a:tcPr marL="9525" marR="9525" marT="9525" marB="0" anchor="b"/>
                </a:tc>
              </a:tr>
              <a:tr h="195501">
                <a:tc>
                  <a:txBody>
                    <a:bodyPr/>
                    <a:lstStyle/>
                    <a:p>
                      <a:pPr algn="l" fontAlgn="b"/>
                      <a:r>
                        <a:rPr lang="da-DK" sz="1200" u="none" strike="noStrike" baseline="0" dirty="0">
                          <a:solidFill>
                            <a:schemeClr val="bg2">
                              <a:lumMod val="75000"/>
                            </a:schemeClr>
                          </a:solidFill>
                          <a:effectLst/>
                        </a:rPr>
                        <a:t>South Africa</a:t>
                      </a:r>
                      <a:endParaRPr lang="da-DK" sz="1200" b="0" i="0" u="none" strike="noStrike" baseline="0" dirty="0">
                        <a:solidFill>
                          <a:schemeClr val="bg2">
                            <a:lumMod val="75000"/>
                          </a:schemeClr>
                        </a:solidFill>
                        <a:effectLst/>
                        <a:latin typeface="Calibri"/>
                      </a:endParaRPr>
                    </a:p>
                  </a:txBody>
                  <a:tcPr marL="9525" marR="9525" marT="9525" marB="0" anchor="b"/>
                </a:tc>
                <a:tc>
                  <a:txBody>
                    <a:bodyPr/>
                    <a:lstStyle/>
                    <a:p>
                      <a:pPr algn="l" fontAlgn="b"/>
                      <a:endParaRPr lang="da-DK" sz="1100" b="0" i="0" u="none" strike="noStrike" dirty="0">
                        <a:solidFill>
                          <a:schemeClr val="bg2">
                            <a:lumMod val="75000"/>
                          </a:schemeClr>
                        </a:solidFill>
                        <a:effectLst/>
                        <a:latin typeface="Calibri"/>
                      </a:endParaRPr>
                    </a:p>
                  </a:txBody>
                  <a:tcPr marL="9525" marR="9525" marT="9525" marB="0" anchor="b"/>
                </a:tc>
                <a:tc>
                  <a:txBody>
                    <a:bodyPr/>
                    <a:lstStyle/>
                    <a:p>
                      <a:pPr algn="r" rtl="0" fontAlgn="b"/>
                      <a:r>
                        <a:rPr lang="da-DK" sz="1100" u="none" strike="noStrike" dirty="0">
                          <a:solidFill>
                            <a:schemeClr val="bg2">
                              <a:lumMod val="75000"/>
                            </a:schemeClr>
                          </a:solidFill>
                          <a:effectLst/>
                        </a:rPr>
                        <a:t>1</a:t>
                      </a:r>
                      <a:endParaRPr lang="da-DK" sz="1100" b="0" i="0" u="none" strike="noStrike" dirty="0">
                        <a:solidFill>
                          <a:schemeClr val="bg2">
                            <a:lumMod val="75000"/>
                          </a:schemeClr>
                        </a:solidFill>
                        <a:effectLst/>
                        <a:latin typeface="Geneva"/>
                      </a:endParaRPr>
                    </a:p>
                  </a:txBody>
                  <a:tcPr marL="9525" marR="9525" marT="9525" marB="0" anchor="b"/>
                </a:tc>
              </a:tr>
              <a:tr h="195501">
                <a:tc>
                  <a:txBody>
                    <a:bodyPr/>
                    <a:lstStyle/>
                    <a:p>
                      <a:pPr algn="l" fontAlgn="b"/>
                      <a:r>
                        <a:rPr lang="da-DK" sz="1200" b="1" u="none" strike="noStrike" baseline="0" dirty="0">
                          <a:effectLst/>
                        </a:rPr>
                        <a:t>TOTAL</a:t>
                      </a:r>
                      <a:endParaRPr lang="da-DK" sz="1200" b="1" i="0" u="none" strike="noStrike" baseline="0"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126</a:t>
                      </a:r>
                      <a:endParaRPr lang="da-DK" sz="1100" b="1" i="0" u="none" strike="noStrike" dirty="0">
                        <a:solidFill>
                          <a:srgbClr val="000000"/>
                        </a:solidFill>
                        <a:effectLst/>
                        <a:latin typeface="Calibri"/>
                      </a:endParaRPr>
                    </a:p>
                  </a:txBody>
                  <a:tcPr marL="9525" marR="9525" marT="9525" marB="0" anchor="b"/>
                </a:tc>
                <a:tc>
                  <a:txBody>
                    <a:bodyPr/>
                    <a:lstStyle/>
                    <a:p>
                      <a:pPr algn="r" fontAlgn="b"/>
                      <a:r>
                        <a:rPr lang="da-DK" sz="1100" b="1" u="none" strike="noStrike" dirty="0">
                          <a:effectLst/>
                        </a:rPr>
                        <a:t>94</a:t>
                      </a:r>
                      <a:endParaRPr lang="da-DK" sz="1100" b="1"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1733375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4</a:t>
            </a:fld>
            <a:endParaRPr lang="en-GB" dirty="0"/>
          </a:p>
        </p:txBody>
      </p:sp>
      <p:sp>
        <p:nvSpPr>
          <p:cNvPr id="3" name="Title 2"/>
          <p:cNvSpPr>
            <a:spLocks noGrp="1"/>
          </p:cNvSpPr>
          <p:nvPr>
            <p:ph type="title"/>
          </p:nvPr>
        </p:nvSpPr>
        <p:spPr>
          <a:xfrm>
            <a:off x="755575" y="764704"/>
            <a:ext cx="7632849" cy="864096"/>
          </a:xfrm>
        </p:spPr>
        <p:txBody>
          <a:bodyPr/>
          <a:lstStyle/>
          <a:p>
            <a:r>
              <a:rPr lang="da-DK" dirty="0" smtClean="0"/>
              <a:t>News at the conference</a:t>
            </a:r>
            <a:endParaRPr lang="da-DK" dirty="0"/>
          </a:p>
        </p:txBody>
      </p:sp>
      <p:sp>
        <p:nvSpPr>
          <p:cNvPr id="4" name="Content Placeholder 3"/>
          <p:cNvSpPr>
            <a:spLocks noGrp="1"/>
          </p:cNvSpPr>
          <p:nvPr>
            <p:ph sz="half" idx="1"/>
          </p:nvPr>
        </p:nvSpPr>
        <p:spPr>
          <a:xfrm>
            <a:off x="755576" y="1916832"/>
            <a:ext cx="7632848" cy="3684067"/>
          </a:xfrm>
        </p:spPr>
        <p:txBody>
          <a:bodyPr/>
          <a:lstStyle/>
          <a:p>
            <a:r>
              <a:rPr lang="da-DK" dirty="0" smtClean="0"/>
              <a:t>It is no longer a Conference – it is a User Meeting</a:t>
            </a:r>
          </a:p>
          <a:p>
            <a:r>
              <a:rPr lang="da-DK" dirty="0" smtClean="0"/>
              <a:t>It is a long story to do with corporate procurement and while we are getting used to it, forgive us if there is a slip of </a:t>
            </a:r>
            <a:r>
              <a:rPr lang="da-DK" dirty="0" err="1" smtClean="0"/>
              <a:t>tongue</a:t>
            </a:r>
            <a:r>
              <a:rPr lang="da-DK" dirty="0" smtClean="0"/>
              <a:t> or fingers .....</a:t>
            </a:r>
          </a:p>
        </p:txBody>
      </p:sp>
    </p:spTree>
    <p:extLst>
      <p:ext uri="{BB962C8B-B14F-4D97-AF65-F5344CB8AC3E}">
        <p14:creationId xmlns:p14="http://schemas.microsoft.com/office/powerpoint/2010/main" val="2505639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5</a:t>
            </a:fld>
            <a:endParaRPr lang="en-GB" dirty="0"/>
          </a:p>
        </p:txBody>
      </p:sp>
      <p:sp>
        <p:nvSpPr>
          <p:cNvPr id="3" name="Title 2"/>
          <p:cNvSpPr>
            <a:spLocks noGrp="1"/>
          </p:cNvSpPr>
          <p:nvPr>
            <p:ph type="title"/>
          </p:nvPr>
        </p:nvSpPr>
        <p:spPr>
          <a:xfrm>
            <a:off x="755575" y="764704"/>
            <a:ext cx="7632849" cy="864096"/>
          </a:xfrm>
        </p:spPr>
        <p:txBody>
          <a:bodyPr/>
          <a:lstStyle/>
          <a:p>
            <a:r>
              <a:rPr lang="da-DK" dirty="0" smtClean="0"/>
              <a:t>News at the User Meeting</a:t>
            </a:r>
            <a:endParaRPr lang="da-DK" dirty="0"/>
          </a:p>
        </p:txBody>
      </p:sp>
      <p:sp>
        <p:nvSpPr>
          <p:cNvPr id="4" name="Content Placeholder 3"/>
          <p:cNvSpPr>
            <a:spLocks noGrp="1"/>
          </p:cNvSpPr>
          <p:nvPr>
            <p:ph sz="half" idx="1"/>
          </p:nvPr>
        </p:nvSpPr>
        <p:spPr>
          <a:xfrm>
            <a:off x="755576" y="1916832"/>
            <a:ext cx="7632848" cy="3684067"/>
          </a:xfrm>
        </p:spPr>
        <p:txBody>
          <a:bodyPr/>
          <a:lstStyle/>
          <a:p>
            <a:r>
              <a:rPr lang="da-DK" dirty="0" smtClean="0"/>
              <a:t>Speakers meeting each morning</a:t>
            </a:r>
            <a:br>
              <a:rPr lang="da-DK" dirty="0" smtClean="0"/>
            </a:br>
            <a:r>
              <a:rPr lang="da-DK" sz="2400" dirty="0" smtClean="0"/>
              <a:t>This is for the speakers benefit so we can arrange for your equipment to be set up at the proper time and for the session chairs to meet with you before the session </a:t>
            </a:r>
            <a:br>
              <a:rPr lang="da-DK" sz="2400" dirty="0" smtClean="0"/>
            </a:br>
            <a:r>
              <a:rPr lang="da-DK" sz="2400" dirty="0" smtClean="0"/>
              <a:t/>
            </a:r>
            <a:br>
              <a:rPr lang="da-DK" sz="2400" dirty="0" smtClean="0"/>
            </a:br>
            <a:r>
              <a:rPr lang="da-DK" sz="2400" dirty="0" smtClean="0"/>
              <a:t>If you are a speaker please have a look at the time schedule for Speakers Meetings posted next to the registration desk.</a:t>
            </a:r>
          </a:p>
        </p:txBody>
      </p:sp>
    </p:spTree>
    <p:extLst>
      <p:ext uri="{BB962C8B-B14F-4D97-AF65-F5344CB8AC3E}">
        <p14:creationId xmlns:p14="http://schemas.microsoft.com/office/powerpoint/2010/main" val="678433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dirty="0" smtClean="0"/>
              <a:t>Slide </a:t>
            </a:r>
            <a:fld id="{C97E963A-2A83-41F9-AAD2-89FEDADEA62A}" type="slidenum">
              <a:rPr lang="en-GB" smtClean="0"/>
              <a:pPr/>
              <a:t>6</a:t>
            </a:fld>
            <a:endParaRPr lang="en-GB" dirty="0"/>
          </a:p>
        </p:txBody>
      </p:sp>
      <p:sp>
        <p:nvSpPr>
          <p:cNvPr id="3" name="Title 2"/>
          <p:cNvSpPr>
            <a:spLocks noGrp="1"/>
          </p:cNvSpPr>
          <p:nvPr>
            <p:ph type="title"/>
          </p:nvPr>
        </p:nvSpPr>
        <p:spPr>
          <a:xfrm>
            <a:off x="755575" y="764704"/>
            <a:ext cx="7632849" cy="864096"/>
          </a:xfrm>
        </p:spPr>
        <p:txBody>
          <a:bodyPr/>
          <a:lstStyle/>
          <a:p>
            <a:r>
              <a:rPr lang="da-DK" dirty="0" smtClean="0"/>
              <a:t>News at the User Meeting</a:t>
            </a:r>
            <a:endParaRPr lang="da-DK" dirty="0"/>
          </a:p>
        </p:txBody>
      </p:sp>
      <p:sp>
        <p:nvSpPr>
          <p:cNvPr id="4" name="Content Placeholder 3"/>
          <p:cNvSpPr>
            <a:spLocks noGrp="1"/>
          </p:cNvSpPr>
          <p:nvPr>
            <p:ph sz="half" idx="1"/>
          </p:nvPr>
        </p:nvSpPr>
        <p:spPr>
          <a:xfrm>
            <a:off x="755576" y="1916832"/>
            <a:ext cx="7632848" cy="3684067"/>
          </a:xfrm>
        </p:spPr>
        <p:txBody>
          <a:bodyPr/>
          <a:lstStyle/>
          <a:p>
            <a:r>
              <a:rPr lang="da-DK" dirty="0"/>
              <a:t>From last years questionaire:</a:t>
            </a:r>
            <a:br>
              <a:rPr lang="da-DK" dirty="0"/>
            </a:br>
            <a:r>
              <a:rPr lang="da-DK" sz="2400" dirty="0" smtClean="0"/>
              <a:t>”Can we please have the banquet on Monday – I would like to get to know people earlier than the last evening?”</a:t>
            </a:r>
          </a:p>
          <a:p>
            <a:r>
              <a:rPr lang="da-DK" dirty="0" smtClean="0"/>
              <a:t>So we introduced a Get-Together party Sunday evening</a:t>
            </a:r>
            <a:br>
              <a:rPr lang="da-DK" dirty="0" smtClean="0"/>
            </a:br>
            <a:r>
              <a:rPr lang="da-DK" sz="2400" dirty="0" smtClean="0"/>
              <a:t>We hope you found it entertaining and that it served its purpose</a:t>
            </a:r>
            <a:endParaRPr lang="da-DK" sz="2400" dirty="0"/>
          </a:p>
        </p:txBody>
      </p:sp>
    </p:spTree>
    <p:extLst>
      <p:ext uri="{BB962C8B-B14F-4D97-AF65-F5344CB8AC3E}">
        <p14:creationId xmlns:p14="http://schemas.microsoft.com/office/powerpoint/2010/main" val="3217101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7</a:t>
            </a:fld>
            <a:endParaRPr lang="en-GB" dirty="0"/>
          </a:p>
        </p:txBody>
      </p:sp>
      <p:sp>
        <p:nvSpPr>
          <p:cNvPr id="3" name="Title 2"/>
          <p:cNvSpPr>
            <a:spLocks noGrp="1"/>
          </p:cNvSpPr>
          <p:nvPr>
            <p:ph type="title"/>
          </p:nvPr>
        </p:nvSpPr>
        <p:spPr>
          <a:xfrm>
            <a:off x="755576" y="836712"/>
            <a:ext cx="7632849" cy="709660"/>
          </a:xfrm>
        </p:spPr>
        <p:txBody>
          <a:bodyPr/>
          <a:lstStyle/>
          <a:p>
            <a:r>
              <a:rPr lang="da-DK" dirty="0"/>
              <a:t>New at the User Meeting</a:t>
            </a:r>
          </a:p>
        </p:txBody>
      </p:sp>
      <p:sp>
        <p:nvSpPr>
          <p:cNvPr id="4" name="Content Placeholder 3"/>
          <p:cNvSpPr>
            <a:spLocks noGrp="1"/>
          </p:cNvSpPr>
          <p:nvPr>
            <p:ph sz="half" idx="1"/>
          </p:nvPr>
        </p:nvSpPr>
        <p:spPr>
          <a:xfrm>
            <a:off x="827584" y="1988840"/>
            <a:ext cx="5112568" cy="3828083"/>
          </a:xfrm>
        </p:spPr>
        <p:txBody>
          <a:bodyPr/>
          <a:lstStyle/>
          <a:p>
            <a:r>
              <a:rPr lang="da-DK" sz="2800" dirty="0"/>
              <a:t>Nick Nikolov has joined Dyalog since the last user meeting</a:t>
            </a:r>
          </a:p>
          <a:p>
            <a:r>
              <a:rPr lang="da-DK" sz="2800" dirty="0"/>
              <a:t>Nick had impressed us by writing his own APL in JS with the declared intention of </a:t>
            </a:r>
            <a:r>
              <a:rPr lang="da-DK" sz="2800" dirty="0" smtClean="0"/>
              <a:t>reviving </a:t>
            </a:r>
            <a:r>
              <a:rPr lang="da-DK" sz="2800" dirty="0"/>
              <a:t>this </a:t>
            </a:r>
            <a:r>
              <a:rPr lang="da-DK" sz="2800" dirty="0" smtClean="0"/>
              <a:t>”dead” </a:t>
            </a:r>
            <a:r>
              <a:rPr lang="da-DK" sz="2800" dirty="0"/>
              <a:t>language </a:t>
            </a:r>
          </a:p>
          <a:p>
            <a:r>
              <a:rPr lang="da-DK" sz="2800" dirty="0"/>
              <a:t>We convinced him to join the living</a:t>
            </a:r>
          </a:p>
          <a:p>
            <a:endParaRPr lang="da-DK" dirty="0"/>
          </a:p>
        </p:txBody>
      </p:sp>
      <p:pic>
        <p:nvPicPr>
          <p:cNvPr id="1026" name="Picture 2"/>
          <p:cNvPicPr>
            <a:picLocks noGrp="1" noChangeAspect="1" noChangeArrowheads="1"/>
          </p:cNvPicPr>
          <p:nvPr>
            <p:ph sz="half" idx="11"/>
          </p:nvPr>
        </p:nvPicPr>
        <p:blipFill>
          <a:blip r:embed="rId2">
            <a:extLst>
              <a:ext uri="{28A0092B-C50C-407E-A947-70E740481C1C}">
                <a14:useLocalDpi xmlns:a14="http://schemas.microsoft.com/office/drawing/2010/main" val="0"/>
              </a:ext>
            </a:extLst>
          </a:blip>
          <a:srcRect/>
          <a:stretch>
            <a:fillRect/>
          </a:stretch>
        </p:blipFill>
        <p:spPr bwMode="auto">
          <a:xfrm>
            <a:off x="6300192" y="2636912"/>
            <a:ext cx="2167111" cy="2700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5821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r>
              <a:rPr lang="en-GB" smtClean="0"/>
              <a:t>Slide </a:t>
            </a:r>
            <a:fld id="{C97E963A-2A83-41F9-AAD2-89FEDADEA62A}" type="slidenum">
              <a:rPr lang="en-GB" smtClean="0"/>
              <a:pPr/>
              <a:t>8</a:t>
            </a:fld>
            <a:endParaRPr lang="en-GB" dirty="0"/>
          </a:p>
        </p:txBody>
      </p:sp>
      <p:sp>
        <p:nvSpPr>
          <p:cNvPr id="3" name="Title 2"/>
          <p:cNvSpPr>
            <a:spLocks noGrp="1"/>
          </p:cNvSpPr>
          <p:nvPr>
            <p:ph type="title"/>
          </p:nvPr>
        </p:nvSpPr>
        <p:spPr>
          <a:xfrm>
            <a:off x="755576" y="836712"/>
            <a:ext cx="7632849" cy="709660"/>
          </a:xfrm>
        </p:spPr>
        <p:txBody>
          <a:bodyPr/>
          <a:lstStyle/>
          <a:p>
            <a:r>
              <a:rPr lang="da-DK" dirty="0"/>
              <a:t>New at the User Meeting</a:t>
            </a:r>
          </a:p>
        </p:txBody>
      </p:sp>
      <p:sp>
        <p:nvSpPr>
          <p:cNvPr id="4" name="Content Placeholder 3"/>
          <p:cNvSpPr>
            <a:spLocks noGrp="1"/>
          </p:cNvSpPr>
          <p:nvPr>
            <p:ph sz="half" idx="1"/>
          </p:nvPr>
        </p:nvSpPr>
        <p:spPr>
          <a:xfrm>
            <a:off x="683568" y="1988840"/>
            <a:ext cx="5904656" cy="3828083"/>
          </a:xfrm>
        </p:spPr>
        <p:txBody>
          <a:bodyPr/>
          <a:lstStyle/>
          <a:p>
            <a:r>
              <a:rPr lang="da-DK" sz="2800" dirty="0" smtClean="0"/>
              <a:t>Nadine Paquin joined </a:t>
            </a:r>
            <a:r>
              <a:rPr lang="da-DK" sz="2800" dirty="0"/>
              <a:t>Dyalog </a:t>
            </a:r>
            <a:r>
              <a:rPr lang="da-DK" sz="2800" dirty="0" smtClean="0"/>
              <a:t>as an intern in January</a:t>
            </a:r>
            <a:endParaRPr lang="da-DK" sz="2800" dirty="0"/>
          </a:p>
          <a:p>
            <a:r>
              <a:rPr lang="da-DK" sz="2800" dirty="0" smtClean="0"/>
              <a:t>Nadine now holds a Bachelor in Communications and she impressed us with her knowledge about social media and her insistence on keeping things simple </a:t>
            </a:r>
            <a:r>
              <a:rPr lang="da-DK" sz="2800" dirty="0" smtClean="0">
                <a:sym typeface="Wingdings" panose="05000000000000000000" pitchFamily="2" charset="2"/>
              </a:rPr>
              <a:t>so she is </a:t>
            </a:r>
            <a:r>
              <a:rPr lang="da-DK" sz="2800" dirty="0" err="1" smtClean="0">
                <a:sym typeface="Wingdings" panose="05000000000000000000" pitchFamily="2" charset="2"/>
              </a:rPr>
              <a:t>now</a:t>
            </a:r>
            <a:r>
              <a:rPr lang="da-DK" sz="2800" dirty="0" smtClean="0">
                <a:sym typeface="Wingdings" panose="05000000000000000000" pitchFamily="2" charset="2"/>
              </a:rPr>
              <a:t> </a:t>
            </a:r>
            <a:r>
              <a:rPr lang="da-DK" sz="2800" dirty="0" err="1" smtClean="0">
                <a:sym typeface="Wingdings" panose="05000000000000000000" pitchFamily="2" charset="2"/>
              </a:rPr>
              <a:t>reviewing</a:t>
            </a:r>
            <a:r>
              <a:rPr lang="da-DK" sz="2800" dirty="0" smtClean="0">
                <a:sym typeface="Wingdings" panose="05000000000000000000" pitchFamily="2" charset="2"/>
              </a:rPr>
              <a:t> our social media </a:t>
            </a:r>
            <a:r>
              <a:rPr lang="da-DK" sz="2800" dirty="0" err="1" smtClean="0">
                <a:sym typeface="Wingdings" panose="05000000000000000000" pitchFamily="2" charset="2"/>
              </a:rPr>
              <a:t>efforts</a:t>
            </a:r>
            <a:endParaRPr lang="da-DK" sz="2800" dirty="0" smtClean="0">
              <a:sym typeface="Wingdings" panose="05000000000000000000" pitchFamily="2" charset="2"/>
            </a:endParaRPr>
          </a:p>
          <a:p>
            <a:endParaRPr lang="da-DK" sz="2800" dirty="0"/>
          </a:p>
          <a:p>
            <a:endParaRPr lang="da-DK" dirty="0"/>
          </a:p>
        </p:txBody>
      </p:sp>
      <p:pic>
        <p:nvPicPr>
          <p:cNvPr id="2050" name="Picture 2"/>
          <p:cNvPicPr>
            <a:picLocks noGrp="1" noChangeAspect="1" noChangeArrowheads="1"/>
          </p:cNvPicPr>
          <p:nvPr>
            <p:ph sz="half" idx="11"/>
          </p:nvPr>
        </p:nvPicPr>
        <p:blipFill>
          <a:blip r:embed="rId2">
            <a:extLst>
              <a:ext uri="{28A0092B-C50C-407E-A947-70E740481C1C}">
                <a14:useLocalDpi xmlns:a14="http://schemas.microsoft.com/office/drawing/2010/main" val="0"/>
              </a:ext>
            </a:extLst>
          </a:blip>
          <a:srcRect/>
          <a:stretch>
            <a:fillRect/>
          </a:stretch>
        </p:blipFill>
        <p:spPr bwMode="auto">
          <a:xfrm>
            <a:off x="6588224" y="2010961"/>
            <a:ext cx="2239119" cy="2790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4645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Master Powerpoint template 19 aug 2014">
  <a:themeElements>
    <a:clrScheme name="1_Dyalo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yalog">
      <a:majorFont>
        <a:latin typeface="Geneva"/>
        <a:ea typeface=""/>
        <a:cs typeface=""/>
      </a:majorFont>
      <a:minorFont>
        <a:latin typeface="Genev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cs typeface="Arial" charset="0"/>
          </a:defRPr>
        </a:defPPr>
      </a:lstStyle>
    </a:lnDef>
  </a:objectDefaults>
  <a:extraClrSchemeLst>
    <a:extraClrScheme>
      <a:clrScheme name="1_Dyalo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yalo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yalo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yalo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yalo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yalo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yalog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yalo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yalo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yalo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yalo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yalo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Master Powerpoint template 19 aug 2014.potx" id="{0049EF10-ADAC-4A86-823C-08B6527A6A7B}" vid="{CA850941-80F2-41C4-9D9B-50111ED1566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Master Powerpoint template 19 aug 2014</Template>
  <TotalTime>1769</TotalTime>
  <Words>864</Words>
  <Application>Microsoft Office PowerPoint</Application>
  <PresentationFormat>On-screen Show (4:3)</PresentationFormat>
  <Paragraphs>204</Paragraphs>
  <Slides>27</Slides>
  <Notes>12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Master Powerpoint template 19 aug 2014</vt:lpstr>
      <vt:lpstr>PowerPoint Presentation</vt:lpstr>
      <vt:lpstr>Welcome to record breaking  126 participants</vt:lpstr>
      <vt:lpstr>All time Record in numbers</vt:lpstr>
      <vt:lpstr>All time Record in numbers</vt:lpstr>
      <vt:lpstr>News at the conference</vt:lpstr>
      <vt:lpstr>News at the User Meeting</vt:lpstr>
      <vt:lpstr>News at the User Meeting</vt:lpstr>
      <vt:lpstr>New at the User Meeting</vt:lpstr>
      <vt:lpstr>New at the User Meeting</vt:lpstr>
      <vt:lpstr>Business as usual</vt:lpstr>
      <vt:lpstr>Time flies  </vt:lpstr>
      <vt:lpstr>Future Direction</vt:lpstr>
      <vt:lpstr>Finance</vt:lpstr>
      <vt:lpstr>Development</vt:lpstr>
      <vt:lpstr>Development</vt:lpstr>
      <vt:lpstr>Development</vt:lpstr>
      <vt:lpstr>Development</vt:lpstr>
      <vt:lpstr>Development</vt:lpstr>
      <vt:lpstr>Development</vt:lpstr>
      <vt:lpstr>New Services</vt:lpstr>
      <vt:lpstr>New Services</vt:lpstr>
      <vt:lpstr>APL Market</vt:lpstr>
      <vt:lpstr>APL Market</vt:lpstr>
      <vt:lpstr>APL Market</vt:lpstr>
      <vt:lpstr>PowerPoint Presentation</vt:lpstr>
      <vt:lpstr>PowerPoint Presentation</vt:lpstr>
      <vt:lpstr>Welcome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Gitte Christensen</dc:creator>
  <cp:lastModifiedBy>Fiona Smith</cp:lastModifiedBy>
  <cp:revision>34</cp:revision>
  <cp:lastPrinted>2014-08-15T09:52:37Z</cp:lastPrinted>
  <dcterms:created xsi:type="dcterms:W3CDTF">2014-09-20T18:12:56Z</dcterms:created>
  <dcterms:modified xsi:type="dcterms:W3CDTF">2014-10-01T07:19:02Z</dcterms:modified>
</cp:coreProperties>
</file>