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ink/ink1.xml" ContentType="application/inkml+xml"/>
  <Override PartName="/ppt/theme/theme2.xml" ContentType="application/vnd.openxmlformats-officedocument.theme+xml"/>
  <Override PartName="/ppt/theme/theme3.xml" ContentType="application/vnd.openxmlformats-officedocument.theme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03" r:id="rId2"/>
    <p:sldId id="328" r:id="rId3"/>
    <p:sldId id="313" r:id="rId4"/>
    <p:sldId id="315" r:id="rId5"/>
    <p:sldId id="296" r:id="rId6"/>
    <p:sldId id="298" r:id="rId7"/>
    <p:sldId id="299" r:id="rId8"/>
    <p:sldId id="314" r:id="rId9"/>
    <p:sldId id="301" r:id="rId10"/>
    <p:sldId id="302" r:id="rId11"/>
    <p:sldId id="300" r:id="rId12"/>
    <p:sldId id="305" r:id="rId13"/>
    <p:sldId id="316" r:id="rId14"/>
    <p:sldId id="306" r:id="rId15"/>
    <p:sldId id="317" r:id="rId16"/>
    <p:sldId id="307" r:id="rId17"/>
    <p:sldId id="318" r:id="rId18"/>
    <p:sldId id="319" r:id="rId19"/>
    <p:sldId id="320" r:id="rId20"/>
    <p:sldId id="321" r:id="rId21"/>
    <p:sldId id="309" r:id="rId22"/>
    <p:sldId id="311" r:id="rId23"/>
    <p:sldId id="322" r:id="rId24"/>
    <p:sldId id="312" r:id="rId25"/>
    <p:sldId id="324" r:id="rId26"/>
    <p:sldId id="325" r:id="rId27"/>
    <p:sldId id="326" r:id="rId28"/>
    <p:sldId id="327" r:id="rId29"/>
  </p:sldIdLst>
  <p:sldSz cx="9144000" cy="5143500" type="screen16x9"/>
  <p:notesSz cx="6858000" cy="9144000"/>
  <p:embeddedFontLst>
    <p:embeddedFont>
      <p:font typeface="APL385 Unicode" panose="020B0709000202000203" pitchFamily="49" charset="0"/>
      <p:regular r:id="rId32"/>
    </p:embeddedFont>
    <p:embeddedFont>
      <p:font typeface="APL387 Unicode" panose="020B0709000202000203" pitchFamily="50" charset="0"/>
      <p:regular r:id="rId33"/>
    </p:embeddedFont>
    <p:embeddedFont>
      <p:font typeface="Sarabun" panose="020B0604020202020204" charset="-34"/>
      <p:regular r:id="rId34"/>
      <p:bold r:id="rId35"/>
      <p:italic r:id="rId36"/>
      <p:boldItalic r:id="rId37"/>
    </p:embeddedFont>
    <p:embeddedFont>
      <p:font typeface="Wingdings 2" panose="05020102010507070707" pitchFamily="18" charset="2"/>
      <p:regular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6D8F"/>
    <a:srgbClr val="FF6A13"/>
    <a:srgbClr val="FF6600"/>
    <a:srgbClr val="3B475E"/>
    <a:srgbClr val="ED7F00"/>
    <a:srgbClr val="FDFDF5"/>
    <a:srgbClr val="F6F6D9"/>
    <a:srgbClr val="BBB5D6"/>
    <a:srgbClr val="928ABD"/>
    <a:srgbClr val="373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39" autoAdjust="0"/>
    <p:restoredTop sz="89040" autoAdjust="0"/>
  </p:normalViewPr>
  <p:slideViewPr>
    <p:cSldViewPr snapToGrid="0">
      <p:cViewPr varScale="1">
        <p:scale>
          <a:sx n="112" d="100"/>
          <a:sy n="112" d="100"/>
        </p:scale>
        <p:origin x="485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693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NULL"/><Relationship Id="rId37" Type="http://schemas.openxmlformats.org/officeDocument/2006/relationships/font" Target="fonts/font5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3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>
                <a:latin typeface="Sarabun" panose="00000500000000000000" pitchFamily="2" charset="-34"/>
              </a:rPr>
              <a:t>23/04/2026</a:t>
            </a:fld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>
                <a:latin typeface="Sarabun" panose="00000500000000000000" pitchFamily="2" charset="-34"/>
              </a:rPr>
              <a:t>‹#›</a:t>
            </a:fld>
            <a:endParaRPr lang="en-GB" dirty="0">
              <a:latin typeface="Sarabun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8T15:18:16.21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1 291 24575,'3'-1'0,"0"0"0,0 0 0,0 0 0,0 0 0,0-1 0,0 1 0,0-1 0,-1 0 0,1 0 0,0 0 0,-1 0 0,5-5 0,9-6 0,7-1 0,1 2 0,30-13 0,-32 16 0,-1 0 0,-1-2 0,37-24 0,-48 30 0,-1 0 0,1 0 0,1 1 0,-1 0 0,1 1 0,9-3 0,17-5 0,46-29 0,-47 22 0,-20 11 0,-1 1 0,2 1 0,-1 0 0,1 1 0,-1 0 0,19-1 0,-33 5 0,0 0 0,0 0 0,-1 0 0,1 0 0,0 0 0,0 0 0,0 0 0,0 0 0,0 0 0,0 1 0,0-1 0,0 0 0,-1 1 0,1-1 0,0 0 0,0 1 0,0-1 0,-1 1 0,1-1 0,0 1 0,0 0 0,-1-1 0,1 1 0,-1 0 0,1-1 0,1 3 0,-2-1 0,1 0 0,-1 0 0,1-1 0,-1 1 0,0 0 0,0 0 0,0 0 0,0 0 0,0 0 0,0 0 0,-1 0 0,0 3 0,-2 7 0,-1 1 0,-1 0 0,-7 12 0,9-18 0,-73 136 0,42-84 0,23-43 0,2 1 0,-13 27 0,3-4 0,15-33 0,0 1 0,1-1 0,0 0 0,0 1 0,0 0 0,1-1 0,1 1 0,-2 10 0,2 27 0,1-32 0,0-1 0,0 0 0,-2 1 0,1-1 0,-6 18 0,43-58 0,73-76 0,42-54 0,-142 147 0,10-7 0,0 1 0,1 1 0,37-22 0,-24 16 0,65-36 0,-82 48 0,1 1 0,1 0 0,0 2 0,0 0 0,0 1 0,23-4 0,-36 8 0,0 0 0,0 1 0,0-1 0,0-1 0,0 1 0,-1-1 0,1 0 0,7-6 0,23-13 0,-35 21 0,1 1 0,0 0 0,-1-1 0,1 1 0,-1 0 0,1-1 0,0 1 0,-1 0 0,1 0 0,0 0 0,-1 0 0,1 0 0,0 0 0,-1 0 0,1 0 0,0 0 0,-1 0 0,1 0 0,-1 0 0,1 0 0,0 0 0,-1 0 0,1 1 0,0-1 0,-1 0 0,1 0 0,-1 1 0,1-1 0,-1 1 0,2-1 0,-2 2 0,0-1 0,1 0 0,-1 0 0,0 0 0,1 0 0,-1 1 0,0-1 0,0 0 0,0 0 0,0 0 0,0 1 0,-1-1 0,1 0 0,0 0 0,-1 2 0,-18 46 0,18-45 0,-7 10 0,0-1 0,0 0 0,-2 0 0,1-1 0,-16 15 0,14-17 0,1 2 0,0-1 0,1 2 0,0-1 0,1 1 0,-7 15 0,-19 39 0,26-56 0,2 1 0,-1-1 0,2 2 0,-1-1 0,2 0 0,0 1 0,0 0 0,-2 19 0,4 0 0,1 1 0,4 37 0,-4-69 0,1 0 0,0 1 0,1-1 0,-1 0 0,0 0 0,0 0 0,0 1 0,1-1 0,-1 0 0,1 0 0,-1 0 0,1 0 0,-1 0 0,1 1 0,0-1 0,-1 0 0,1 0 0,0-1 0,0 1 0,0 0 0,0 0 0,0 0 0,1 0 0,-1 0 0,1-1 0,-1 0 0,0 0 0,1 0 0,-1 0 0,0 0 0,1 0 0,-1 0 0,0-1 0,1 1 0,-1 0 0,0-1 0,1 1 0,-1-1 0,0 1 0,0-1 0,2-1 0,8-5 0,-1-1 0,0 0 0,15-16 0,-14 13 0,119-109 0,-120 107 0,1 0 0,-2-1 0,15-25 0,-15 22 0,23-30 0,-27 42 0,-1 0 0,1 0 0,0 0 0,0 1 0,1 0 0,-1 0 0,1 0 0,0 1 0,8-4 0,3-1 0,-1-1 0,0-1 0,24-19 0,-25 17 0,1 1 0,0 1 0,25-13 0,196-64 0,-228 84 0,-1-1 0,1 0 0,-1-1 0,13-8 0,-16 9 0,1 0 0,0 1 0,0 0 0,0-1 0,0 2 0,0-1 0,0 1 0,1 0 0,-1 0 0,10-1 0,-15 3 0,-1 0 0,1 0 0,0-1 0,-1 1 0,1 0 0,0 0 0,-1 0 0,1 0 0,0 0 0,-1 0 0,1 0 0,0 0 0,-1 0 0,1 0 0,0 0 0,-1 0 0,1 1 0,0-1 0,-1 0 0,1 0 0,0 1 0,-1-1 0,1 0 0,-1 1 0,1-1 0,-1 1 0,1-1 0,-1 1 0,1-1 0,-1 1 0,1-1 0,-1 1 0,0-1 0,1 1 0,-1 0 0,0-1 0,0 1 0,1-1 0,-1 1 0,0 0 0,0-1 0,0 1 0,0 0 0,1-1 0,-1 1 0,0 0 0,0-1 0,-1 1 0,1 0 0,0-1 0,0 1 0,0 0 0,0-1 0,-1 1 0,1 0 0,0-1 0,0 1 0,-1-1 0,1 1 0,-1 0 0,-27 39 0,24-34 0,-23 28 0,13-15 0,-1 0 0,-1-1 0,-34 31 0,23-25 0,1 1 0,2 2 0,0 0 0,2 1 0,1 2 0,1 0 0,-18 38 0,30-54 0,1 0 0,0 0 0,1 0 0,1 1 0,0-1 0,1 2 0,0-1 0,2 0 0,-1 1 0,2-1 0,0 19 0,1-33 0,0 0 0,0 0 0,0 0 0,0 0 0,0 1 0,0-1 0,1 0 0,-1 0 0,0 0 0,1 0 0,-1 0 0,0 0 0,1 0 0,-1 0 0,1 0 0,0-1 0,-1 1 0,1 0 0,0 0 0,-1 0 0,1-1 0,2 2 0,-2-1 0,0-1 0,0 0 0,0 0 0,0 0 0,0 0 0,0 0 0,0 0 0,0 0 0,0-1 0,0 1 0,0 0 0,0-1 0,0 1 0,0 0 0,0-1 0,0 1 0,0-1 0,0 1 0,0-2 0,8-5 0,0 0 0,-1-1 0,11-13 0,-11 13 0,5-5 0,118-116 0,-108 109 0,1 2 0,1 0 0,0 1 0,30-13 0,107-54 0,-102 60 0,1 2 0,110-25 0,-125 36 0,-12-2 0,-17 8 0,-36 24 0,7-6 0,0 0 0,1 0 0,0 1 0,1 1 0,1 0 0,0 0 0,1 1 0,1 0 0,0 0 0,1 1 0,-7 32 0,-1-1 0,9-32 0,0 0 0,1 0 0,1 0 0,-2 28 0,-5 33 0,7-61 0,1 1 0,0-1 0,1 33 0,1-48 0,-1 0 0,1 0 0,1 0 0,-1 0 0,0 0 0,0 0 0,0 0 0,0 0 0,1 0 0,-1 0 0,0 0 0,1 0 0,-1-1 0,1 1 0,-1 0 0,1 0 0,0 0 0,-1-1 0,1 1 0,0 0 0,-1 0 0,1-1 0,0 1 0,0-1 0,-1 1 0,2 0 0,0-1 0,-1 0 0,1 0 0,0 0 0,-1 0 0,1 0 0,-1 0 0,1 0 0,-1 0 0,1-1 0,-1 1 0,1-1 0,-1 1 0,1-1 0,2-1 0,6-4 0,0-1 0,0-1 0,12-10 0,-17 14 0,137-135 0,-50 45 0,-74 79 0,0 1 0,0 1 0,2 1 0,24-12 0,-25 14 0,1-1 0,-2-1 0,1 0 0,27-25 0,-26 20 0,-19 16 0,-1 0 0,1 1 0,-1-1 0,1 1 0,0-1 0,-1 1 0,1 0 0,0-1 0,-1 1 0,1-1 0,0 1 0,0 0 0,-1 0 0,1-1 0,0 1 0,0 0 0,-1 0 0,1 0 0,0 0 0,0 0 0,0 0 0,-1 0 0,1 0 0,0 0 0,0 0 0,-1 1 0,1-1 0,1 1 0,-3 4 0,-1 0 0,1 0 0,-1 0 0,0 0 0,0 0 0,-1-1 0,-3 7 0,5-9 0,-26 49 0,14-26 0,-1 0 0,-1 0 0,-1-1 0,-23 25 0,25-25-1365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3:48.1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24 568 24575,'-15'-251'0,"10"197"0,2 0 0,7-95 0,-3 147 0,-1 0 0,1 0 0,-1 0 0,1 0 0,0 0 0,-1 1 0,1-1 0,0 0 0,0 0 0,0 0 0,1 1 0,-1-1 0,0 1 0,1-1 0,-1 1 0,1-1 0,-1 1 0,1 0 0,0 0 0,0 0 0,-1 0 0,1 0 0,0 0 0,0 0 0,0 1 0,3-2 0,7-1 0,0 1 0,1 0 0,17 0 0,1-1 0,8-1-507,63 1 0,-96 3 156,16 0-6475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3:50.28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2 453 24575,'-1'-40'0,"1"3"0,5-51 0,-3 75 0,0-1 0,2 1 0,-1 0 0,2 0 0,-1 0 0,2 0 0,8-15 0,-13 27 0,11-19 0,0 0 0,1 1 0,18-20 0,-27 34 0,1 1 0,-1-1 0,1 1 0,0 1 0,0-1 0,0 0 0,0 1 0,1 0 0,-1 1 0,1-1 0,0 1 0,0 0 0,0 0 0,0 1 0,0 0 0,0 0 0,6 0 0,2 1 0,-1 2 0,0-1 0,0 2 0,0 0 0,0 0 0,-1 1 0,1 1 0,-1 0 0,0 0 0,0 1 0,-1 1 0,13 9 0,-15-10 0,-2 0 0,1 0 0,-1 1 0,1 0 0,-2 1 0,1-1 0,-1 1 0,0 0 0,-1 1 0,0-1 0,0 1 0,-1 0 0,0 0 0,-1 1 0,0-1 0,3 16 0,-3-42 0,1 1 0,1 0 0,1 0 0,11-24 0,-8 19 0,-8 15 0,2 0 0,-1 0 0,0 0 0,1 1 0,0 0 0,1-1 0,-1 1 0,1 0 0,0 0 0,0 1 0,0-1 0,1 1 0,0 0 0,0 0 0,0 1 0,0 0 0,0-1 0,1 2 0,-1-1 0,1 0 0,0 1 0,0 0 0,0 1 0,0-1 0,0 1 0,0 0 0,0 1 0,0 0 0,11 0 0,-11 0 0,0 0 0,0 0 0,0 0 0,-1 1 0,1 0 0,0 0 0,0 0 0,-1 1 0,1-1 0,9 6 0,-13-5 0,1 0 0,-1 0 0,0 0 0,0 1 0,0-1 0,0 0 0,0 1 0,0 0 0,-1-1 0,1 1 0,-1 0 0,0 0 0,0 0 0,0 0 0,0 0 0,0 0 0,-1 0 0,1 0 0,-1 0 0,0 0 0,0 6 0,-3 286-1365,3-277-5461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3:52.31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298 43 24575,'0'-2'0,"0"1"0,0-1 0,0 1 0,-1-1 0,1 1 0,0-1 0,-1 1 0,1 0 0,-1-1 0,0 1 0,1 0 0,-1-1 0,0 1 0,0 0 0,0 0 0,0 0 0,0-1 0,0 1 0,0 0 0,0 1 0,0-1 0,-1 0 0,0-1 0,-2 0 0,-1 0 0,1 1 0,0-1 0,0 1 0,-1 0 0,1 0 0,0 1 0,-6-1 0,2 0 0,0 1 0,0 0 0,-1 1 0,1 0 0,0 0 0,0 1 0,0 0 0,-13 5 0,12-1 0,1 0 0,0 0 0,0 1 0,1 0 0,0 0 0,0 0 0,1 1 0,0 1 0,0-1 0,-6 13 0,0 2 0,1 0 0,-15 47 0,21-55 0,2-1 0,0 1 0,0 0 0,2 0 0,0 1 0,0-1 0,3 22 0,-2-33 0,1 0 0,-1 0 0,1 0 0,0 0 0,0-1 0,0 1 0,0 0 0,1 0 0,-1-1 0,1 1 0,0-1 0,0 1 0,1-1 0,-1 0 0,0 1 0,1-1 0,0-1 0,0 1 0,0 0 0,0-1 0,0 1 0,1-1 0,-1 0 0,1 0 0,-1-1 0,1 1 0,0-1 0,0 1 0,0-1 0,-1 0 0,9 0 0,-7 0 0,8 0 0,-1 0 0,1-1 0,0 0 0,24-4 0,-33 3 0,-1 0 0,0 0 0,0 0 0,1 0 0,-1-1 0,0 1 0,0-1 0,-1 0 0,1 0 0,0 0 0,0 0 0,-1 0 0,0-1 0,1 1 0,-1-1 0,0 0 0,0 1 0,0-1 0,0 0 0,-1 0 0,1 0 0,-1 0 0,1-5 0,3-11 0,0 0 0,-2-1 0,0 1 0,-1-25 0,1 6 0,-1 16 0,1 1 0,1-1 0,9-26 0,-13 48 0,0-1 0,0 1 0,0 0 0,0-1 0,0 1 0,0 0 0,0-1 0,0 1 0,0 0 0,0 0 0,0-1 0,1 1 0,-1 0 0,0-1 0,0 1 0,0 0 0,0 0 0,1-1 0,-1 1 0,0 0 0,0 0 0,1 0 0,-1-1 0,0 1 0,0 0 0,1 0 0,-1 0 0,0 0 0,1 0 0,-1 0 0,0 0 0,1-1 0,-1 1 0,0 0 0,0 0 0,1 0 0,-1 0 0,0 0 0,1 0 0,-1 0 0,0 1 0,1-1 0,-1 0 0,0 0 0,1 0 0,11 16 0,5 24 0,-17-40 0,17 59 0,12 35 0,-26-87 0,0 0 0,1-1 0,-1 1 0,1 0 0,0-1 0,1 0 0,0 0 0,0 0 0,10 9 0,-10-12-59,0-1 0,0 1-1,0-1 1,0 0-1,1 0 1,-1 0 0,1-1-1,-1 0 1,1 0 0,-1-1-1,1 1 1,-1-1 0,1 0-1,0-1 1,-1 1-1,1-1 1,-1 0 0,1 0-1,-1-1 1,0 0 0,1 0-1,5-3 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3:53.83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0 395 24575,'0'-22'0,"1"0"0,1 0 0,1 0 0,1 0 0,1 1 0,0-1 0,2 1 0,10-23 0,-11 33 0,0 0 0,0 0 0,1 0 0,1 1 0,0 0 0,0 1 0,1-1 0,0 2 0,0-1 0,1 1 0,0 1 0,1 0 0,-1 0 0,1 1 0,21-9 0,-16 9 0,1 1 0,0 1 0,0 0 0,0 1 0,0 0 0,1 2 0,-1 0 0,1 1 0,-1 1 0,1 0 0,-1 2 0,23 5 0,-36-6 1,0-1 1,1 1-1,-1 1 0,0-1 0,-1 0 0,1 1 0,0 0 0,-1 0 1,1 0-1,-1 1 0,0-1 0,0 1 0,-1-1 0,1 1 0,-1 0 1,1 0-1,-1 0 0,0 0 0,-1 1 0,1-1 0,0 6 0,3 10-24,-2 1-1,0-1 0,0 34 0,2 16-1271,-1-50-5531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4:03.99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255 0 24575,'-2'103'0,"4"109"0,-1-207 0,0-1 0,0 0 0,0 1 0,0-1 0,0 0 0,1 0 0,0 0 0,0 0 0,0 0 0,0 0 0,1 0 0,0-1 0,-1 1 0,1-1 0,1 1 0,-1-1 0,0 0 0,1-1 0,-1 1 0,1-1 0,0 1 0,0-1 0,0 0 0,0 0 0,0-1 0,0 1 0,1-1 0,-1 0 0,7 1 0,8 1 0,1-1 0,0-1 0,0 0 0,0-2 0,25-3 0,-37 3 0,1 0 0,-1-1 0,1-1 0,-1 1 0,0-1 0,0-1 0,0 1 0,0-1 0,-1-1 0,1 0 0,-1 0 0,0 0 0,-1-1 0,12-12 0,-10 9 0,0-2 0,0 1 0,-1-1 0,-1 0 0,0 0 0,-1-1 0,0 0 0,0 0 0,3-17 0,-5 17 0,9-34 0,-7 40 0,-4 29 0,1 138 0,-5 175 0,1-322 0,0 0 0,-1-1 0,0 1 0,-1-1 0,-1 0 0,0 0 0,0-1 0,-9 15 0,-10 11 0,-33 40 0,45-62 0,-5 3 0,-1 0 0,-36 28 0,41-35 0,2-4 0,1-1 0,-2 0 0,1-1 0,-1 0 0,0-1 0,0 0 0,0-1 0,0 0 0,-1-1 0,0-1 0,-14 2 0,-7-1 0,0-2 0,-1-1 0,-34-4 0,65 3 0,-1-1 0,0 1 0,0-1 0,1 0 0,-1 0 0,1-1 0,0 1 0,-1-1 0,1 0 0,0 0 0,1 0 0,-1-1 0,1 1 0,-1-1 0,1 0 0,0 0 0,0 0 0,1 0 0,-1-1 0,1 1 0,-3-9 0,-5-11 0,1 0 0,-9-45 0,17 66 0,-12-75-1365,12 61-5461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3:25.0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1 541 24575,'17'-1'0,"0"0"0,0-2 0,0 0 0,-1-1 0,1-1 0,-1 0 0,23-11 0,104-61 0,-125 66 0,100-60 0,200-158 0,-302 215 0,0 0 0,-1-1 0,-1-1 0,-1 0 0,15-23 0,-207 314 0,96-155 0,5 4 0,-79 170 0,124-218 0,-84 184 0,84-194 0,-78 112 0,58-110 0,160-168 0,125-91 0,-160 134 0,501-365 0,-187 145 0,-235 164 0,-151 113 0,0 1 0,0-1 0,1 0 0,-1 0 0,0 0 0,0 0 0,0 1 0,0-1 0,0 0 0,0 0 0,0 0 0,0 0 0,0 1 0,0-1 0,0 0 0,1 0 0,-1 0 0,0 0 0,0 0 0,0 0 0,0 1 0,0-1 0,0 0 0,1 0 0,-1 0 0,0 0 0,0 0 0,0 0 0,0 0 0,1 0 0,-1 0 0,0 0 0,0 0 0,0 0 0,1 0 0,-1 0 0,0 0 0,0 0 0,0 0 0,0 0 0,1 0 0,-1 0 0,0 0 0,0 0 0,0 0 0,0 0 0,1 0 0,-1 0 0,0 0 0,0-1 0,0 1 0,0 0 0,0 0 0,1 0 0,-1 0 0,0 0 0,0 0 0,0-1 0,0 1 0,0 0 0,0 0 0,0 0 0,0 0 0,0-1 0,0 1 0,1 0 0,-11 20 0,-23 28 0,-167 200 0,-43 59 0,199-245 0,2 3 0,4 1 0,-33 76 0,69-137 0,-3 7 0,0-1 0,1 1 0,0 0 0,-3 21 0,7-32 0,0 0 0,-1 1 0,1-1 0,0 1 0,0-1 0,0 1 0,0-1 0,0 1 0,0-1 0,1 1 0,-1-1 0,1 1 0,-1-1 0,1 1 0,-1-1 0,1 0 0,0 1 0,-1-1 0,1 0 0,0 1 0,0-1 0,0 0 0,0 0 0,0 0 0,0 0 0,0 0 0,1 0 0,-1 0 0,0-1 0,0 1 0,1 0 0,-1-1 0,1 1 0,-1 0 0,0-1 0,1 0 0,-1 1 0,1-1 0,-1 0 0,1 0 0,-1 0 0,1 0 0,-1 0 0,1 0 0,-1 0 0,1-1 0,-1 1 0,3-1 0,10-2 0,0 0 0,0 0 0,0-2 0,-1 0 0,0 0 0,20-12 0,77-53 0,-75 47 0,453-322 0,-117 81 0,-284 204 0,298-197 0,-385 257 0,31-16 0,-19 15 0,-14 15 0,-15 14 0,-2 0 0,0-1 0,-43 45 0,28-33 0,-423 459 0,-17 21 0,447-488 0,15-19 0,0 1 0,2 0 0,-1 0 0,1 2 0,1-1 0,-11 24 0,29-42 0,7-8 0,79-75 0,147-102 0,126-57 0,-274 185 0,1030-696 0,-1113 750 0,-13 10 0,-27 23 0,10-9 0,-1052 953 0,1017-922 0,20-19 0,1 1 0,1 2 0,2 1 0,-28 41 0,56-73 0,1 1 0,0 0 0,0-1 0,0 1 0,0 0 0,1-1 0,-1 1 0,0 0 0,1 0 0,-1 0 0,1 0 0,-1 3 0,1-4 0,1-1 0,-1 0 0,0 1 0,0-1 0,0 1 0,0-1 0,1 0 0,-1 1 0,0-1 0,1 0 0,-1 1 0,0-1 0,0 0 0,1 1 0,-1-1 0,0 0 0,1 0 0,-1 1 0,1-1 0,-1 0 0,0 0 0,1 0 0,-1 0 0,1 1 0,-1-1 0,1 0 0,-1 0 0,0 0 0,1 0 0,-1 0 0,1 0 0,-1 0 0,1 0 0,5-1 0,1 0 0,-1-1 0,0 1 0,0-1 0,11-5 0,114-56 0,146-95 0,-148 82 0,124-71 0,707-428 0,-753 434 0,-176 122 0,-19 18 0,-16 17 0,-25 27 0,-2-1 0,-1-2 0,-2-1 0,-53 46 0,51-49 0,-319 292 0,-151 158 0,493-471 0,5-8 0,1 1 0,0 0 0,0 0 0,1 1 0,0-1 0,1 1 0,0 0 0,-4 12 0,8-20 0,1-1 0,0 1 0,0 0 0,-1-1 0,1 1 0,0 0 0,0-1 0,0 1 0,0 0 0,0 0 0,0-1 0,0 1 0,0 0 0,0 0 0,0-1 0,0 1 0,1 0 0,-1-1 0,0 1 0,0 0 0,1-1 0,-1 1 0,0 0 0,1-1 0,-1 1 0,1-1 0,-1 1 0,1 0 0,-1-1 0,1 1 0,-1-1 0,1 0 0,0 1 0,-1-1 0,2 1 0,28 0 0,4-9 0,0-2 0,0 0 0,-1-3 0,56-30 0,-36 18 0,261-125 0,487-314 0,-767 441 0,0-1 0,-1-1 0,-2-2 0,31-34 0,-59 55-59,-12 13 206,-16 14-1600,6-3-5373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3:26.50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1274 24575,'0'-4'0,"1"-1"0,0 1 0,0 0 0,0-1 0,1 1 0,0 0 0,-1 0 0,5-6 0,3-10 0,375-910 0,-281 666 0,-102 263 0,-1 0 0,0 0 0,0 0 0,1 1 0,-1-1 0,0 0 0,1 0 0,-1 0 0,1 1 0,-1-1 0,1 0 0,-1 1 0,1-1 0,-1 0 0,1 1 0,0-1 0,-1 1 0,1-1 0,0 1 0,1-1 0,4 13 0,-4 39 0,-2-45 0,0 89-102,11 413 337,-2-377-984,48 241 0,-48-334-6077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3:27.5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17 71 24575,'-4'0'0,"-3"0"0,2 0 0,5 0 0,9-4 0,10 0 0,9-1 0,5 2 0,1-3 0,-2 0 0,-3 1 0,-3-2 0,-3 0 0,-5-2 0,-3 1 0,0 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3:29.3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24575,'0'7'0,"0"8"0,0 12 0,3 15 0,2 14 0,-1 13 0,-1 18 0,0 15 0,-2 13 0,0 4 0,-1-2 0,0-11 0,0-17 0,0-20 0,3-22 0,1-16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3:30.50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20 24575,'131'-15'0,"301"10"0,-336 6 0,-93-1 0,1 0 0,0 0 0,0 0 0,0 0 0,0 1 0,0 0 0,-1 0 0,1 0 0,0 0 0,0 0 0,-1 1 0,6 3 0,-7-3 0,1 0 0,-1 1 0,0-1 0,0 1 0,0 0 0,-1-1 0,1 1 0,0 0 0,-1 0 0,0 0 0,0 0 0,0 0 0,0 1 0,0-1 0,0 5 0,3 12 0,-1 1 0,-1 0 0,-1 0 0,-1 1 0,-2 23 0,1-38 0,0-1 0,0 1 0,-1-1 0,1 1 0,-1-1 0,-1 0 0,1 0 0,-1 0 0,0 0 0,-1 0 0,1-1 0,-1 1 0,0-1 0,-1 0 0,1 0 0,-1-1 0,0 1 0,0-1 0,0 0 0,-9 5 0,-24 7 0,-1-1 0,-1-3 0,0-1 0,-75 11 0,76-15 0,-66 7-1365,84-13-5461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3:36.52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104 0 24575,'2'204'0,"-8"288"0,-2-413 0,-5 0 0,-22 81 0,-5 22 0,39-179 0,0 1 0,1 0 0,-1 0 0,1 0 0,0 0 0,0 0 0,0 0 0,0 0 0,1 0 0,0 0 0,0-1 0,0 1 0,0 0 0,3 5 0,-2-7 0,-1 1 0,1-1 0,0 0 0,1-1 0,-1 1 0,0 0 0,0 0 0,1-1 0,-1 0 0,1 1 0,-1-1 0,1 0 0,0 0 0,-1 0 0,1-1 0,0 1 0,0-1 0,-1 1 0,1-1 0,4 0 0,41 0 0,0-3 0,92-15 0,-13 0 0,153 2-1365,-210 15-5461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3:45.1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940 199 24575,'0'-5'0,"0"-7"0,0 0 0,0 0 0,-1 0 0,-1 1 0,-5-21 0,6 28 0,-1 0 0,0 0 0,0 1 0,0-1 0,-1 1 0,1-1 0,-1 1 0,0 0 0,0 0 0,0 0 0,0 0 0,-1 1 0,1-1 0,-1 1 0,1 0 0,-1 0 0,0 0 0,0 1 0,-7-3 0,-27-7 0,0 2 0,-1 1 0,0 2 0,-46-1 0,50 5 0,1 2 0,-1 1 0,0 2 0,1 1 0,-41 11 0,56-10 0,1 1 0,1 1 0,-1 0 0,1 2 0,0 0 0,1 1 0,0 0 0,1 2 0,0 0 0,0 0 0,-12 16 0,7-7 0,1 2 0,1 0 0,1 1 0,1 1 0,-24 50 0,33-56 0,0-1 0,1 1 0,1 0 0,1 1 0,1-1 0,1 1 0,0 0 0,1-1 0,4 37 0,2-11 0,1 0 0,3 0 0,1-1 0,3-1 0,23 58 0,-28-84 0,0 0 0,1-1 0,1 0 0,0-1 0,1 0 0,1 0 0,0-1 0,1-1 0,0 0 0,1-1 0,1 0 0,0-1 0,0-1 0,1 0 0,30 13 0,-24-15 0,1-1 0,0-1 0,0-1 0,1-1 0,33 2 0,121-9 0,-164 1 0,0 0 0,0-1 0,0 0 0,-1-1 0,0-1 0,0 0 0,0-1 0,0 0 0,-1-1 0,0 0 0,-1-1 0,1 0 0,16-16 0,6-11 0,-1-1 0,43-60 0,-63 79 0,2 3 0,-11 25 0,-13 34 0,8-38 0,-9 43 0,3 1 0,1 0 0,3 1 0,3-1 0,6 68 0,3-78-1365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15:33:46.89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101 242 24575,'1'1'0,"-1"0"0,1 0 0,-1 0 0,1 0 0,0 0 0,0 0 0,-1 0 0,1 0 0,0-1 0,0 1 0,0 0 0,0 0 0,0-1 0,0 1 0,0 0 0,0-1 0,0 1 0,0-1 0,0 0 0,1 1 0,-1-1 0,0 0 0,0 0 0,0 0 0,1 1 0,-1-1 0,1-1 0,41 4 0,-38-3 0,5 1 0,-1-1 0,1 0 0,-1-1 0,1 0 0,-1-1 0,1 0 0,-1 0 0,0-1 0,10-4 0,-13 4 0,-1 0 0,0-1 0,1 0 0,-2 1 0,1-2 0,0 1 0,-1-1 0,0 1 0,0-1 0,0 0 0,-1-1 0,1 1 0,-1-1 0,4-11 0,-2 7 0,-1 0 0,-1 0 0,1-1 0,-2 0 0,0 1 0,2-21 0,-4 29 0,0-1 0,0 0 0,0 1 0,0-1 0,-1 0 0,1 1 0,-1-1 0,0 1 0,0-1 0,0 1 0,0-1 0,0 1 0,-1 0 0,1 0 0,-1-1 0,1 1 0,-1 0 0,0 0 0,0 0 0,0 1 0,0-1 0,0 0 0,0 1 0,0-1 0,0 1 0,-1 0 0,1 0 0,-1 0 0,1 0 0,-1 0 0,1 0 0,-1 1 0,-3-1 0,-29-3 0,-2 2 0,1 1 0,0 2 0,-36 5 0,68-6 0,1 1 0,0-1 0,0 1 0,0 0 0,0 0 0,0 0 0,0 0 0,0 1 0,0-1 0,0 1 0,1 0 0,-1 0 0,1 0 0,-1 0 0,1 0 0,-4 4 0,2 0 0,0 0 0,0 0 0,1 0 0,0 1 0,0-1 0,0 1 0,-2 7 0,0 10 0,0-1 0,2 1 0,-2 33 0,2 23 0,7 96 0,-3-170 0,0-1 0,0 0 0,1 0 0,-1 0 0,1-1 0,1 1 0,-1 0 0,0-1 0,1 1 0,0-1 0,0 0 0,1 0 0,-1 0 0,1 0 0,0-1 0,0 1 0,0-1 0,6 4 0,-3-3 0,0 0 0,1 0 0,0 0 0,-1-1 0,2 0 0,-1 0 0,0-1 0,0 0 0,1 0 0,11 0 0,2-1-101,4 0 179,1-1 0,44-5 0,-64 4-178,1-1 0,-1 1 0,-1-1 0,1 0 1,0-1-1,0 0 0,-1 0 0,0 0 0,1-1 0,-1 0 0,-1 0 1,1-1-1,-1 1 0,10-11 0,-3-1-6726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CDEAEF8A-5BB8-41C8-B8C2-160617C17EF4}" type="datetimeFigureOut">
              <a:rPr lang="en-GB" smtClean="0"/>
              <a:pPr/>
              <a:t>23/04/2026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4320660A-27FD-4528-AE7F-EC6080404E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Write some APLAN</a:t>
            </a:r>
          </a:p>
          <a:p>
            <a:r>
              <a:rPr lang="en-GB" dirty="0"/>
              <a:t>Turn on APLAN output</a:t>
            </a:r>
          </a:p>
          <a:p>
            <a:r>
              <a:rPr lang="en-GB" dirty="0"/>
              <a:t>Edit APLAN</a:t>
            </a:r>
          </a:p>
          <a:p>
            <a:r>
              <a:rPr lang="en-GB" dirty="0"/>
              <a:t>Later: () is an empty _namespace_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6760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Nesting</a:t>
            </a:r>
          </a:p>
          <a:p>
            <a:r>
              <a:rPr lang="en-GB" dirty="0"/>
              <a:t>Text files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3501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inline tracing of this expression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9879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Dyadic:</a:t>
            </a:r>
          </a:p>
          <a:p>
            <a:r>
              <a:rPr lang="en-GB" dirty="0"/>
              <a:t>Word(s)⊆⍛∊words</a:t>
            </a:r>
          </a:p>
          <a:p>
            <a:r>
              <a:rPr lang="en-GB" dirty="0"/>
              <a:t>x⍴⍛⍴0</a:t>
            </a:r>
          </a:p>
          <a:p>
            <a:r>
              <a:rPr lang="en-GB" dirty="0"/>
              <a:t>Monadic:</a:t>
            </a:r>
          </a:p>
          <a:p>
            <a:r>
              <a:rPr lang="en-GB" dirty="0"/>
              <a:t>⌈/⍛=</a:t>
            </a:r>
          </a:p>
          <a:p>
            <a:r>
              <a:rPr lang="en-GB" dirty="0"/>
              <a:t>&gt;∘0⍛/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1319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4749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Foobar</a:t>
            </a:r>
            <a:r>
              <a:rPr lang="en-GB" dirty="0"/>
              <a:t>(!</a:t>
            </a:r>
            <a:r>
              <a:rPr lang="en-GB" dirty="0" err="1"/>
              <a:t>baz</a:t>
            </a:r>
            <a:r>
              <a:rPr lang="en-GB" dirty="0"/>
              <a:t>) example</a:t>
            </a:r>
          </a:p>
          <a:p>
            <a:r>
              <a:rPr lang="en-GB" dirty="0"/>
              <a:t>Need execute to get name (dangerous!)</a:t>
            </a:r>
          </a:p>
          <a:p>
            <a:r>
              <a:rPr lang="en-GB" dirty="0"/>
              <a:t>Need trap to handle name not existing (</a:t>
            </a:r>
            <a:r>
              <a:rPr lang="en-GB" dirty="0" err="1"/>
              <a:t>ew</a:t>
            </a:r>
            <a:r>
              <a:rPr lang="en-GB" dirty="0"/>
              <a:t>!)</a:t>
            </a:r>
          </a:p>
          <a:p>
            <a:r>
              <a:rPr lang="en-GB" dirty="0"/>
              <a:t>Name value pairs, and matrix default pair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470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B5A4A-765B-C8CE-B4BF-E267E4138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840415-EC43-3C1F-1EAC-971B1F4983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4A7442-98E0-1BB2-4583-3AC60E96C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43EBD-679F-49E0-C96C-8C50889703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0972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⎕SHELL⍠('Shell' ⋄ 'cmd.exe’ ‘/C')⊢'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dir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’</a:t>
            </a:r>
            <a:r>
              <a:rPr lang="en-GB" sz="1200" kern="1200" dirty="0">
                <a:solidFill>
                  <a:schemeClr val="tx1"/>
                </a:solidFill>
                <a:latin typeface="Sarabun" panose="00000500000000000000" pitchFamily="2" charset="-34"/>
                <a:ea typeface="+mn-ea"/>
                <a:cs typeface="+mn-cs"/>
              </a:rPr>
              <a:t>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F←{⎕SHELL 'tree /F'}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G←{⎕SHELL 'tree.com' '/F’}</a:t>
            </a:r>
            <a:r>
              <a:rPr lang="en-GB" sz="1200" kern="1200" dirty="0">
                <a:solidFill>
                  <a:schemeClr val="tx1"/>
                </a:solidFill>
                <a:latin typeface="Sarabun" panose="00000500000000000000" pitchFamily="2" charset="-34"/>
                <a:ea typeface="+mn-ea"/>
                <a:cs typeface="+mn-cs"/>
              </a:rPr>
              <a:t>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⎕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SHELL⍠'Env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' ['FOO' '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asdf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' ⋄ 'BAR' 'qwerty']⊢'echo $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Env:FOO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 $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Env:BAR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’</a:t>
            </a:r>
            <a:r>
              <a:rPr lang="en-GB" sz="1200" kern="1200" dirty="0">
                <a:solidFill>
                  <a:schemeClr val="tx1"/>
                </a:solidFill>
                <a:latin typeface="Sarabun" panose="00000500000000000000" pitchFamily="2" charset="-34"/>
                <a:ea typeface="+mn-ea"/>
                <a:cs typeface="+mn-cs"/>
              </a:rPr>
              <a:t>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⎕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SHELL⍠'Timeout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' 2000⊢'sleep 10'</a:t>
            </a:r>
            <a:r>
              <a:rPr lang="en-GB" sz="1200" kern="1200" dirty="0">
                <a:solidFill>
                  <a:schemeClr val="tx1"/>
                </a:solidFill>
                <a:latin typeface="Sarabun" panose="00000500000000000000" pitchFamily="2" charset="-34"/>
                <a:ea typeface="+mn-ea"/>
                <a:cs typeface="+mn-cs"/>
              </a:rPr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5131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2C384-6905-9733-43AF-A0275B603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0D77EB-477C-FBAF-94B2-2FDF3EF57E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A5972C-917B-DBC7-D72A-EDAA7CB929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F73170-34A0-598B-80F5-529D4D8DD0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8366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45061" y="3741620"/>
            <a:ext cx="5073516" cy="1024109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i="1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 useBgFill="1">
        <p:nvSpPr>
          <p:cNvPr id="3" name="Rounded Rectangle 2"/>
          <p:cNvSpPr/>
          <p:nvPr userDrawn="1"/>
        </p:nvSpPr>
        <p:spPr>
          <a:xfrm>
            <a:off x="8616917" y="51470"/>
            <a:ext cx="405045" cy="2700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A7F93E-0AC9-4994-C087-EC47479093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5060" y="818889"/>
            <a:ext cx="1935522" cy="351233"/>
          </a:xfrm>
          <a:prstGeom prst="rect">
            <a:avLst/>
          </a:prstGeom>
        </p:spPr>
      </p:pic>
      <p:sp>
        <p:nvSpPr>
          <p:cNvPr id="10" name="Media Placeholder 3">
            <a:extLst>
              <a:ext uri="{FF2B5EF4-FFF2-40B4-BE49-F238E27FC236}">
                <a16:creationId xmlns:a16="http://schemas.microsoft.com/office/drawing/2014/main" id="{A8C42A55-8D9A-E8BD-8457-92C7015F8BD3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FE235E-8BE2-78BC-2D0F-81A926E250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095533"/>
            <a:ext cx="9144000" cy="4762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7DA54AE-24CE-46D4-E5A9-B680C8F8ED7C}"/>
              </a:ext>
            </a:extLst>
          </p:cNvPr>
          <p:cNvSpPr/>
          <p:nvPr userDrawn="1"/>
        </p:nvSpPr>
        <p:spPr>
          <a:xfrm>
            <a:off x="79513" y="4850296"/>
            <a:ext cx="417443" cy="201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73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723925" y="1417983"/>
            <a:ext cx="2127975" cy="308898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717550" indent="-355600">
              <a:buSzPct val="60000"/>
              <a:buFont typeface="Courier New" panose="02070309020205020404" pitchFamily="49" charset="0"/>
              <a:buChar char="o"/>
              <a:defRPr/>
            </a:lvl2pPr>
            <a:lvl3pPr marL="1079500" indent="-361950">
              <a:buFont typeface="Wingdings" panose="05000000000000000000" pitchFamily="2" charset="2"/>
              <a:buChar char="§"/>
              <a:defRPr/>
            </a:lvl3pPr>
            <a:lvl4pPr marL="1433513" indent="-354013">
              <a:buFont typeface="Calibri" panose="020F0502020204030204" pitchFamily="34" charset="0"/>
              <a:buChar char="–"/>
              <a:defRPr/>
            </a:lvl4pPr>
          </a:lstStyle>
          <a:p>
            <a:r>
              <a:rPr lang="da-DK" dirty="0"/>
              <a:t>Space here </a:t>
            </a:r>
            <a:br>
              <a:rPr lang="da-DK" dirty="0"/>
            </a:br>
            <a:r>
              <a:rPr lang="da-DK" dirty="0"/>
              <a:t>for code </a:t>
            </a:r>
            <a:r>
              <a:rPr lang="da-DK" dirty="0">
                <a:latin typeface="APL385 Unicode" panose="020B0709000202000203" pitchFamily="49" charset="0"/>
              </a:rPr>
              <a:t>{⍺×⍵}</a:t>
            </a:r>
            <a:br>
              <a:rPr lang="da-DK" dirty="0"/>
            </a:br>
            <a:r>
              <a:rPr lang="da-DK" dirty="0"/>
              <a:t>pictures</a:t>
            </a:r>
            <a:br>
              <a:rPr lang="da-DK" dirty="0"/>
            </a:br>
            <a:r>
              <a:rPr lang="da-DK" dirty="0"/>
              <a:t>etc.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/>
            </a:lvl1pPr>
            <a:lvl2pPr>
              <a:spcBef>
                <a:spcPts val="0"/>
              </a:spcBef>
              <a:buClr>
                <a:srgbClr val="FF6600"/>
              </a:buClr>
              <a:defRPr/>
            </a:lvl2pPr>
            <a:lvl3pPr>
              <a:spcBef>
                <a:spcPts val="0"/>
              </a:spcBef>
              <a:buClr>
                <a:srgbClr val="FF6600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07968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41860E7C-CA2A-CCFE-19A9-6DCDEE29B22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1C07FA-679D-46C0-86F7-8D17779A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104000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4BF5B9E-EBC4-409F-984B-6D47D81EDF4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7260" y="1264925"/>
            <a:ext cx="4104641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378A4D6-E4A6-4021-9A3E-CD1962CF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54350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CFE9A372-03E3-E60F-6496-867B43D28DDD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C4900D4-E042-4F52-A837-0B504DD6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27846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6AE5AD0B-78DA-96AF-6F08-3574B654A51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2ADF6038-2E5A-469C-35D8-0A0580CF19AD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7" y="1264925"/>
            <a:ext cx="85283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B4391E-A2CA-4E7C-B5A9-A31CF000D3E5}"/>
              </a:ext>
            </a:extLst>
          </p:cNvPr>
          <p:cNvSpPr txBox="1">
            <a:spLocks/>
          </p:cNvSpPr>
          <p:nvPr userDrawn="1"/>
        </p:nvSpPr>
        <p:spPr>
          <a:xfrm>
            <a:off x="710852" y="4745354"/>
            <a:ext cx="7066640" cy="39814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60000"/>
              <a:buFont typeface="Courier New" panose="02070309020205020404" pitchFamily="49" charset="0"/>
              <a:buChar char="o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Calibri" panose="020F0502020204030204" pitchFamily="34" charset="0"/>
              <a:buChar char="–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</a:pPr>
            <a:endParaRPr lang="en-US" sz="1600" dirty="0">
              <a:solidFill>
                <a:srgbClr val="282828"/>
              </a:solidFill>
              <a:latin typeface="Sarabun" panose="00000500000000000000" pitchFamily="2" charset="-34"/>
            </a:endParaRPr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45720" y="4743900"/>
            <a:ext cx="665132" cy="39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02EDF88B-1B61-4481-9BD6-D2E23BF0DCD8}" type="slidenum">
              <a:rPr lang="en-GB" sz="1600" baseline="0" smtClean="0">
                <a:solidFill>
                  <a:srgbClr val="FF6A13"/>
                </a:solidFill>
                <a:latin typeface="Sarabun" panose="00000500000000000000" pitchFamily="2" charset="-34"/>
              </a:rPr>
              <a:pPr algn="l"/>
              <a:t>‹#›</a:t>
            </a:fld>
            <a:endParaRPr lang="en-GB" sz="1600" baseline="0" dirty="0">
              <a:solidFill>
                <a:srgbClr val="FF6A13"/>
              </a:solidFill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920957-0551-8F72-773E-84D867F26A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400"/>
          <a:stretch/>
        </p:blipFill>
        <p:spPr>
          <a:xfrm>
            <a:off x="0" y="5097467"/>
            <a:ext cx="9144000" cy="457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FEC5741-2586-9026-BBB0-7FC530AB64E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7695277" y="4777634"/>
            <a:ext cx="1270736" cy="23077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83D858B2-DD62-FC63-C783-962853AB44E0}"/>
                  </a:ext>
                </a:extLst>
              </p14:cNvPr>
              <p14:cNvContentPartPr/>
              <p14:nvPr userDrawn="1"/>
            </p14:nvContentPartPr>
            <p14:xfrm>
              <a:off x="7610455" y="4748538"/>
              <a:ext cx="1036080" cy="2962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83D858B2-DD62-FC63-C783-962853AB44E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2815" y="4730898"/>
                <a:ext cx="1071720" cy="331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3B475E"/>
          </a:solidFill>
          <a:latin typeface="Sarabun" panose="00000500000000000000" pitchFamily="2" charset="-34"/>
          <a:ea typeface="+mj-ea"/>
          <a:cs typeface="Calibri" panose="020F0502020204030204" pitchFamily="34" charset="0"/>
        </a:defRPr>
      </a:lvl1pPr>
    </p:titleStyle>
    <p:bodyStyle>
      <a:lvl1pPr marL="458788" indent="-45878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2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1pPr>
      <a:lvl2pPr marL="858838" indent="-40163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lang="en-US" sz="2000" kern="1200" dirty="0" smtClean="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8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3pPr>
      <a:lvl4pPr marL="1655763" indent="-284163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13" Type="http://schemas.openxmlformats.org/officeDocument/2006/relationships/image" Target="../media/image11.png"/><Relationship Id="rId18" Type="http://schemas.openxmlformats.org/officeDocument/2006/relationships/customXml" Target="../ink/ink10.xml"/><Relationship Id="rId26" Type="http://schemas.openxmlformats.org/officeDocument/2006/relationships/customXml" Target="../ink/ink14.xml"/><Relationship Id="rId3" Type="http://schemas.openxmlformats.org/officeDocument/2006/relationships/image" Target="../media/image6.png"/><Relationship Id="rId21" Type="http://schemas.openxmlformats.org/officeDocument/2006/relationships/image" Target="../media/image15.png"/><Relationship Id="rId7" Type="http://schemas.openxmlformats.org/officeDocument/2006/relationships/image" Target="../media/image8.png"/><Relationship Id="rId12" Type="http://schemas.openxmlformats.org/officeDocument/2006/relationships/customXml" Target="../ink/ink7.xml"/><Relationship Id="rId17" Type="http://schemas.openxmlformats.org/officeDocument/2006/relationships/image" Target="../media/image13.png"/><Relationship Id="rId25" Type="http://schemas.openxmlformats.org/officeDocument/2006/relationships/image" Target="../media/image17.png"/><Relationship Id="rId2" Type="http://schemas.openxmlformats.org/officeDocument/2006/relationships/customXml" Target="../ink/ink2.xml"/><Relationship Id="rId16" Type="http://schemas.openxmlformats.org/officeDocument/2006/relationships/customXml" Target="../ink/ink9.xml"/><Relationship Id="rId20" Type="http://schemas.openxmlformats.org/officeDocument/2006/relationships/customXml" Target="../ink/ink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.xml"/><Relationship Id="rId11" Type="http://schemas.openxmlformats.org/officeDocument/2006/relationships/image" Target="../media/image10.png"/><Relationship Id="rId24" Type="http://schemas.openxmlformats.org/officeDocument/2006/relationships/customXml" Target="../ink/ink13.xml"/><Relationship Id="rId5" Type="http://schemas.openxmlformats.org/officeDocument/2006/relationships/image" Target="../media/image7.png"/><Relationship Id="rId15" Type="http://schemas.openxmlformats.org/officeDocument/2006/relationships/image" Target="../media/image12.png"/><Relationship Id="rId23" Type="http://schemas.openxmlformats.org/officeDocument/2006/relationships/image" Target="../media/image16.png"/><Relationship Id="rId10" Type="http://schemas.openxmlformats.org/officeDocument/2006/relationships/customXml" Target="../ink/ink6.xml"/><Relationship Id="rId19" Type="http://schemas.openxmlformats.org/officeDocument/2006/relationships/image" Target="../media/image14.png"/><Relationship Id="rId4" Type="http://schemas.openxmlformats.org/officeDocument/2006/relationships/customXml" Target="../ink/ink3.xml"/><Relationship Id="rId9" Type="http://schemas.openxmlformats.org/officeDocument/2006/relationships/image" Target="../media/image9.png"/><Relationship Id="rId14" Type="http://schemas.openxmlformats.org/officeDocument/2006/relationships/customXml" Target="../ink/ink8.xml"/><Relationship Id="rId22" Type="http://schemas.openxmlformats.org/officeDocument/2006/relationships/customXml" Target="../ink/ink12.xml"/><Relationship Id="rId27" Type="http://schemas.openxmlformats.org/officeDocument/2006/relationships/image" Target="../media/image1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06D1C-A3B1-4F26-AF28-1790713DE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7C12F6-BA24-8BBF-D8CB-53615A6921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Asher Harvey-Smith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452C7D94-0373-E1AD-3239-C5F50B602C81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6D120E-DE1D-2654-0136-2598844A50E2}"/>
              </a:ext>
            </a:extLst>
          </p:cNvPr>
          <p:cNvSpPr txBox="1">
            <a:spLocks/>
          </p:cNvSpPr>
          <p:nvPr/>
        </p:nvSpPr>
        <p:spPr>
          <a:xfrm>
            <a:off x="445060" y="1688053"/>
            <a:ext cx="6637911" cy="176739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Enhancements in </a:t>
            </a:r>
            <a:r>
              <a:rPr lang="en-GB" dirty="0" err="1"/>
              <a:t>Dyalog</a:t>
            </a:r>
            <a:r>
              <a:rPr lang="en-GB" dirty="0"/>
              <a:t> v20.0</a:t>
            </a:r>
          </a:p>
        </p:txBody>
      </p:sp>
    </p:spTree>
    <p:extLst>
      <p:ext uri="{BB962C8B-B14F-4D97-AF65-F5344CB8AC3E}">
        <p14:creationId xmlns:p14="http://schemas.microsoft.com/office/powerpoint/2010/main" val="4290590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5AD0C-72DD-7806-FCF5-621546DDA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3BFB5-8F6F-84B0-1DB7-5961B40FB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271833" cy="3242040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dirty="0">
                <a:effectLst/>
                <a:latin typeface="APL385 Unicode" panose="020B0709000202000203" pitchFamily="49" charset="0"/>
              </a:rPr>
              <a:t>      m←[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      </a:t>
            </a:r>
            <a:r>
              <a:rPr lang="en-US" dirty="0">
                <a:latin typeface="APL385 Unicode" panose="020B0709000202000203" pitchFamily="49" charset="0"/>
              </a:rPr>
              <a:t>'Name  Age'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      </a:t>
            </a:r>
            <a:r>
              <a:rPr lang="en-US" dirty="0">
                <a:latin typeface="APL385 Unicode" panose="020B0709000202000203" pitchFamily="49" charset="0"/>
              </a:rPr>
              <a:t>'Alice 12'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      </a:t>
            </a:r>
            <a:r>
              <a:rPr lang="en-US" dirty="0">
                <a:latin typeface="APL385 Unicode" panose="020B0709000202000203" pitchFamily="49" charset="0"/>
              </a:rPr>
              <a:t>'Bob   34'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      </a:t>
            </a:r>
            <a:r>
              <a:rPr lang="en-US" dirty="0">
                <a:latin typeface="APL385 Unicode" panose="020B0709000202000203" pitchFamily="49" charset="0"/>
              </a:rPr>
              <a:t>'Claus 56'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  ]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  m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Name  Age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Alice 12 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Bob   34 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Claus 56</a:t>
            </a:r>
            <a:r>
              <a:rPr lang="en-US" dirty="0">
                <a:latin typeface="Courier New" panose="02070309020205020404" pitchFamily="49" charset="0"/>
              </a:rPr>
              <a:t> </a:t>
            </a: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407B46F-ED05-A2D3-53D8-31DC86C7A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Big Arrays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A25A16C4-2147-F2B5-4F7E-813E69978D1E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048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E924156-FABA-471E-4108-FDE4CC253D7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92EB2-C570-4438-F39D-48757831F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BC068DC-9DC7-95DA-D4F1-0A61F409F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the IDE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45AEF26B-7B62-529E-2E8A-A0AAA680D277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596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13E4FE-0B06-0A6C-89C5-F4060AC90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Namespaces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14AB8737-6818-62F7-7446-9D411574F6D4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3755FCB-AD5A-2117-B150-0186CDABCE5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en-GB" dirty="0">
                <a:effectLst/>
                <a:latin typeface="APL385 Unicode" panose="020B0709000202000203" pitchFamily="49" charset="0"/>
              </a:rPr>
              <a:t>'</a:t>
            </a:r>
            <a:r>
              <a:rPr lang="en-GB" dirty="0" err="1">
                <a:effectLst/>
                <a:latin typeface="APL385 Unicode" panose="020B0709000202000203" pitchFamily="49" charset="0"/>
              </a:rPr>
              <a:t>ns'⎕NS</a:t>
            </a:r>
            <a:r>
              <a:rPr lang="en-GB" dirty="0">
                <a:effectLst/>
                <a:latin typeface="APL385 Unicode" panose="020B0709000202000203" pitchFamily="49" charset="0"/>
              </a:rPr>
              <a:t>''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ns.foo←1 2 3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ns.bar←4 5 6</a:t>
            </a:r>
            <a:r>
              <a:rPr lang="en-GB" dirty="0">
                <a:latin typeface="Courier New" panose="02070309020205020404" pitchFamily="49" charset="0"/>
              </a:rPr>
              <a:t> </a:t>
            </a:r>
            <a:endParaRPr lang="en-GB" dirty="0">
              <a:latin typeface="APL387 Unicode" panose="020B0709000202000203" pitchFamily="50" charset="0"/>
            </a:endParaRPr>
          </a:p>
          <a:p>
            <a:pPr marL="0" indent="0">
              <a:spcAft>
                <a:spcPts val="0"/>
              </a:spcAft>
              <a:buFont typeface="Wingdings 2" panose="05020102010507070707" pitchFamily="18" charset="2"/>
              <a:buNone/>
            </a:pP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B0DD11D-5570-4894-D2AF-D2CE6AC16AA4}"/>
              </a:ext>
            </a:extLst>
          </p:cNvPr>
          <p:cNvSpPr txBox="1">
            <a:spLocks/>
          </p:cNvSpPr>
          <p:nvPr/>
        </p:nvSpPr>
        <p:spPr>
          <a:xfrm>
            <a:off x="4056744" y="1264925"/>
            <a:ext cx="4763730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</a:pPr>
            <a:r>
              <a:rPr lang="en-US" dirty="0">
                <a:effectLst/>
                <a:latin typeface="APL385 Unicode" panose="020B0709000202000203" pitchFamily="49" charset="0"/>
              </a:rPr>
              <a:t>(foo: 1 2 3 ⋄ bar: 4 5 6)</a:t>
            </a:r>
          </a:p>
          <a:p>
            <a:pPr marL="0" indent="0">
              <a:spcAft>
                <a:spcPts val="0"/>
              </a:spcAft>
              <a:buNone/>
            </a:pPr>
            <a:endParaRPr lang="en-US" dirty="0">
              <a:latin typeface="APL385 Unicode" panose="020B0709000202000203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dirty="0">
                <a:effectLst/>
                <a:latin typeface="APL385 Unicode" panose="020B0709000202000203" pitchFamily="49" charset="0"/>
              </a:rPr>
              <a:t>(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foo: 1 2 3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bar: 4 5 6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</a:rPr>
              <a:t> </a:t>
            </a:r>
            <a:endParaRPr lang="en-GB" dirty="0">
              <a:latin typeface="APL387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27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8BB15-918D-DE21-0419-898C441E7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A2F3F5-E6B9-B679-7A3F-6D55227870B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8BDEA-2547-3CC8-0B86-700A252CA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trike="sngStrike" dirty="0"/>
              <a:t>Array notation</a:t>
            </a:r>
          </a:p>
          <a:p>
            <a:r>
              <a:rPr lang="en-GB" dirty="0"/>
              <a:t>Inline tracing</a:t>
            </a:r>
          </a:p>
          <a:p>
            <a:r>
              <a:rPr lang="en-GB" dirty="0"/>
              <a:t>Behind (</a:t>
            </a:r>
            <a:r>
              <a:rPr lang="en-GB" dirty="0">
                <a:latin typeface="APL387 Unicode" panose="020B0709000202000203" pitchFamily="50" charset="0"/>
              </a:rPr>
              <a:t>⍛</a:t>
            </a:r>
            <a:r>
              <a:rPr lang="en-GB" dirty="0"/>
              <a:t>)</a:t>
            </a:r>
          </a:p>
          <a:p>
            <a:r>
              <a:rPr lang="en-GB" dirty="0">
                <a:latin typeface="APL387 Unicode" panose="020B0709000202000203" pitchFamily="50" charset="0"/>
              </a:rPr>
              <a:t>⎕VSET</a:t>
            </a:r>
            <a:r>
              <a:rPr lang="en-GB" dirty="0"/>
              <a:t> and </a:t>
            </a:r>
            <a:r>
              <a:rPr lang="en-GB" dirty="0">
                <a:latin typeface="APL387 Unicode" panose="020B0709000202000203" pitchFamily="50" charset="0"/>
              </a:rPr>
              <a:t>⎕VGET</a:t>
            </a:r>
          </a:p>
          <a:p>
            <a:r>
              <a:rPr lang="en-GB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4107FF5-E004-C33B-9786-D7AF8FF9E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8BC9A6F7-70C1-2FBE-C506-74BD187179D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771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DF831-D7D6-49BA-013F-FAE8AEB74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610016" cy="324204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GB" dirty="0">
                <a:latin typeface="APL387 Unicode" panose="020B0709000202000203" pitchFamily="50" charset="0"/>
              </a:rPr>
              <a:t>{↑'⎕'/⍨¨⌊0.5+⍵÷(⌈/⍵)÷⍺}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16DDC79-4BBA-0CD4-9CC1-C51A6C5E4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Explain this expression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57DB5829-3433-BFB7-2FB0-C69C83DD3944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511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5DE84-3628-A3F0-95DF-ABA9F6A27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A81535-7BD3-B26B-68FE-07009E05DAE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6A197-F766-1C56-2A57-358AA451B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trike="sngStrike" dirty="0"/>
              <a:t>Array notation</a:t>
            </a:r>
          </a:p>
          <a:p>
            <a:r>
              <a:rPr lang="en-GB" strike="sngStrike" dirty="0"/>
              <a:t>Inline tracing</a:t>
            </a:r>
          </a:p>
          <a:p>
            <a:r>
              <a:rPr lang="en-GB" dirty="0"/>
              <a:t>Behind (</a:t>
            </a:r>
            <a:r>
              <a:rPr lang="en-GB" dirty="0">
                <a:latin typeface="APL387 Unicode" panose="020B0709000202000203" pitchFamily="50" charset="0"/>
              </a:rPr>
              <a:t>⍛</a:t>
            </a:r>
            <a:r>
              <a:rPr lang="en-GB" dirty="0"/>
              <a:t>)</a:t>
            </a:r>
          </a:p>
          <a:p>
            <a:r>
              <a:rPr lang="en-GB" dirty="0">
                <a:latin typeface="APL387 Unicode" panose="020B0709000202000203" pitchFamily="50" charset="0"/>
              </a:rPr>
              <a:t>⎕VSET</a:t>
            </a:r>
            <a:r>
              <a:rPr lang="en-GB" dirty="0"/>
              <a:t> and </a:t>
            </a:r>
            <a:r>
              <a:rPr lang="en-GB" dirty="0">
                <a:latin typeface="APL387 Unicode" panose="020B0709000202000203" pitchFamily="50" charset="0"/>
              </a:rPr>
              <a:t>⎕VGET</a:t>
            </a:r>
          </a:p>
          <a:p>
            <a:r>
              <a:rPr lang="en-GB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2EC507-0CF9-67AF-0F02-967E7F9F7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C4E8BCE5-9170-AC1C-9E4F-C62613CE6AA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149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0EC23-7C7B-4B88-4822-2058F2452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79387" cy="2334618"/>
          </a:xfrm>
        </p:spPr>
        <p:txBody>
          <a:bodyPr/>
          <a:lstStyle/>
          <a:p>
            <a:pPr marL="0" indent="0">
              <a:buNone/>
            </a:pP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6D8EC01-4CC4-FF61-9B58-B9F3AE994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Compose (</a:t>
            </a:r>
            <a:r>
              <a:rPr lang="en-GB" dirty="0">
                <a:latin typeface="APL387 Unicode" panose="020B0709000202000203" pitchFamily="50" charset="0"/>
              </a:rPr>
              <a:t>∘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9F973E6A-8ECF-0DC5-2C6A-A6D8E206512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460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769B0-5B27-C3AE-9657-4601CE1F6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F5708-DB57-2878-871B-E8C4C3C26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79387" cy="233461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← -∘÷</a:t>
            </a:r>
            <a:br>
              <a:rPr lang="en-GB" dirty="0">
                <a:latin typeface="APL387 Unicode" panose="020B0709000202000203" pitchFamily="50" charset="0"/>
              </a:rPr>
            </a:b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C495E92-36A0-400F-31A8-E299CE52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Compose (</a:t>
            </a:r>
            <a:r>
              <a:rPr lang="en-GB" dirty="0">
                <a:latin typeface="APL387 Unicode" panose="020B0709000202000203" pitchFamily="50" charset="0"/>
              </a:rPr>
              <a:t>∘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929E3E00-5311-AD2A-4ED5-AEDC1864B3F2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8035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B54F5-C09C-C446-2006-2BD86B02E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C7E9B-4F7A-A1E8-D118-4424A878A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79387" cy="233461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← -∘÷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1 2 3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¯1 ¯0.5 ¯0.3333333333</a:t>
            </a:r>
            <a:br>
              <a:rPr lang="en-GB" dirty="0">
                <a:latin typeface="APL387 Unicode" panose="020B0709000202000203" pitchFamily="50" charset="0"/>
              </a:rPr>
            </a:b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F7A6456-05E8-B943-FD71-98B58A018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Compose (</a:t>
            </a:r>
            <a:r>
              <a:rPr lang="en-GB" dirty="0">
                <a:latin typeface="APL387 Unicode" panose="020B0709000202000203" pitchFamily="50" charset="0"/>
              </a:rPr>
              <a:t>∘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4B6C299B-F815-7624-8452-5930FD92876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250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244AF-544B-3A66-4C3B-14A84B017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E0909-FF49-5F17-DFA3-744DF8855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79387" cy="233461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← -∘÷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1 2 3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¯1 ¯0.5 ¯0.3333333333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IsReflection</a:t>
            </a:r>
            <a:r>
              <a:rPr lang="en-GB" dirty="0">
                <a:latin typeface="APL387 Unicode" panose="020B0709000202000203" pitchFamily="50" charset="0"/>
              </a:rPr>
              <a:t> ← ≡∘⌽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D4E8AA3-340B-FFF2-C4D5-DFC8099C4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Compose (</a:t>
            </a:r>
            <a:r>
              <a:rPr lang="en-GB" dirty="0">
                <a:latin typeface="APL387 Unicode" panose="020B0709000202000203" pitchFamily="50" charset="0"/>
              </a:rPr>
              <a:t>∘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23F7AE4C-C945-7237-D60E-1B895CD3C3A7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113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C3ABF-6F35-5E8E-FC6A-092107186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AAA3A3-33F8-C06F-20C4-9D99688216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Asher Harvey-Smith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140DA197-8514-528E-8CF5-EADF2A47DE72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2D68A17-E50F-BB51-DA41-286F2FAE2828}"/>
              </a:ext>
            </a:extLst>
          </p:cNvPr>
          <p:cNvSpPr txBox="1">
            <a:spLocks/>
          </p:cNvSpPr>
          <p:nvPr/>
        </p:nvSpPr>
        <p:spPr>
          <a:xfrm>
            <a:off x="445060" y="1688053"/>
            <a:ext cx="6637911" cy="176739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Enhancements in </a:t>
            </a:r>
            <a:r>
              <a:rPr lang="en-GB" dirty="0" err="1"/>
              <a:t>Dyalog</a:t>
            </a:r>
            <a:r>
              <a:rPr lang="en-GB" dirty="0"/>
              <a:t> v20.0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AFE63E5-E231-BC40-D47A-8D1D14E3BA10}"/>
              </a:ext>
            </a:extLst>
          </p:cNvPr>
          <p:cNvGrpSpPr/>
          <p:nvPr/>
        </p:nvGrpSpPr>
        <p:grpSpPr>
          <a:xfrm>
            <a:off x="337348" y="649218"/>
            <a:ext cx="1585800" cy="1256676"/>
            <a:chOff x="337348" y="649218"/>
            <a:chExt cx="1585800" cy="1256676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9A50922F-CDE8-9870-9582-9D24289F29AF}"/>
                    </a:ext>
                  </a:extLst>
                </p14:cNvPr>
                <p14:cNvContentPartPr/>
                <p14:nvPr/>
              </p14:nvContentPartPr>
              <p14:xfrm>
                <a:off x="337348" y="649218"/>
                <a:ext cx="1585800" cy="6062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9A50922F-CDE8-9870-9582-9D24289F29A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19348" y="631218"/>
                  <a:ext cx="1621440" cy="64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E5BE797F-D21B-74FD-6ACD-92A2E1D5A8C6}"/>
                    </a:ext>
                  </a:extLst>
                </p14:cNvPr>
                <p14:cNvContentPartPr/>
                <p14:nvPr/>
              </p14:nvContentPartPr>
              <p14:xfrm>
                <a:off x="935128" y="1434294"/>
                <a:ext cx="222480" cy="459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E5BE797F-D21B-74FD-6ACD-92A2E1D5A8C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17128" y="1416280"/>
                  <a:ext cx="258120" cy="4946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B3C0F616-DC3F-71D3-3162-AE0E60EC9D0B}"/>
                    </a:ext>
                  </a:extLst>
                </p14:cNvPr>
                <p14:cNvContentPartPr/>
                <p14:nvPr/>
              </p14:nvContentPartPr>
              <p14:xfrm>
                <a:off x="1020808" y="1748214"/>
                <a:ext cx="101880" cy="255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B3C0F616-DC3F-71D3-3162-AE0E60EC9D0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02744" y="1730464"/>
                  <a:ext cx="137646" cy="6070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27C01162-A996-9CD2-1C4B-75688EB09A78}"/>
                    </a:ext>
                  </a:extLst>
                </p14:cNvPr>
                <p14:cNvContentPartPr/>
                <p14:nvPr/>
              </p14:nvContentPartPr>
              <p14:xfrm>
                <a:off x="1280008" y="1456974"/>
                <a:ext cx="10080" cy="39564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27C01162-A996-9CD2-1C4B-75688EB09A7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262008" y="1438974"/>
                  <a:ext cx="45720" cy="43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B3C5844C-35E0-9685-042F-671DC9CE6983}"/>
                    </a:ext>
                  </a:extLst>
                </p14:cNvPr>
                <p14:cNvContentPartPr/>
                <p14:nvPr/>
              </p14:nvContentPartPr>
              <p14:xfrm>
                <a:off x="1265968" y="1456614"/>
                <a:ext cx="269640" cy="15624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B3C5844C-35E0-9685-042F-671DC9CE698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247968" y="1438614"/>
                  <a:ext cx="305280" cy="19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12109FA2-C265-0C99-F940-E45ABA32BA7B}"/>
                    </a:ext>
                  </a:extLst>
                </p14:cNvPr>
                <p14:cNvContentPartPr/>
                <p14:nvPr/>
              </p14:nvContentPartPr>
              <p14:xfrm>
                <a:off x="1622368" y="1442934"/>
                <a:ext cx="280080" cy="46296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12109FA2-C265-0C99-F940-E45ABA32BA7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604368" y="1424934"/>
                  <a:ext cx="315720" cy="498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1E3FB16-AB66-1E1E-3C53-4FC1494610C6}"/>
              </a:ext>
            </a:extLst>
          </p:cNvPr>
          <p:cNvGrpSpPr/>
          <p:nvPr/>
        </p:nvGrpSpPr>
        <p:grpSpPr>
          <a:xfrm>
            <a:off x="2234728" y="1410174"/>
            <a:ext cx="2112120" cy="727200"/>
            <a:chOff x="1680508" y="118578"/>
            <a:chExt cx="2112120" cy="727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D4C3D9E3-B44A-FA44-1D0C-38EB947CF70F}"/>
                    </a:ext>
                  </a:extLst>
                </p14:cNvPr>
                <p14:cNvContentPartPr/>
                <p14:nvPr/>
              </p14:nvContentPartPr>
              <p14:xfrm>
                <a:off x="1680508" y="118578"/>
                <a:ext cx="370800" cy="4845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D4C3D9E3-B44A-FA44-1D0C-38EB947CF70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662525" y="100578"/>
                  <a:ext cx="406405" cy="52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875559C8-66AF-3C3F-C4A2-07DD9FD8FE92}"/>
                    </a:ext>
                  </a:extLst>
                </p14:cNvPr>
                <p14:cNvContentPartPr/>
                <p14:nvPr/>
              </p14:nvContentPartPr>
              <p14:xfrm>
                <a:off x="2179108" y="405498"/>
                <a:ext cx="152640" cy="21528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875559C8-66AF-3C3F-C4A2-07DD9FD8FE9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161108" y="387498"/>
                  <a:ext cx="18828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ECE475BB-DD9B-7338-4C55-601647DEEFF0}"/>
                    </a:ext>
                  </a:extLst>
                </p14:cNvPr>
                <p14:cNvContentPartPr/>
                <p14:nvPr/>
              </p14:nvContentPartPr>
              <p14:xfrm>
                <a:off x="2432188" y="435378"/>
                <a:ext cx="111600" cy="20448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ECE475BB-DD9B-7338-4C55-601647DEEFF0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414188" y="417378"/>
                  <a:ext cx="147240" cy="24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A0E79D70-ED86-D633-FBBA-D7246478FF83}"/>
                    </a:ext>
                  </a:extLst>
                </p14:cNvPr>
                <p14:cNvContentPartPr/>
                <p14:nvPr/>
              </p14:nvContentPartPr>
              <p14:xfrm>
                <a:off x="2622988" y="449058"/>
                <a:ext cx="283320" cy="16308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A0E79D70-ED86-D633-FBBA-D7246478FF8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604988" y="431058"/>
                  <a:ext cx="318960" cy="1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C47CFBB2-B9FF-1854-8881-AAFB71A1DAE6}"/>
                    </a:ext>
                  </a:extLst>
                </p14:cNvPr>
                <p14:cNvContentPartPr/>
                <p14:nvPr/>
              </p14:nvContentPartPr>
              <p14:xfrm>
                <a:off x="2994508" y="455898"/>
                <a:ext cx="198000" cy="16488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C47CFBB2-B9FF-1854-8881-AAFB71A1DAE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976508" y="437898"/>
                  <a:ext cx="23364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1BCA13BD-7D0C-91AD-9C25-1096A9DECC29}"/>
                    </a:ext>
                  </a:extLst>
                </p14:cNvPr>
                <p14:cNvContentPartPr/>
                <p14:nvPr/>
              </p14:nvContentPartPr>
              <p14:xfrm>
                <a:off x="3277828" y="455538"/>
                <a:ext cx="194400" cy="14256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1BCA13BD-7D0C-91AD-9C25-1096A9DECC2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259861" y="437538"/>
                  <a:ext cx="229974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23B44F61-F036-ACFD-7CC4-1FFE27E3AC51}"/>
                    </a:ext>
                  </a:extLst>
                </p14:cNvPr>
                <p14:cNvContentPartPr/>
                <p14:nvPr/>
              </p14:nvContentPartPr>
              <p14:xfrm>
                <a:off x="3537748" y="450138"/>
                <a:ext cx="254880" cy="39564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23B44F61-F036-ACFD-7CC4-1FFE27E3AC51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519723" y="432138"/>
                  <a:ext cx="290570" cy="4312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212806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1B5BE-3B04-342A-DCBD-696CB82D2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36F30-F906-FE50-256A-E0371F413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79387" cy="233461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← -∘÷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1 2 3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¯1 ¯0.5 ¯0.3333333333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IsReflection</a:t>
            </a:r>
            <a:r>
              <a:rPr lang="en-GB" dirty="0">
                <a:latin typeface="APL387 Unicode" panose="020B0709000202000203" pitchFamily="50" charset="0"/>
              </a:rPr>
              <a:t> ← ≡∘⌽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'foo' </a:t>
            </a:r>
            <a:r>
              <a:rPr lang="en-GB" dirty="0" err="1">
                <a:latin typeface="APL387 Unicode" panose="020B0709000202000203" pitchFamily="50" charset="0"/>
              </a:rPr>
              <a:t>IsReflection</a:t>
            </a:r>
            <a:r>
              <a:rPr lang="en-GB" dirty="0">
                <a:latin typeface="APL387 Unicode" panose="020B0709000202000203" pitchFamily="50" charset="0"/>
              </a:rPr>
              <a:t> 'oof'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1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A1DD86-D68C-462B-9D21-01BE5FD6E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Compose (</a:t>
            </a:r>
            <a:r>
              <a:rPr lang="en-GB" dirty="0">
                <a:latin typeface="APL387 Unicode" panose="020B0709000202000203" pitchFamily="50" charset="0"/>
              </a:rPr>
              <a:t>∘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80A75ED0-6B4A-2C09-3935-2F95FB5C309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870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71871-ED67-9897-AA52-7E69CB49F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C329D-BB62-C609-95D5-5BF772F86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971" y="1311965"/>
            <a:ext cx="3614057" cy="324204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  </a:t>
            </a:r>
            <a:r>
              <a:rPr lang="en-GB" dirty="0" err="1">
                <a:latin typeface="APL387 Unicode" panose="020B0709000202000203" pitchFamily="50" charset="0"/>
              </a:rPr>
              <a:t>f∘g</a:t>
            </a:r>
            <a:r>
              <a:rPr lang="en-GB" dirty="0">
                <a:latin typeface="APL387 Unicode" panose="020B0709000202000203" pitchFamily="50" charset="0"/>
              </a:rPr>
              <a:t> y ←→   f g y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x </a:t>
            </a:r>
            <a:r>
              <a:rPr lang="en-GB" dirty="0" err="1">
                <a:latin typeface="APL387 Unicode" panose="020B0709000202000203" pitchFamily="50" charset="0"/>
              </a:rPr>
              <a:t>f∘g</a:t>
            </a:r>
            <a:r>
              <a:rPr lang="en-GB" dirty="0">
                <a:latin typeface="APL387 Unicode" panose="020B0709000202000203" pitchFamily="50" charset="0"/>
              </a:rPr>
              <a:t> y ←→ x f g 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771246-B6B7-74F4-C65C-2E9DADBA7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Compose (</a:t>
            </a:r>
            <a:r>
              <a:rPr lang="en-GB" dirty="0">
                <a:latin typeface="APL387 Unicode" panose="020B0709000202000203" pitchFamily="50" charset="0"/>
              </a:rPr>
              <a:t>∘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6D075D5B-AD36-004F-F939-3C600C5C9B9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742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2EEE8-EF31-66E0-444E-C364698B3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25651-1317-2F59-666C-A18124BD7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971" y="1311965"/>
            <a:ext cx="3998686" cy="324204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  </a:t>
            </a:r>
            <a:r>
              <a:rPr lang="en-GB" dirty="0" err="1">
                <a:latin typeface="APL387 Unicode" panose="020B0709000202000203" pitchFamily="50" charset="0"/>
              </a:rPr>
              <a:t>f∘g</a:t>
            </a:r>
            <a:r>
              <a:rPr lang="en-GB" dirty="0">
                <a:latin typeface="APL387 Unicode" panose="020B0709000202000203" pitchFamily="50" charset="0"/>
              </a:rPr>
              <a:t> y ←→   f g y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x </a:t>
            </a:r>
            <a:r>
              <a:rPr lang="en-GB" dirty="0" err="1">
                <a:latin typeface="APL387 Unicode" panose="020B0709000202000203" pitchFamily="50" charset="0"/>
              </a:rPr>
              <a:t>f∘g</a:t>
            </a:r>
            <a:r>
              <a:rPr lang="en-GB" dirty="0">
                <a:latin typeface="APL387 Unicode" panose="020B0709000202000203" pitchFamily="50" charset="0"/>
              </a:rPr>
              <a:t> y ←→ x f g y</a:t>
            </a:r>
          </a:p>
          <a:p>
            <a:pPr marL="0" indent="0">
              <a:spcAft>
                <a:spcPts val="0"/>
              </a:spcAft>
              <a:buNone/>
            </a:pPr>
            <a:endParaRPr lang="en-GB" dirty="0">
              <a:latin typeface="APL387 Unicode" panose="020B0709000202000203" pitchFamily="50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  </a:t>
            </a:r>
            <a:r>
              <a:rPr lang="en-GB" dirty="0" err="1">
                <a:latin typeface="APL387 Unicode" panose="020B0709000202000203" pitchFamily="50" charset="0"/>
              </a:rPr>
              <a:t>f⍛g</a:t>
            </a:r>
            <a:r>
              <a:rPr lang="en-GB" dirty="0">
                <a:latin typeface="APL387 Unicode" panose="020B0709000202000203" pitchFamily="50" charset="0"/>
              </a:rPr>
              <a:t> y ←→ (f y) g y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x </a:t>
            </a:r>
            <a:r>
              <a:rPr lang="en-GB" dirty="0" err="1">
                <a:latin typeface="APL387 Unicode" panose="020B0709000202000203" pitchFamily="50" charset="0"/>
              </a:rPr>
              <a:t>f⍛g</a:t>
            </a:r>
            <a:r>
              <a:rPr lang="en-GB" dirty="0">
                <a:latin typeface="APL387 Unicode" panose="020B0709000202000203" pitchFamily="50" charset="0"/>
              </a:rPr>
              <a:t> y ←→ (f x) g 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BAC8BBE-D0BB-640B-6210-6278D2F24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Behind (</a:t>
            </a:r>
            <a:r>
              <a:rPr lang="en-GB" dirty="0">
                <a:latin typeface="APL387 Unicode" panose="020B0709000202000203" pitchFamily="50" charset="0"/>
              </a:rPr>
              <a:t>⍛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2032D91D-4427-A84A-C765-4359F9B0189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771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6699F-1D61-9F13-FABD-70F966865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E59CF0D-3770-AA3F-BA37-8209CB3F799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BC2B0-C127-7DCD-0FD9-246826C05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trike="sngStrike" dirty="0"/>
              <a:t>Array notation</a:t>
            </a:r>
          </a:p>
          <a:p>
            <a:r>
              <a:rPr lang="en-GB" strike="sngStrike" dirty="0"/>
              <a:t>Inline tracing</a:t>
            </a:r>
          </a:p>
          <a:p>
            <a:r>
              <a:rPr lang="en-GB" strike="sngStrike" dirty="0"/>
              <a:t>Behind (</a:t>
            </a:r>
            <a:r>
              <a:rPr lang="en-GB" strike="sngStrike" dirty="0">
                <a:latin typeface="APL387 Unicode" panose="020B0709000202000203" pitchFamily="50" charset="0"/>
              </a:rPr>
              <a:t>⍛</a:t>
            </a:r>
            <a:r>
              <a:rPr lang="en-GB" strike="sngStrike" dirty="0"/>
              <a:t>)</a:t>
            </a:r>
          </a:p>
          <a:p>
            <a:r>
              <a:rPr lang="en-GB" dirty="0">
                <a:latin typeface="APL387 Unicode" panose="020B0709000202000203" pitchFamily="50" charset="0"/>
              </a:rPr>
              <a:t>⎕VSET</a:t>
            </a:r>
            <a:r>
              <a:rPr lang="en-GB" dirty="0"/>
              <a:t> and </a:t>
            </a:r>
            <a:r>
              <a:rPr lang="en-GB" dirty="0">
                <a:latin typeface="APL387 Unicode" panose="020B0709000202000203" pitchFamily="50" charset="0"/>
              </a:rPr>
              <a:t>⎕VGET</a:t>
            </a:r>
          </a:p>
          <a:p>
            <a:r>
              <a:rPr lang="en-GB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59E3A96-7550-11C8-6AAA-EA2EF521A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7C50890A-D84D-8550-702A-7CC54BF7616B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0067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00DF1C-1C5B-FBD3-CD0B-5734D56824E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D1BA2-0BD0-CAAB-5615-BB97845AD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the session!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8443845-B5BD-F2E5-1CF3-E42F65F6A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7 Unicode" panose="020B0709000202000203" pitchFamily="50" charset="0"/>
              </a:rPr>
              <a:t>⎕VSET</a:t>
            </a:r>
            <a:r>
              <a:rPr lang="en-GB" dirty="0"/>
              <a:t> and </a:t>
            </a:r>
            <a:r>
              <a:rPr lang="en-GB" dirty="0">
                <a:latin typeface="APL387 Unicode" panose="020B0709000202000203" pitchFamily="50" charset="0"/>
              </a:rPr>
              <a:t>⎕VGET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81960397-B804-5D15-E192-F0D404DF68E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2816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F84C3-E4B2-6D2A-3091-18A95C85C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440AE9A-72AB-3A59-651F-CACFD75306B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00F83-1BEB-20AE-F750-6CFCB3400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trike="sngStrike" dirty="0"/>
              <a:t>Array notation</a:t>
            </a:r>
          </a:p>
          <a:p>
            <a:r>
              <a:rPr lang="en-GB" strike="sngStrike" dirty="0"/>
              <a:t>Inline tracing</a:t>
            </a:r>
          </a:p>
          <a:p>
            <a:r>
              <a:rPr lang="en-GB" strike="sngStrike" dirty="0"/>
              <a:t>Behind (</a:t>
            </a:r>
            <a:r>
              <a:rPr lang="en-GB" strike="sngStrike" dirty="0">
                <a:latin typeface="APL387 Unicode" panose="020B0709000202000203" pitchFamily="50" charset="0"/>
              </a:rPr>
              <a:t>⍛</a:t>
            </a:r>
            <a:r>
              <a:rPr lang="en-GB" strike="sngStrike" dirty="0"/>
              <a:t>)</a:t>
            </a:r>
          </a:p>
          <a:p>
            <a:r>
              <a:rPr lang="en-GB" strike="sngStrike" dirty="0">
                <a:latin typeface="APL387 Unicode" panose="020B0709000202000203" pitchFamily="50" charset="0"/>
              </a:rPr>
              <a:t>⎕VSET</a:t>
            </a:r>
            <a:r>
              <a:rPr lang="en-GB" strike="sngStrike" dirty="0"/>
              <a:t> and </a:t>
            </a:r>
            <a:r>
              <a:rPr lang="en-GB" strike="sngStrike" dirty="0">
                <a:latin typeface="APL387 Unicode" panose="020B0709000202000203" pitchFamily="50" charset="0"/>
              </a:rPr>
              <a:t>⎕VGET</a:t>
            </a:r>
          </a:p>
          <a:p>
            <a:r>
              <a:rPr lang="en-GB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F4A75B4-D8C5-C052-6195-1728AFD03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F264626F-7905-EAEF-4A99-7B2DD68EA67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9728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BD0D2B-CC93-271E-3CCA-295FF57E88E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BBD8D-5551-1194-C905-B40A4431D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Give a string to the OS</a:t>
            </a:r>
          </a:p>
          <a:p>
            <a:r>
              <a:rPr lang="en-GB" dirty="0"/>
              <a:t>Wait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2C67CA9-2CFC-59D8-0ABB-36C053CBB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7 Unicode" panose="020B0709000202000203" pitchFamily="50" charset="0"/>
              </a:rPr>
              <a:t>⎕SH</a:t>
            </a:r>
            <a:r>
              <a:rPr lang="en-GB" dirty="0"/>
              <a:t> and </a:t>
            </a:r>
            <a:r>
              <a:rPr lang="en-GB" dirty="0">
                <a:latin typeface="APL387 Unicode" panose="020B0709000202000203" pitchFamily="50" charset="0"/>
              </a:rPr>
              <a:t>⎕CMD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F4A6F51D-5E37-E72D-595E-6E13DF5FD58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45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9215E0B-CF80-A178-58BC-AA39A579F72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05661-93EA-81BF-81B2-D2916FC5D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PL387 Unicode" panose="020B0709000202000203" pitchFamily="50" charset="0"/>
              </a:rPr>
              <a:t>⎕SHELL</a:t>
            </a:r>
            <a:r>
              <a:rPr lang="en-GB" dirty="0"/>
              <a:t> can…</a:t>
            </a:r>
          </a:p>
          <a:p>
            <a:pPr lvl="1"/>
            <a:r>
              <a:rPr lang="en-GB" dirty="0"/>
              <a:t>use a specified shell (</a:t>
            </a:r>
            <a:r>
              <a:rPr lang="en-GB" dirty="0" err="1"/>
              <a:t>eg</a:t>
            </a:r>
            <a:r>
              <a:rPr lang="en-GB" dirty="0"/>
              <a:t> </a:t>
            </a:r>
            <a:r>
              <a:rPr lang="en-GB" dirty="0" err="1"/>
              <a:t>cmd</a:t>
            </a:r>
            <a:r>
              <a:rPr lang="en-GB" dirty="0"/>
              <a:t> vs </a:t>
            </a:r>
            <a:r>
              <a:rPr lang="en-GB" dirty="0" err="1"/>
              <a:t>powershell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bypass the shell,</a:t>
            </a:r>
          </a:p>
          <a:p>
            <a:pPr lvl="1"/>
            <a:r>
              <a:rPr lang="en-GB" dirty="0"/>
              <a:t>specify environment variables,</a:t>
            </a:r>
          </a:p>
          <a:p>
            <a:pPr lvl="1"/>
            <a:r>
              <a:rPr lang="en-GB" dirty="0"/>
              <a:t>set a timeout,</a:t>
            </a:r>
          </a:p>
          <a:p>
            <a:pPr lvl="1"/>
            <a:r>
              <a:rPr lang="en-GB" dirty="0"/>
              <a:t>and more!</a:t>
            </a:r>
          </a:p>
          <a:p>
            <a:pPr lvl="1"/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13868A-1C1A-7979-C7F1-0E8453888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FCB2C34D-CE74-39AC-B005-578A498C89E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57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E41AE-35A8-8341-8702-2EE76ECEC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169C56-0DF4-4521-5F42-98553477D4B4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577D7-D828-2E0A-5307-68045C456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trike="sngStrike" dirty="0"/>
              <a:t>Array notation</a:t>
            </a:r>
          </a:p>
          <a:p>
            <a:r>
              <a:rPr lang="en-GB" strike="sngStrike" dirty="0"/>
              <a:t>Inline tracing</a:t>
            </a:r>
          </a:p>
          <a:p>
            <a:r>
              <a:rPr lang="en-GB" strike="sngStrike" dirty="0"/>
              <a:t>Behind (</a:t>
            </a:r>
            <a:r>
              <a:rPr lang="en-GB" strike="sngStrike" dirty="0">
                <a:latin typeface="APL387 Unicode" panose="020B0709000202000203" pitchFamily="50" charset="0"/>
              </a:rPr>
              <a:t>⍛</a:t>
            </a:r>
            <a:r>
              <a:rPr lang="en-GB" strike="sngStrike" dirty="0"/>
              <a:t>)</a:t>
            </a:r>
          </a:p>
          <a:p>
            <a:r>
              <a:rPr lang="en-GB" strike="sngStrike" dirty="0">
                <a:latin typeface="APL387 Unicode" panose="020B0709000202000203" pitchFamily="50" charset="0"/>
              </a:rPr>
              <a:t>⎕VSET</a:t>
            </a:r>
            <a:r>
              <a:rPr lang="en-GB" strike="sngStrike" dirty="0"/>
              <a:t> and </a:t>
            </a:r>
            <a:r>
              <a:rPr lang="en-GB" strike="sngStrike" dirty="0">
                <a:latin typeface="APL387 Unicode" panose="020B0709000202000203" pitchFamily="50" charset="0"/>
              </a:rPr>
              <a:t>⎕VGET</a:t>
            </a:r>
          </a:p>
          <a:p>
            <a:r>
              <a:rPr lang="en-GB" strike="sngStrike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1064E71-0D2B-D8D6-495C-7CA28221B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844D9838-7782-C664-B7C0-46355A13F42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932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FD376B-52CD-BD77-E846-295D7B8D6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EC69D363-C501-6A65-592A-A267BA5EFBD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149629-B829-56CA-A6F7-436844B8A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285" y="1083819"/>
            <a:ext cx="6144229" cy="287132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5A85C07-4592-B34E-BA09-609309E34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6468" y="1619300"/>
            <a:ext cx="6144227" cy="287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837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5A0B0B-07EC-C231-369A-691748F676A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2D8A9-58D1-08FB-3766-61977E679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Array notation</a:t>
            </a:r>
          </a:p>
          <a:p>
            <a:r>
              <a:rPr lang="en-GB" dirty="0"/>
              <a:t>Inline tracing</a:t>
            </a:r>
          </a:p>
          <a:p>
            <a:r>
              <a:rPr lang="en-GB" dirty="0"/>
              <a:t>Behind (</a:t>
            </a:r>
            <a:r>
              <a:rPr lang="en-GB" dirty="0">
                <a:latin typeface="APL387 Unicode" panose="020B0709000202000203" pitchFamily="50" charset="0"/>
              </a:rPr>
              <a:t>⍛</a:t>
            </a:r>
            <a:r>
              <a:rPr lang="en-GB" dirty="0"/>
              <a:t>)</a:t>
            </a:r>
          </a:p>
          <a:p>
            <a:r>
              <a:rPr lang="en-GB" dirty="0">
                <a:latin typeface="APL387 Unicode" panose="020B0709000202000203" pitchFamily="50" charset="0"/>
              </a:rPr>
              <a:t>⎕VSET</a:t>
            </a:r>
            <a:r>
              <a:rPr lang="en-GB" dirty="0"/>
              <a:t> and </a:t>
            </a:r>
            <a:r>
              <a:rPr lang="en-GB" dirty="0">
                <a:latin typeface="APL387 Unicode" panose="020B0709000202000203" pitchFamily="50" charset="0"/>
              </a:rPr>
              <a:t>⎕VGET</a:t>
            </a:r>
          </a:p>
          <a:p>
            <a:r>
              <a:rPr lang="en-GB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260F1D9-0BA5-332C-3230-903A473DC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444855D3-F82A-DF0F-384B-1A43357F49ED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75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DD90D-9657-D60E-F4EA-E324A697E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324204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v←⍬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v,←⊂'Alice' 12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v,←⊂'Bob'   34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v,←⊂'Claus' 56</a:t>
            </a:r>
          </a:p>
          <a:p>
            <a:pPr marL="0" indent="0">
              <a:spcAft>
                <a:spcPts val="0"/>
              </a:spcAft>
              <a:buNone/>
            </a:pPr>
            <a:endParaRPr lang="en-GB" dirty="0">
              <a:latin typeface="APL387 Unicode" panose="020B0709000202000203" pitchFamily="50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4E2276-5DEE-0F58-E7A3-7A85ACFBE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Big Arrays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4B1AEB49-FE66-FA18-842B-82AC1618080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1645C92-B9B5-889D-AAA1-359D997D9769}"/>
              </a:ext>
            </a:extLst>
          </p:cNvPr>
          <p:cNvSpPr txBox="1">
            <a:spLocks/>
          </p:cNvSpPr>
          <p:nvPr/>
        </p:nvSpPr>
        <p:spPr>
          <a:xfrm>
            <a:off x="4572000" y="1264925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m←⍉⍪'Name  Age'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m⍪← 'Alice 12 '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m⍪← 'Bob   34 '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m⍪← 'Claus 56 '</a:t>
            </a:r>
          </a:p>
          <a:p>
            <a:pPr marL="0" indent="0">
              <a:spcAft>
                <a:spcPts val="0"/>
              </a:spcAft>
              <a:buFont typeface="Wingdings 2" panose="05020102010507070707" pitchFamily="18" charset="2"/>
              <a:buNone/>
            </a:pPr>
            <a:endParaRPr lang="en-GB" dirty="0">
              <a:latin typeface="APL387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745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A3DE7-0571-48A5-6292-6BBCC57FC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20423" cy="3242040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('APL' 'Germany' ⋄ 2025+1)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┌─────────────┬────┐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│┌───┬───────┐│2026│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││</a:t>
            </a:r>
            <a:r>
              <a:rPr lang="en-GB" dirty="0" err="1">
                <a:latin typeface="APL387 Unicode" panose="020B0709000202000203" pitchFamily="50" charset="0"/>
              </a:rPr>
              <a:t>APL│Germany</a:t>
            </a:r>
            <a:r>
              <a:rPr lang="en-GB" dirty="0">
                <a:latin typeface="APL387 Unicode" panose="020B0709000202000203" pitchFamily="50" charset="0"/>
              </a:rPr>
              <a:t>││    │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│└───┴───────┘│    │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└─────────────┴────┘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4D7ED7D-D57E-72C6-08D9-CCA52D675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Vector Notation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E28E396E-F059-E57C-91E9-9634BE80A90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159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99BF1F-E960-A56E-8E42-6F93A72F2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Matrix Notation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58CE66EA-9B82-4540-AE6C-098E1A49C0C7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45F9AD7-1C77-FF00-AF2A-991A824F6812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842042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>
                <a:effectLst/>
                <a:latin typeface="APL385 Unicode" panose="020B0709000202000203" pitchFamily="49" charset="0"/>
              </a:rPr>
              <a:t>      [⍳3 ⋄ 4 5 6 ⋄ 7 8 9]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1 2 3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4 5 6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7 8 9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endParaRPr lang="en-GB" dirty="0">
              <a:latin typeface="APL387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31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BDD1C-DE98-F9B2-6841-9BCB47717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F6D44-1C6E-A358-5161-D3BF0535F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324204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v←⍬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v,←⊂'Alice' 12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v,←⊂'Bob'   34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v,←⊂'Claus' 56</a:t>
            </a:r>
          </a:p>
          <a:p>
            <a:pPr marL="0" indent="0">
              <a:spcAft>
                <a:spcPts val="0"/>
              </a:spcAft>
              <a:buNone/>
            </a:pPr>
            <a:endParaRPr lang="en-GB" dirty="0">
              <a:latin typeface="APL387 Unicode" panose="020B0709000202000203" pitchFamily="50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13AE2BE-C70A-DEE6-A8EC-B216F2609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Big Arrays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C1EA0624-9997-8959-8FD7-0EF6F74F692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1F8CCC7-EE51-2000-D73C-FE61543AC221}"/>
              </a:ext>
            </a:extLst>
          </p:cNvPr>
          <p:cNvSpPr txBox="1">
            <a:spLocks/>
          </p:cNvSpPr>
          <p:nvPr/>
        </p:nvSpPr>
        <p:spPr>
          <a:xfrm>
            <a:off x="4572000" y="1264925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m←⍉⍪'Name  Age'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m⍪← 'Alice 12 '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m⍪← 'Bob   34 '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m⍪← 'Claus 56 '</a:t>
            </a:r>
          </a:p>
          <a:p>
            <a:pPr marL="0" indent="0">
              <a:spcAft>
                <a:spcPts val="0"/>
              </a:spcAft>
              <a:buFont typeface="Wingdings 2" panose="05020102010507070707" pitchFamily="18" charset="2"/>
              <a:buNone/>
            </a:pPr>
            <a:endParaRPr lang="en-GB" dirty="0">
              <a:latin typeface="APL387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888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F50E0-DAC4-FC45-AFF0-FF1153D06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D0A75-848E-C899-FA4C-854DE6132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271833" cy="3242040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GB" dirty="0">
                <a:effectLst/>
                <a:latin typeface="APL385 Unicode" panose="020B0709000202000203" pitchFamily="49" charset="0"/>
              </a:rPr>
              <a:t>      v←(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          'Alice' 12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          'Bob'   </a:t>
            </a:r>
            <a:r>
              <a:rPr lang="en-GB" dirty="0">
                <a:effectLst/>
                <a:latin typeface="APL385 Unicode" panose="020B0709000202000203" pitchFamily="49" charset="0"/>
              </a:rPr>
              <a:t>34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          'Claus' 56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      )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      v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┌──────────┬────────┬──────────┐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│┌─────┬──┐│┌───┬──┐│┌─────┬──┐│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││Alice│12│││Bob│34│││Claus│56││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│└─────┴──┘│└───┴──┘│└─────┴──┘│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└──────────┴────────┴──────────┘</a:t>
            </a:r>
            <a:r>
              <a:rPr lang="en-GB" dirty="0">
                <a:latin typeface="Courier New" panose="02070309020205020404" pitchFamily="49" charset="0"/>
              </a:rPr>
              <a:t> </a:t>
            </a: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189574-E7BB-0E13-AACB-A3A2608E7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Big Arrays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EECC2922-790B-46F3-0455-649237AB4BB1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677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yalog 2025.6">
      <a:dk1>
        <a:srgbClr val="232222"/>
      </a:dk1>
      <a:lt1>
        <a:sysClr val="window" lastClr="FFFFFF"/>
      </a:lt1>
      <a:dk2>
        <a:srgbClr val="2A3244"/>
      </a:dk2>
      <a:lt2>
        <a:srgbClr val="F2F1F0"/>
      </a:lt2>
      <a:accent1>
        <a:srgbClr val="FF6A13"/>
      </a:accent1>
      <a:accent2>
        <a:srgbClr val="8986CA"/>
      </a:accent2>
      <a:accent3>
        <a:srgbClr val="003B5C"/>
      </a:accent3>
      <a:accent4>
        <a:srgbClr val="FFA300"/>
      </a:accent4>
      <a:accent5>
        <a:srgbClr val="CA2E51"/>
      </a:accent5>
      <a:accent6>
        <a:srgbClr val="FF6A13"/>
      </a:accent6>
      <a:hlink>
        <a:srgbClr val="FF6A13"/>
      </a:hlink>
      <a:folHlink>
        <a:srgbClr val="FF6A13"/>
      </a:folHlink>
    </a:clrScheme>
    <a:fontScheme name="Sarabun">
      <a:majorFont>
        <a:latin typeface="Sarabun"/>
        <a:ea typeface=""/>
        <a:cs typeface=""/>
      </a:majorFont>
      <a:minorFont>
        <a:latin typeface="Sarabu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alog19_template_bold_calibri.potx" id="{F0C38D23-3AC9-47E9-8D0D-BEDB5EAFCAD2}" vid="{35320D08-F00A-4224-9D94-CDC48BBB4D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842</Words>
  <Application>Microsoft Office PowerPoint</Application>
  <PresentationFormat>On-screen Show (16:9)</PresentationFormat>
  <Paragraphs>135</Paragraphs>
  <Slides>28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Calibri</vt:lpstr>
      <vt:lpstr>Arial</vt:lpstr>
      <vt:lpstr>Wingdings 2</vt:lpstr>
      <vt:lpstr>APL387 Unicode</vt:lpstr>
      <vt:lpstr>Courier New</vt:lpstr>
      <vt:lpstr>APL385 Unicode</vt:lpstr>
      <vt:lpstr>Sarabun</vt:lpstr>
      <vt:lpstr>Wingdings</vt:lpstr>
      <vt:lpstr>Office Theme</vt:lpstr>
      <vt:lpstr>PowerPoint Presentation</vt:lpstr>
      <vt:lpstr>PowerPoint Presentation</vt:lpstr>
      <vt:lpstr>v20.0 has lots of stuff</vt:lpstr>
      <vt:lpstr>v20.0 has lots of stuff</vt:lpstr>
      <vt:lpstr>Writing Big Arrays</vt:lpstr>
      <vt:lpstr>Vector Notation</vt:lpstr>
      <vt:lpstr>Matrix Notation</vt:lpstr>
      <vt:lpstr>Writing Big Arrays</vt:lpstr>
      <vt:lpstr>Writing Big Arrays</vt:lpstr>
      <vt:lpstr>Writing Big Arrays</vt:lpstr>
      <vt:lpstr>In the IDE</vt:lpstr>
      <vt:lpstr>Writing Namespaces</vt:lpstr>
      <vt:lpstr>v20.0 has lots of stuff</vt:lpstr>
      <vt:lpstr>Explain this expression</vt:lpstr>
      <vt:lpstr>v20.0 has lots of stuff</vt:lpstr>
      <vt:lpstr>Compose (∘)</vt:lpstr>
      <vt:lpstr>Compose (∘)</vt:lpstr>
      <vt:lpstr>Compose (∘)</vt:lpstr>
      <vt:lpstr>Compose (∘)</vt:lpstr>
      <vt:lpstr>Compose (∘)</vt:lpstr>
      <vt:lpstr>Compose (∘)</vt:lpstr>
      <vt:lpstr>Behind (⍛)</vt:lpstr>
      <vt:lpstr>v20.0 has lots of stuff</vt:lpstr>
      <vt:lpstr>⎕VSET and ⎕VGET</vt:lpstr>
      <vt:lpstr>v20.0 has lots of stuff</vt:lpstr>
      <vt:lpstr>⎕SH and ⎕CMD</vt:lpstr>
      <vt:lpstr>⎕SHELL</vt:lpstr>
      <vt:lpstr>v20.0 has lots of stuff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Asher Harvey-Smith</cp:lastModifiedBy>
  <cp:revision>255</cp:revision>
  <dcterms:created xsi:type="dcterms:W3CDTF">2019-07-25T11:46:05Z</dcterms:created>
  <dcterms:modified xsi:type="dcterms:W3CDTF">2026-04-23T15:39:47Z</dcterms:modified>
</cp:coreProperties>
</file>