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43"/>
  </p:notesMasterIdLst>
  <p:handoutMasterIdLst>
    <p:handoutMasterId r:id="rId144"/>
  </p:handoutMasterIdLst>
  <p:sldIdLst>
    <p:sldId id="261" r:id="rId2"/>
    <p:sldId id="395" r:id="rId3"/>
    <p:sldId id="263" r:id="rId4"/>
    <p:sldId id="301" r:id="rId5"/>
    <p:sldId id="310" r:id="rId6"/>
    <p:sldId id="477" r:id="rId7"/>
    <p:sldId id="299" r:id="rId8"/>
    <p:sldId id="494" r:id="rId9"/>
    <p:sldId id="264" r:id="rId10"/>
    <p:sldId id="342" r:id="rId11"/>
    <p:sldId id="294" r:id="rId12"/>
    <p:sldId id="302" r:id="rId13"/>
    <p:sldId id="295" r:id="rId14"/>
    <p:sldId id="488" r:id="rId15"/>
    <p:sldId id="292" r:id="rId16"/>
    <p:sldId id="289" r:id="rId17"/>
    <p:sldId id="293" r:id="rId18"/>
    <p:sldId id="305" r:id="rId19"/>
    <p:sldId id="304" r:id="rId20"/>
    <p:sldId id="276" r:id="rId21"/>
    <p:sldId id="297" r:id="rId22"/>
    <p:sldId id="286" r:id="rId23"/>
    <p:sldId id="271" r:id="rId24"/>
    <p:sldId id="307" r:id="rId25"/>
    <p:sldId id="308" r:id="rId26"/>
    <p:sldId id="306" r:id="rId27"/>
    <p:sldId id="555" r:id="rId28"/>
    <p:sldId id="489" r:id="rId29"/>
    <p:sldId id="316" r:id="rId30"/>
    <p:sldId id="317" r:id="rId31"/>
    <p:sldId id="318" r:id="rId32"/>
    <p:sldId id="319" r:id="rId33"/>
    <p:sldId id="320" r:id="rId34"/>
    <p:sldId id="321" r:id="rId35"/>
    <p:sldId id="323" r:id="rId36"/>
    <p:sldId id="324" r:id="rId37"/>
    <p:sldId id="329" r:id="rId38"/>
    <p:sldId id="330" r:id="rId39"/>
    <p:sldId id="325" r:id="rId40"/>
    <p:sldId id="322" r:id="rId41"/>
    <p:sldId id="326" r:id="rId42"/>
    <p:sldId id="327" r:id="rId43"/>
    <p:sldId id="332" r:id="rId44"/>
    <p:sldId id="336" r:id="rId45"/>
    <p:sldId id="338" r:id="rId46"/>
    <p:sldId id="339" r:id="rId47"/>
    <p:sldId id="335" r:id="rId48"/>
    <p:sldId id="333" r:id="rId49"/>
    <p:sldId id="334" r:id="rId50"/>
    <p:sldId id="331" r:id="rId51"/>
    <p:sldId id="340" r:id="rId52"/>
    <p:sldId id="348" r:id="rId53"/>
    <p:sldId id="344" r:id="rId54"/>
    <p:sldId id="345" r:id="rId55"/>
    <p:sldId id="346" r:id="rId56"/>
    <p:sldId id="419" r:id="rId57"/>
    <p:sldId id="420" r:id="rId58"/>
    <p:sldId id="421" r:id="rId59"/>
    <p:sldId id="413" r:id="rId60"/>
    <p:sldId id="418" r:id="rId61"/>
    <p:sldId id="422" r:id="rId62"/>
    <p:sldId id="424" r:id="rId63"/>
    <p:sldId id="416" r:id="rId64"/>
    <p:sldId id="273" r:id="rId65"/>
    <p:sldId id="457" r:id="rId66"/>
    <p:sldId id="459" r:id="rId67"/>
    <p:sldId id="460" r:id="rId68"/>
    <p:sldId id="432" r:id="rId69"/>
    <p:sldId id="433" r:id="rId70"/>
    <p:sldId id="436" r:id="rId71"/>
    <p:sldId id="437" r:id="rId72"/>
    <p:sldId id="490" r:id="rId73"/>
    <p:sldId id="491" r:id="rId74"/>
    <p:sldId id="438" r:id="rId75"/>
    <p:sldId id="439" r:id="rId76"/>
    <p:sldId id="443" r:id="rId77"/>
    <p:sldId id="441" r:id="rId78"/>
    <p:sldId id="492" r:id="rId79"/>
    <p:sldId id="426" r:id="rId80"/>
    <p:sldId id="440" r:id="rId81"/>
    <p:sldId id="461" r:id="rId82"/>
    <p:sldId id="444" r:id="rId83"/>
    <p:sldId id="462" r:id="rId84"/>
    <p:sldId id="445" r:id="rId85"/>
    <p:sldId id="447" r:id="rId86"/>
    <p:sldId id="449" r:id="rId87"/>
    <p:sldId id="450" r:id="rId88"/>
    <p:sldId id="451" r:id="rId89"/>
    <p:sldId id="453" r:id="rId90"/>
    <p:sldId id="452" r:id="rId91"/>
    <p:sldId id="454" r:id="rId92"/>
    <p:sldId id="465" r:id="rId93"/>
    <p:sldId id="463" r:id="rId94"/>
    <p:sldId id="474" r:id="rId95"/>
    <p:sldId id="466" r:id="rId96"/>
    <p:sldId id="468" r:id="rId97"/>
    <p:sldId id="478" r:id="rId98"/>
    <p:sldId id="464" r:id="rId99"/>
    <p:sldId id="455" r:id="rId100"/>
    <p:sldId id="456" r:id="rId101"/>
    <p:sldId id="311" r:id="rId102"/>
    <p:sldId id="349" r:id="rId103"/>
    <p:sldId id="496" r:id="rId104"/>
    <p:sldId id="522" r:id="rId105"/>
    <p:sldId id="497" r:id="rId106"/>
    <p:sldId id="523" r:id="rId107"/>
    <p:sldId id="526" r:id="rId108"/>
    <p:sldId id="527" r:id="rId109"/>
    <p:sldId id="528" r:id="rId110"/>
    <p:sldId id="529" r:id="rId111"/>
    <p:sldId id="530" r:id="rId112"/>
    <p:sldId id="532" r:id="rId113"/>
    <p:sldId id="531" r:id="rId114"/>
    <p:sldId id="533" r:id="rId115"/>
    <p:sldId id="502" r:id="rId116"/>
    <p:sldId id="509" r:id="rId117"/>
    <p:sldId id="503" r:id="rId118"/>
    <p:sldId id="508" r:id="rId119"/>
    <p:sldId id="518" r:id="rId120"/>
    <p:sldId id="519" r:id="rId121"/>
    <p:sldId id="520" r:id="rId122"/>
    <p:sldId id="513" r:id="rId123"/>
    <p:sldId id="512" r:id="rId124"/>
    <p:sldId id="507" r:id="rId125"/>
    <p:sldId id="535" r:id="rId126"/>
    <p:sldId id="552" r:id="rId127"/>
    <p:sldId id="556" r:id="rId128"/>
    <p:sldId id="521" r:id="rId129"/>
    <p:sldId id="538" r:id="rId130"/>
    <p:sldId id="539" r:id="rId131"/>
    <p:sldId id="540" r:id="rId132"/>
    <p:sldId id="543" r:id="rId133"/>
    <p:sldId id="544" r:id="rId134"/>
    <p:sldId id="545" r:id="rId135"/>
    <p:sldId id="546" r:id="rId136"/>
    <p:sldId id="547" r:id="rId137"/>
    <p:sldId id="548" r:id="rId138"/>
    <p:sldId id="549" r:id="rId139"/>
    <p:sldId id="550" r:id="rId140"/>
    <p:sldId id="534" r:id="rId141"/>
    <p:sldId id="551" r:id="rId142"/>
  </p:sldIdLst>
  <p:sldSz cx="9144000" cy="5143500" type="screen16x9"/>
  <p:notesSz cx="6858000" cy="9144000"/>
  <p:embeddedFontLst>
    <p:embeddedFont>
      <p:font typeface="APL333" panose="020B0700000202000203" pitchFamily="34" charset="0"/>
      <p:regular r:id="rId145"/>
    </p:embeddedFont>
    <p:embeddedFont>
      <p:font typeface="APL385 Unicode" panose="020B0709000202000203" pitchFamily="49" charset="0"/>
      <p:regular r:id="rId146"/>
    </p:embeddedFont>
    <p:embeddedFont>
      <p:font typeface="APL386 Unicode" panose="020B0709000202000203" pitchFamily="50" charset="0"/>
      <p:regular r:id="rId147"/>
    </p:embeddedFont>
    <p:embeddedFont>
      <p:font typeface="Atkinson Hyperlegible" pitchFamily="50" charset="0"/>
      <p:regular r:id="rId148"/>
      <p:bold r:id="rId149"/>
      <p:italic r:id="rId150"/>
      <p:boldItalic r:id="rId151"/>
    </p:embeddedFont>
    <p:embeddedFont>
      <p:font typeface="Bahnschrift Condensed" panose="020B0502040204020203" pitchFamily="34" charset="0"/>
      <p:regular r:id="rId152"/>
      <p:bold r:id="rId153"/>
    </p:embeddedFont>
    <p:embeddedFont>
      <p:font typeface="Calibri" panose="020F0502020204030204" pitchFamily="34" charset="0"/>
      <p:regular r:id="rId146"/>
      <p:bold r:id="rId146"/>
      <p:italic r:id="rId146"/>
      <p:boldItalic r:id="rId146"/>
    </p:embeddedFont>
    <p:embeddedFont>
      <p:font typeface="Cambria Math" panose="02040503050406030204" pitchFamily="18" charset="0"/>
      <p:regular r:id="rId154"/>
    </p:embeddedFont>
    <p:embeddedFont>
      <p:font typeface="Hobo Std" panose="00000600000000000000" charset="0"/>
      <p:regular r:id="rId155"/>
    </p:embeddedFont>
    <p:embeddedFont>
      <p:font typeface="Lucida Sans Unicode" panose="020B0602030504020204" pitchFamily="34" charset="0"/>
      <p:regular r:id="rId156"/>
    </p:embeddedFont>
    <p:embeddedFont>
      <p:font typeface="MV Boli" panose="02000500030200090000" pitchFamily="2" charset="0"/>
      <p:regular r:id="rId157"/>
    </p:embeddedFont>
    <p:embeddedFont>
      <p:font typeface="Sarabun" panose="00000500000000000000" pitchFamily="2" charset="-34"/>
      <p:regular r:id="rId158"/>
      <p:bold r:id="rId159"/>
      <p:italic r:id="rId160"/>
      <p:boldItalic r:id="rId161"/>
    </p:embeddedFont>
    <p:embeddedFont>
      <p:font typeface="Segoe UI Emoji" panose="020B0502040204020203" pitchFamily="34" charset="0"/>
      <p:regular r:id="rId162"/>
    </p:embeddedFont>
    <p:embeddedFont>
      <p:font typeface="Stencil" panose="040409050D0802020404" pitchFamily="82" charset="0"/>
      <p:regular r:id="rId163"/>
    </p:embeddedFont>
    <p:embeddedFont>
      <p:font typeface="Wingdings 2" panose="05020102010507070707" pitchFamily="18" charset="2"/>
      <p:regular r:id="rId1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9B9480"/>
    <a:srgbClr val="8F8773"/>
    <a:srgbClr val="BFB69E"/>
    <a:srgbClr val="B1A78F"/>
    <a:srgbClr val="A29C8C"/>
    <a:srgbClr val="9C9584"/>
    <a:srgbClr val="0BF75A"/>
    <a:srgbClr val="68B2B2"/>
    <a:srgbClr val="6E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0" autoAdjust="0"/>
    <p:restoredTop sz="96301" autoAdjust="0"/>
  </p:normalViewPr>
  <p:slideViewPr>
    <p:cSldViewPr snapToGrid="0">
      <p:cViewPr varScale="1">
        <p:scale>
          <a:sx n="143" d="100"/>
          <a:sy n="143" d="100"/>
        </p:scale>
        <p:origin x="29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font" Target="fonts/font14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font" Target="fonts/font4.fntdata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15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font" Target="fonts/font5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font" Target="fonts/font1.fntdata"/><Relationship Id="rId161" Type="http://schemas.openxmlformats.org/officeDocument/2006/relationships/font" Target="fonts/font16.fntdata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font" Target="fonts/font6.fntdata"/><Relationship Id="rId156" Type="http://schemas.openxmlformats.org/officeDocument/2006/relationships/font" Target="fonts/font11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font" Target="NUL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1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font" Target="fonts/font8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notesMaster" Target="notesMasters/notesMaster1.xml"/><Relationship Id="rId148" Type="http://schemas.openxmlformats.org/officeDocument/2006/relationships/font" Target="fonts/font3.fntdata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font" Target="fonts/font9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handoutMaster" Target="handoutMasters/handoutMaster1.xml"/><Relationship Id="rId90" Type="http://schemas.openxmlformats.org/officeDocument/2006/relationships/slide" Target="slides/slide89.xml"/><Relationship Id="rId165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2023-04-25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2023-04-25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499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903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7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89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806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94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378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14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685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146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32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807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16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8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23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29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1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17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21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89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95EC1A-490B-48BB-8B7E-D0219E7D0B45}"/>
              </a:ext>
            </a:extLst>
          </p:cNvPr>
          <p:cNvGrpSpPr/>
          <p:nvPr userDrawn="1"/>
        </p:nvGrpSpPr>
        <p:grpSpPr>
          <a:xfrm>
            <a:off x="539884" y="1030207"/>
            <a:ext cx="2543175" cy="521224"/>
            <a:chOff x="558192" y="1034970"/>
            <a:chExt cx="2543175" cy="5212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B62969-2C2E-4001-89F8-0CAFA65E56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8192" y="1034970"/>
              <a:ext cx="489585" cy="5212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54FF00-C11E-4E53-9DBE-41BC5075090A}"/>
                </a:ext>
              </a:extLst>
            </p:cNvPr>
            <p:cNvSpPr txBox="1"/>
            <p:nvPr userDrawn="1"/>
          </p:nvSpPr>
          <p:spPr>
            <a:xfrm>
              <a:off x="1072889" y="1152307"/>
              <a:ext cx="2028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kern="700" spc="-20" baseline="0" dirty="0">
                  <a:solidFill>
                    <a:srgbClr val="373535"/>
                  </a:solidFill>
                  <a:latin typeface="Hobo Std" panose="00000600000000000000" pitchFamily="50" charset="0"/>
                </a:rPr>
                <a:t>APL Germany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27A44B-C6E1-2693-F23A-07D92C0EF04D}"/>
              </a:ext>
            </a:extLst>
          </p:cNvPr>
          <p:cNvGrpSpPr/>
          <p:nvPr userDrawn="1"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C4979CB3-1C2B-5FDD-A6AB-1F9181C96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AA1974C-E436-9EDD-1CDD-27300BD7D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85BA02-DB92-418E-8010-015AD8D405E5}"/>
              </a:ext>
            </a:extLst>
          </p:cNvPr>
          <p:cNvGrpSpPr/>
          <p:nvPr userDrawn="1"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E6D6B7-6D14-4B7A-B38F-EB2E569216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3F215E-82F8-485C-8919-E123A2587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5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2B30A7-125E-4C72-9E90-ADC449095D1A}"/>
              </a:ext>
            </a:extLst>
          </p:cNvPr>
          <p:cNvGrpSpPr/>
          <p:nvPr userDrawn="1"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D2CB86-8B23-4643-AAD0-BB0561177F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FB1871-D931-4BA6-B2B9-7F4CD49A99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7DEDBE-04BA-48C8-AAE4-E794BC27F2F9}"/>
              </a:ext>
            </a:extLst>
          </p:cNvPr>
          <p:cNvGrpSpPr/>
          <p:nvPr userDrawn="1"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8220E761-45B5-4271-94E2-EDB2E6C97C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1F37CB-F3D6-4779-A1F7-7BB0CA96C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7EA0EB-5322-4E10-9F98-BA7F9BAA198B}"/>
              </a:ext>
            </a:extLst>
          </p:cNvPr>
          <p:cNvGrpSpPr/>
          <p:nvPr userDrawn="1"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ECE6D4B0-2674-4D61-A204-81292D4747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0D099C-A3B6-44E1-BF5F-DD1262682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rabun" panose="00000500000000000000" pitchFamily="2" charset="-34"/>
              </a:defRPr>
            </a:lvl1pPr>
          </a:lstStyle>
          <a:p>
            <a:fld id="{48BFF486-DB17-420E-883C-3D2C369F7BC8}" type="datetimeFigureOut">
              <a:rPr lang="en-GB" smtClean="0"/>
              <a:pPr/>
              <a:t>2023-04-25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rabun" panose="00000500000000000000" pitchFamily="2" charset="-34"/>
              </a:defRPr>
            </a:lvl1pPr>
          </a:lstStyle>
          <a:p>
            <a:fld id="{4901EDBC-C8A4-48A9-9173-F41F4F3ABF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732A52-7EEE-42EC-9F0E-E4ABD27AA48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65074B-6540-2B29-99B6-B2BAB63768D3}"/>
              </a:ext>
            </a:extLst>
          </p:cNvPr>
          <p:cNvGrpSpPr/>
          <p:nvPr userDrawn="1"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50FB7B04-C70C-5A43-9FDC-D8494763B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7B7B19-71F6-472D-E960-8EFE315BA1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7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Language Enhancements</a:t>
            </a:r>
            <a:endParaRPr lang="en-US" sz="1600" dirty="0">
              <a:solidFill>
                <a:srgbClr val="928ABD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AF4994-CBFA-4D1E-BE14-CDBB17E938EB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8C48C10-27D9-4472-8B32-5A9D707CF941}"/>
              </a:ext>
            </a:extLst>
          </p:cNvPr>
          <p:cNvSpPr/>
          <p:nvPr userDrawn="1"/>
        </p:nvSpPr>
        <p:spPr>
          <a:xfrm>
            <a:off x="8186768" y="4406487"/>
            <a:ext cx="665132" cy="66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2" r:id="rId4"/>
    <p:sldLayoutId id="2147483654" r:id="rId5"/>
    <p:sldLayoutId id="2147483655" r:id="rId6"/>
    <p:sldLayoutId id="214748365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5440174" cy="1767394"/>
          </a:xfrm>
        </p:spPr>
        <p:txBody>
          <a:bodyPr/>
          <a:lstStyle/>
          <a:p>
            <a:r>
              <a:rPr lang="en-GB" dirty="0"/>
              <a:t>Language Enhancements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500E5A-E408-4CFA-9925-AB00B32ECB69}"/>
              </a:ext>
            </a:extLst>
          </p:cNvPr>
          <p:cNvGrpSpPr/>
          <p:nvPr/>
        </p:nvGrpSpPr>
        <p:grpSpPr>
          <a:xfrm>
            <a:off x="6000231" y="1222396"/>
            <a:ext cx="2698708" cy="2698708"/>
            <a:chOff x="6000231" y="1222396"/>
            <a:chExt cx="2698708" cy="2698708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085D73EF-CC0C-4B12-8AE7-D7333676F6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AA8589-608D-43E7-9CAE-DAF2DF3905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5E3F8FD-E0AE-410A-E9BC-EA321F73D7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26" r="10146"/>
          <a:stretch/>
        </p:blipFill>
        <p:spPr>
          <a:xfrm>
            <a:off x="-932026" y="5168136"/>
            <a:ext cx="9396217" cy="695470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D215F-F121-D0C3-AFA6-0E0E5C3F8B9E}"/>
              </a:ext>
            </a:extLst>
          </p:cNvPr>
          <p:cNvSpPr txBox="1">
            <a:spLocks/>
          </p:cNvSpPr>
          <p:nvPr/>
        </p:nvSpPr>
        <p:spPr>
          <a:xfrm>
            <a:off x="710852" y="6458043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CC BY-SA: stackoverflow.com/q/62319267</a:t>
            </a:r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×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⌽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⌷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⌿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⍣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∘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Axis Manipulation</a:t>
            </a:r>
            <a:r>
              <a:rPr lang="en-GB" dirty="0">
                <a:latin typeface="APL385 Unicode" panose="020B0709000202000203" pitchFamily="49" charset="0"/>
              </a:rPr>
              <a:t>	,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</a:t>
            </a:r>
            <a:r>
              <a:rPr lang="en-GB" dirty="0">
                <a:latin typeface="APL385 Unicode" panose="020B0709000202000203" pitchFamily="49" charset="0"/>
              </a:rPr>
              <a:t>⍪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lang="en-GB" dirty="0">
                <a:latin typeface="APL385 Unicode" panose="020B0709000202000203" pitchFamily="49" charset="0"/>
              </a:rPr>
              <a:t>⍉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381B99-4681-9DA4-DD14-772DECE0E6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 Enhancements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A734FC9-DB6A-AA43-DEEB-7594C5D7D3BA}"/>
              </a:ext>
            </a:extLst>
          </p:cNvPr>
          <p:cNvSpPr/>
          <p:nvPr/>
        </p:nvSpPr>
        <p:spPr>
          <a:xfrm>
            <a:off x="7511216" y="2171143"/>
            <a:ext cx="1366472" cy="921381"/>
          </a:xfrm>
          <a:prstGeom prst="cloudCallout">
            <a:avLst>
              <a:gd name="adj1" fmla="val 18909"/>
              <a:gd name="adj2" fmla="val 125721"/>
            </a:avLst>
          </a:prstGeom>
          <a:solidFill>
            <a:schemeClr val="bg1"/>
          </a:solidFill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algn="r">
              <a:lnSpc>
                <a:spcPct val="150000"/>
              </a:lnSpc>
              <a:buNone/>
            </a:pPr>
            <a:r>
              <a:rPr lang="en-GB" sz="2400" dirty="0">
                <a:solidFill>
                  <a:schemeClr val="accent6"/>
                </a:solidFill>
                <a:latin typeface="APL333" panose="020B0700000202000203" pitchFamily="34" charset="0"/>
              </a:rPr>
              <a:t>⌸ &amp; ⌺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49C807-51E1-7C9B-5EA1-3475A8F3A22E}"/>
              </a:ext>
            </a:extLst>
          </p:cNvPr>
          <p:cNvCxnSpPr>
            <a:cxnSpLocks/>
          </p:cNvCxnSpPr>
          <p:nvPr/>
        </p:nvCxnSpPr>
        <p:spPr>
          <a:xfrm flipV="1">
            <a:off x="7731919" y="2311329"/>
            <a:ext cx="995601" cy="603647"/>
          </a:xfrm>
          <a:prstGeom prst="line">
            <a:avLst/>
          </a:prstGeom>
          <a:solidFill>
            <a:schemeClr val="bg1"/>
          </a:solidFill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030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	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⍛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Enhancements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51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×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⌽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⌷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⌿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⍣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∘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⍛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Enhancements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Select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[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;;]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X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Depth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X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¨¨⊂⊂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k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Behind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⍛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Axis Manipulation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Enhancements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BDBE2B-366D-9D0E-9C98-A7082F6AEAAE}"/>
              </a:ext>
            </a:extLst>
          </p:cNvPr>
          <p:cNvSpPr txBox="1"/>
          <p:nvPr/>
        </p:nvSpPr>
        <p:spPr>
          <a:xfrm rot="20864585">
            <a:off x="4675480" y="2251893"/>
            <a:ext cx="2337657" cy="1225868"/>
          </a:xfrm>
          <a:prstGeom prst="roundRect">
            <a:avLst/>
          </a:prstGeom>
          <a:solidFill>
            <a:srgbClr val="ED7F00">
              <a:alpha val="50196"/>
            </a:srgbClr>
          </a:solidFill>
          <a:ln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Stencil" panose="040409050D0802020404" pitchFamily="82" charset="0"/>
              </a:rPr>
              <a:t>20.0</a:t>
            </a:r>
          </a:p>
        </p:txBody>
      </p:sp>
    </p:spTree>
    <p:extLst>
      <p:ext uri="{BB962C8B-B14F-4D97-AF65-F5344CB8AC3E}">
        <p14:creationId xmlns:p14="http://schemas.microsoft.com/office/powerpoint/2010/main" val="27827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A90257D-5EB6-ABF3-DB76-8427B98B0B2C}"/>
              </a:ext>
            </a:extLst>
          </p:cNvPr>
          <p:cNvSpPr txBox="1">
            <a:spLocks/>
          </p:cNvSpPr>
          <p:nvPr/>
        </p:nvSpPr>
        <p:spPr>
          <a:xfrm>
            <a:off x="6798472" y="2454449"/>
            <a:ext cx="2205828" cy="24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⊃,/⍪⌿A×⊂B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latin typeface="APL385 Unicode" panose="020B0709000202000203" pitchFamily="49" charset="0"/>
              </a:rPr>
              <a:t> 5  6 10 12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latin typeface="APL385 Unicode" panose="020B0709000202000203" pitchFamily="49" charset="0"/>
              </a:rPr>
              <a:t> 7  8 14 16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latin typeface="APL385 Unicode" panose="020B0709000202000203" pitchFamily="49" charset="0"/>
              </a:rPr>
              <a:t>15 18 20 24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latin typeface="APL385 Unicode" panose="020B0709000202000203" pitchFamily="49" charset="0"/>
              </a:rPr>
              <a:t>21 24 28 32</a:t>
            </a:r>
          </a:p>
          <a:p>
            <a:pPr algn="ctr">
              <a:lnSpc>
                <a:spcPct val="90000"/>
              </a:lnSpc>
            </a:pPr>
            <a:endParaRPr lang="en-GB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3BA42F-EAA6-8160-C3B2-500DC9DA0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39509" y="2454449"/>
            <a:ext cx="2206800" cy="2412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,/⍪⌿A×⊂B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┌───────────┐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 5  6 10 12│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 7  8 14 16│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│15 18 20 24│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│21 24 28 32│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└───────────┘</a:t>
            </a:r>
          </a:p>
          <a:p>
            <a:pPr algn="ctr">
              <a:lnSpc>
                <a:spcPct val="90000"/>
              </a:lnSpc>
            </a:pPr>
            <a:endParaRPr lang="en-GB" sz="2000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3C899EE5-DBB4-6A7F-21B2-BE2B35F41818}"/>
              </a:ext>
            </a:extLst>
          </p:cNvPr>
          <p:cNvSpPr txBox="1">
            <a:spLocks/>
          </p:cNvSpPr>
          <p:nvPr/>
        </p:nvSpPr>
        <p:spPr>
          <a:xfrm>
            <a:off x="2481518" y="2454448"/>
            <a:ext cx="2205828" cy="24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⍪⌿A×⊂B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sz="1000" dirty="0"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latin typeface="APL385 Unicode" panose="020B0709000202000203" pitchFamily="49" charset="0"/>
              </a:rPr>
              <a:t>│ 5  6│10 12│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latin typeface="APL385 Unicode" panose="020B0709000202000203" pitchFamily="49" charset="0"/>
              </a:rPr>
              <a:t>│ 7  8│14 16│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latin typeface="APL385 Unicode" panose="020B0709000202000203" pitchFamily="49" charset="0"/>
              </a:rPr>
              <a:t>│15 18│20 24│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latin typeface="APL385 Unicode" panose="020B0709000202000203" pitchFamily="49" charset="0"/>
              </a:rPr>
              <a:t>│21 24│28 32│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latin typeface="APL385 Unicode" panose="020B0709000202000203" pitchFamily="49" charset="0"/>
              </a:rPr>
              <a:t>└─────┴─────┘</a:t>
            </a:r>
          </a:p>
          <a:p>
            <a:pPr algn="ctr">
              <a:lnSpc>
                <a:spcPct val="90000"/>
              </a:lnSpc>
            </a:pP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EB99-0BF7-510B-6BAB-66B90132F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2454448"/>
            <a:ext cx="2205828" cy="241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A×⊂B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│5 6  │10 12│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│7 8  │14 16│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├─────┼─────┤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│15 18│20 24│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│21 24│28 32│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└─────┴─────┘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769EE1-C26B-A0E4-C1B6-4CDB7074854B}"/>
                  </a:ext>
                </a:extLst>
              </p:cNvPr>
              <p:cNvSpPr txBox="1"/>
              <p:nvPr/>
            </p:nvSpPr>
            <p:spPr>
              <a:xfrm>
                <a:off x="410444" y="1129997"/>
                <a:ext cx="8323112" cy="1133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20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2000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20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20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20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GB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769EE1-C26B-A0E4-C1B6-4CDB70748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4" y="1129997"/>
                <a:ext cx="8323112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3B6F9E1-CD50-1F3D-B0B4-BEB11CB2E83C}"/>
              </a:ext>
            </a:extLst>
          </p:cNvPr>
          <p:cNvSpPr/>
          <p:nvPr/>
        </p:nvSpPr>
        <p:spPr>
          <a:xfrm>
            <a:off x="2970131" y="1036319"/>
            <a:ext cx="3103621" cy="135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5B5D2F-89F9-F1D6-CAA4-7D27D19C258D}"/>
              </a:ext>
            </a:extLst>
          </p:cNvPr>
          <p:cNvSpPr/>
          <p:nvPr/>
        </p:nvSpPr>
        <p:spPr>
          <a:xfrm>
            <a:off x="6073752" y="1036319"/>
            <a:ext cx="2736004" cy="135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</p:spTree>
    <p:extLst>
      <p:ext uri="{BB962C8B-B14F-4D97-AF65-F5344CB8AC3E}">
        <p14:creationId xmlns:p14="http://schemas.microsoft.com/office/powerpoint/2010/main" val="5377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4" grpId="0"/>
      <p:bldP spid="3" grpId="0" uiExpand="1"/>
      <p:bldP spid="8" grpId="0"/>
      <p:bldP spid="2" grpId="0" animBg="1"/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EB99-0BF7-510B-6BAB-66B90132F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2454448"/>
            <a:ext cx="2205828" cy="241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A×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∘.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⊂B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     │     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     │     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├─────┼─────┤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     │     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│     │     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└─────┴─────┘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70935-C1D4-5250-B258-FC9C0A61EC3E}"/>
              </a:ext>
            </a:extLst>
          </p:cNvPr>
          <p:cNvSpPr txBox="1"/>
          <p:nvPr/>
        </p:nvSpPr>
        <p:spPr>
          <a:xfrm>
            <a:off x="495685" y="3004593"/>
            <a:ext cx="92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5 6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7 8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3D22F-EF83-65B1-B2E2-2030932D754F}"/>
              </a:ext>
            </a:extLst>
          </p:cNvPr>
          <p:cNvSpPr txBox="1"/>
          <p:nvPr/>
        </p:nvSpPr>
        <p:spPr>
          <a:xfrm>
            <a:off x="496597" y="3827124"/>
            <a:ext cx="97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15 18 21 24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C7EDB6-6B92-B90F-9449-30166ECCF007}"/>
              </a:ext>
            </a:extLst>
          </p:cNvPr>
          <p:cNvSpPr txBox="1"/>
          <p:nvPr/>
        </p:nvSpPr>
        <p:spPr>
          <a:xfrm>
            <a:off x="1410968" y="3004593"/>
            <a:ext cx="111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10 12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14 16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9EB37-6545-8737-5698-7F07788CAE61}"/>
              </a:ext>
            </a:extLst>
          </p:cNvPr>
          <p:cNvSpPr txBox="1"/>
          <p:nvPr/>
        </p:nvSpPr>
        <p:spPr>
          <a:xfrm>
            <a:off x="1412152" y="3827133"/>
            <a:ext cx="111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20 24 28 32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60B443-3736-D58E-02F7-BAE6F81AE566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60B443-3736-D58E-02F7-BAE6F81AE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7498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9DABA9-A0B9-9268-74AB-8CB2AA1DD0F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2469985" y="1414984"/>
            <a:ext cx="860912" cy="0"/>
          </a:xfrm>
          <a:prstGeom prst="line">
            <a:avLst/>
          </a:prstGeom>
          <a:noFill/>
          <a:ln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E23C52-AE31-1AF9-A662-CDF3E6C89886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2636755" y="1695311"/>
            <a:ext cx="660135" cy="0"/>
          </a:xfrm>
          <a:prstGeom prst="line">
            <a:avLst/>
          </a:prstGeom>
          <a:noFill/>
          <a:ln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F6C24C-24E3-0827-D75D-0C389AAFD47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V="1">
            <a:off x="2524641" y="2263852"/>
            <a:ext cx="806877" cy="277"/>
          </a:xfrm>
          <a:prstGeom prst="line">
            <a:avLst/>
          </a:prstGeom>
          <a:noFill/>
          <a:ln cap="rnd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EB99-0BF7-510B-6BAB-66B90132F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54" y="977597"/>
            <a:ext cx="981398" cy="373645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A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⊂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∘.×B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24EB5-BBCD-28F3-B094-49D748A3989D}"/>
              </a:ext>
            </a:extLst>
          </p:cNvPr>
          <p:cNvSpPr txBox="1"/>
          <p:nvPr/>
        </p:nvSpPr>
        <p:spPr>
          <a:xfrm>
            <a:off x="2412002" y="3173915"/>
            <a:ext cx="97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15 18 21 24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CE38C-10E7-2B29-B4E2-C1FBCA7A74A5}"/>
              </a:ext>
            </a:extLst>
          </p:cNvPr>
          <p:cNvSpPr txBox="1"/>
          <p:nvPr/>
        </p:nvSpPr>
        <p:spPr>
          <a:xfrm>
            <a:off x="2412636" y="3995176"/>
            <a:ext cx="111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20 24 28 32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96F600-FC18-C0E8-034F-F72D4377BFF5}"/>
              </a:ext>
            </a:extLst>
          </p:cNvPr>
          <p:cNvSpPr/>
          <p:nvPr/>
        </p:nvSpPr>
        <p:spPr>
          <a:xfrm>
            <a:off x="2469985" y="1414984"/>
            <a:ext cx="1035608" cy="280327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608" h="280327">
                <a:moveTo>
                  <a:pt x="860912" y="0"/>
                </a:moveTo>
                <a:cubicBezTo>
                  <a:pt x="1091181" y="1113"/>
                  <a:pt x="1200476" y="140441"/>
                  <a:pt x="493818" y="133489"/>
                </a:cubicBezTo>
                <a:cubicBezTo>
                  <a:pt x="-63499" y="141275"/>
                  <a:pt x="-113557" y="275878"/>
                  <a:pt x="166770" y="280327"/>
                </a:cubicBezTo>
              </a:path>
            </a:pathLst>
          </a:custGeom>
          <a:noFill/>
          <a:ln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36E9676-2E5F-7345-4E2C-124B6972759D}"/>
              </a:ext>
            </a:extLst>
          </p:cNvPr>
          <p:cNvSpPr/>
          <p:nvPr/>
        </p:nvSpPr>
        <p:spPr>
          <a:xfrm>
            <a:off x="2339106" y="1695311"/>
            <a:ext cx="1152137" cy="568818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608" h="280327">
                <a:moveTo>
                  <a:pt x="860912" y="0"/>
                </a:moveTo>
                <a:cubicBezTo>
                  <a:pt x="1091181" y="1113"/>
                  <a:pt x="1200476" y="140441"/>
                  <a:pt x="493818" y="133489"/>
                </a:cubicBezTo>
                <a:cubicBezTo>
                  <a:pt x="-63499" y="141275"/>
                  <a:pt x="-113557" y="275878"/>
                  <a:pt x="166770" y="280327"/>
                </a:cubicBezTo>
              </a:path>
            </a:pathLst>
          </a:custGeom>
          <a:noFill/>
          <a:ln cap="rnd">
            <a:gradFill>
              <a:gsLst>
                <a:gs pos="0">
                  <a:schemeClr val="accent2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F517AA-8F82-E054-6684-ABCB247F82E1}"/>
              </a:ext>
            </a:extLst>
          </p:cNvPr>
          <p:cNvSpPr/>
          <p:nvPr/>
        </p:nvSpPr>
        <p:spPr>
          <a:xfrm>
            <a:off x="2354510" y="2263852"/>
            <a:ext cx="1151083" cy="248368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881890 w 1048558"/>
              <a:gd name="connsiteY0" fmla="*/ 0 h 280327"/>
              <a:gd name="connsiteX1" fmla="*/ 493818 w 1048558"/>
              <a:gd name="connsiteY1" fmla="*/ 133489 h 280327"/>
              <a:gd name="connsiteX2" fmla="*/ 166770 w 1048558"/>
              <a:gd name="connsiteY2" fmla="*/ 280327 h 280327"/>
              <a:gd name="connsiteX0" fmla="*/ 881890 w 1035188"/>
              <a:gd name="connsiteY0" fmla="*/ 0 h 280327"/>
              <a:gd name="connsiteX1" fmla="*/ 493818 w 1035188"/>
              <a:gd name="connsiteY1" fmla="*/ 133489 h 280327"/>
              <a:gd name="connsiteX2" fmla="*/ 166770 w 1035188"/>
              <a:gd name="connsiteY2" fmla="*/ 280327 h 280327"/>
              <a:gd name="connsiteX0" fmla="*/ 869987 w 1023285"/>
              <a:gd name="connsiteY0" fmla="*/ 0 h 280327"/>
              <a:gd name="connsiteX1" fmla="*/ 481915 w 1023285"/>
              <a:gd name="connsiteY1" fmla="*/ 133489 h 280327"/>
              <a:gd name="connsiteX2" fmla="*/ 154867 w 1023285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99377"/>
              <a:gd name="connsiteX1" fmla="*/ 472326 w 1013696"/>
              <a:gd name="connsiteY1" fmla="*/ 152539 h 299377"/>
              <a:gd name="connsiteX2" fmla="*/ 145278 w 1013696"/>
              <a:gd name="connsiteY2" fmla="*/ 299377 h 29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696" h="299377">
                <a:moveTo>
                  <a:pt x="860398" y="0"/>
                </a:moveTo>
                <a:cubicBezTo>
                  <a:pt x="1059198" y="5875"/>
                  <a:pt x="1178984" y="183304"/>
                  <a:pt x="472326" y="152539"/>
                </a:cubicBezTo>
                <a:cubicBezTo>
                  <a:pt x="-49327" y="110319"/>
                  <a:pt x="-107776" y="294928"/>
                  <a:pt x="145278" y="299377"/>
                </a:cubicBezTo>
              </a:path>
            </a:pathLst>
          </a:custGeom>
          <a:noFill/>
          <a:ln cap="rnd">
            <a:gradFill>
              <a:gsLst>
                <a:gs pos="50000">
                  <a:schemeClr val="accent3">
                    <a:lumMod val="60000"/>
                    <a:lumOff val="40000"/>
                  </a:schemeClr>
                </a:gs>
                <a:gs pos="90000">
                  <a:schemeClr val="bg1"/>
                </a:gs>
              </a:gsLst>
              <a:lin ang="5400000" scaled="1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59909-C9EA-5B8B-C7A5-F1ACA6BED5AC}"/>
              </a:ext>
            </a:extLst>
          </p:cNvPr>
          <p:cNvSpPr txBox="1"/>
          <p:nvPr/>
        </p:nvSpPr>
        <p:spPr>
          <a:xfrm>
            <a:off x="2563355" y="1251991"/>
            <a:ext cx="92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5</a:t>
            </a:r>
            <a:r>
              <a:rPr lang="en-GB" sz="2000" spc="12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6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7</a:t>
            </a:r>
            <a:r>
              <a:rPr lang="en-GB" sz="2000" spc="12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874EF-6026-9667-B09D-5911414CBCD3}"/>
              </a:ext>
            </a:extLst>
          </p:cNvPr>
          <p:cNvSpPr txBox="1"/>
          <p:nvPr/>
        </p:nvSpPr>
        <p:spPr>
          <a:xfrm>
            <a:off x="2411265" y="2077160"/>
            <a:ext cx="111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10 12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14 16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74417A-6149-4571-4C49-B08469B9F71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6460045" y="1260738"/>
            <a:ext cx="676328" cy="0"/>
          </a:xfrm>
          <a:prstGeom prst="line">
            <a:avLst/>
          </a:prstGeom>
          <a:noFill/>
          <a:ln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B5AC95-D15B-2496-1930-5B62864C7408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V="1">
            <a:off x="6591059" y="1570181"/>
            <a:ext cx="648867" cy="3714"/>
          </a:xfrm>
          <a:prstGeom prst="line">
            <a:avLst/>
          </a:prstGeom>
          <a:noFill/>
          <a:ln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517C84F-2F0B-B42E-7614-76F6A3375C98}"/>
              </a:ext>
            </a:extLst>
          </p:cNvPr>
          <p:cNvCxnSpPr>
            <a:cxnSpLocks/>
            <a:stCxn id="41" idx="1"/>
            <a:endCxn id="42" idx="0"/>
          </p:cNvCxnSpPr>
          <p:nvPr/>
        </p:nvCxnSpPr>
        <p:spPr>
          <a:xfrm>
            <a:off x="7518418" y="1276163"/>
            <a:ext cx="777065" cy="554"/>
          </a:xfrm>
          <a:prstGeom prst="line">
            <a:avLst/>
          </a:prstGeom>
          <a:noFill/>
          <a:ln cap="rnd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AE56856-7039-C06D-CF72-DC936B3DB4DF}"/>
              </a:ext>
            </a:extLst>
          </p:cNvPr>
          <p:cNvSpPr/>
          <p:nvPr/>
        </p:nvSpPr>
        <p:spPr>
          <a:xfrm>
            <a:off x="6460045" y="1260738"/>
            <a:ext cx="813568" cy="313157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608" h="280327">
                <a:moveTo>
                  <a:pt x="860912" y="0"/>
                </a:moveTo>
                <a:cubicBezTo>
                  <a:pt x="1091181" y="1113"/>
                  <a:pt x="1200476" y="140441"/>
                  <a:pt x="493818" y="133489"/>
                </a:cubicBezTo>
                <a:cubicBezTo>
                  <a:pt x="-63499" y="141275"/>
                  <a:pt x="-113557" y="275878"/>
                  <a:pt x="166770" y="280327"/>
                </a:cubicBezTo>
              </a:path>
            </a:pathLst>
          </a:custGeom>
          <a:noFill/>
          <a:ln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5F48C3C-9361-0165-9743-6AF77070D8A6}"/>
              </a:ext>
            </a:extLst>
          </p:cNvPr>
          <p:cNvSpPr/>
          <p:nvPr/>
        </p:nvSpPr>
        <p:spPr>
          <a:xfrm>
            <a:off x="7239926" y="1276163"/>
            <a:ext cx="278492" cy="294018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694142 w 694143"/>
              <a:gd name="connsiteY0" fmla="*/ 0 h 280327"/>
              <a:gd name="connsiteX1" fmla="*/ 0 w 694143"/>
              <a:gd name="connsiteY1" fmla="*/ 280327 h 280327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246" h="129628">
                <a:moveTo>
                  <a:pt x="0" y="129628"/>
                </a:moveTo>
                <a:cubicBezTo>
                  <a:pt x="142772" y="127102"/>
                  <a:pt x="99487" y="3535"/>
                  <a:pt x="257246" y="0"/>
                </a:cubicBezTo>
              </a:path>
            </a:pathLst>
          </a:custGeom>
          <a:noFill/>
          <a:ln cap="rnd">
            <a:gradFill>
              <a:gsLst>
                <a:gs pos="0">
                  <a:schemeClr val="accent2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3189433-60B1-3D3C-6044-82C5C4D55D30}"/>
              </a:ext>
            </a:extLst>
          </p:cNvPr>
          <p:cNvSpPr/>
          <p:nvPr/>
        </p:nvSpPr>
        <p:spPr>
          <a:xfrm>
            <a:off x="7481178" y="1276717"/>
            <a:ext cx="883434" cy="294018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881890 w 1048558"/>
              <a:gd name="connsiteY0" fmla="*/ 0 h 280327"/>
              <a:gd name="connsiteX1" fmla="*/ 493818 w 1048558"/>
              <a:gd name="connsiteY1" fmla="*/ 133489 h 280327"/>
              <a:gd name="connsiteX2" fmla="*/ 166770 w 1048558"/>
              <a:gd name="connsiteY2" fmla="*/ 280327 h 280327"/>
              <a:gd name="connsiteX0" fmla="*/ 881890 w 1035188"/>
              <a:gd name="connsiteY0" fmla="*/ 0 h 280327"/>
              <a:gd name="connsiteX1" fmla="*/ 493818 w 1035188"/>
              <a:gd name="connsiteY1" fmla="*/ 133489 h 280327"/>
              <a:gd name="connsiteX2" fmla="*/ 166770 w 1035188"/>
              <a:gd name="connsiteY2" fmla="*/ 280327 h 280327"/>
              <a:gd name="connsiteX0" fmla="*/ 869987 w 1023285"/>
              <a:gd name="connsiteY0" fmla="*/ 0 h 280327"/>
              <a:gd name="connsiteX1" fmla="*/ 481915 w 1023285"/>
              <a:gd name="connsiteY1" fmla="*/ 133489 h 280327"/>
              <a:gd name="connsiteX2" fmla="*/ 154867 w 1023285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99377"/>
              <a:gd name="connsiteX1" fmla="*/ 472326 w 1013696"/>
              <a:gd name="connsiteY1" fmla="*/ 152539 h 299377"/>
              <a:gd name="connsiteX2" fmla="*/ 145278 w 1013696"/>
              <a:gd name="connsiteY2" fmla="*/ 299377 h 299377"/>
              <a:gd name="connsiteX0" fmla="*/ 860398 w 959836"/>
              <a:gd name="connsiteY0" fmla="*/ 0 h 299377"/>
              <a:gd name="connsiteX1" fmla="*/ 472326 w 959836"/>
              <a:gd name="connsiteY1" fmla="*/ 152539 h 299377"/>
              <a:gd name="connsiteX2" fmla="*/ 145278 w 959836"/>
              <a:gd name="connsiteY2" fmla="*/ 299377 h 299377"/>
              <a:gd name="connsiteX0" fmla="*/ 860398 w 932797"/>
              <a:gd name="connsiteY0" fmla="*/ 0 h 299377"/>
              <a:gd name="connsiteX1" fmla="*/ 472326 w 932797"/>
              <a:gd name="connsiteY1" fmla="*/ 152539 h 299377"/>
              <a:gd name="connsiteX2" fmla="*/ 145278 w 932797"/>
              <a:gd name="connsiteY2" fmla="*/ 299377 h 299377"/>
              <a:gd name="connsiteX0" fmla="*/ 910458 w 982857"/>
              <a:gd name="connsiteY0" fmla="*/ 0 h 296179"/>
              <a:gd name="connsiteX1" fmla="*/ 522386 w 982857"/>
              <a:gd name="connsiteY1" fmla="*/ 152539 h 296179"/>
              <a:gd name="connsiteX2" fmla="*/ 125509 w 982857"/>
              <a:gd name="connsiteY2" fmla="*/ 296179 h 296179"/>
              <a:gd name="connsiteX0" fmla="*/ 852828 w 925227"/>
              <a:gd name="connsiteY0" fmla="*/ 0 h 296194"/>
              <a:gd name="connsiteX1" fmla="*/ 464756 w 925227"/>
              <a:gd name="connsiteY1" fmla="*/ 152539 h 296194"/>
              <a:gd name="connsiteX2" fmla="*/ 67879 w 925227"/>
              <a:gd name="connsiteY2" fmla="*/ 296179 h 29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227" h="296194">
                <a:moveTo>
                  <a:pt x="852828" y="0"/>
                </a:moveTo>
                <a:cubicBezTo>
                  <a:pt x="922250" y="5875"/>
                  <a:pt x="1086142" y="194785"/>
                  <a:pt x="464756" y="152539"/>
                </a:cubicBezTo>
                <a:cubicBezTo>
                  <a:pt x="-56897" y="110319"/>
                  <a:pt x="-55492" y="298127"/>
                  <a:pt x="67879" y="296179"/>
                </a:cubicBezTo>
              </a:path>
            </a:pathLst>
          </a:custGeom>
          <a:noFill/>
          <a:ln cap="rnd">
            <a:gradFill>
              <a:gsLst>
                <a:gs pos="50000">
                  <a:schemeClr val="accent3">
                    <a:lumMod val="60000"/>
                    <a:lumOff val="40000"/>
                  </a:schemeClr>
                </a:gs>
                <a:gs pos="90000">
                  <a:schemeClr val="bg1"/>
                </a:gs>
              </a:gsLst>
              <a:lin ang="5400000" scaled="1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469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40" grpId="0" animBg="1"/>
      <p:bldP spid="41" grpId="0" animBg="1"/>
      <p:bldP spid="4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5F8B08-1CAC-8C42-6EB4-857CB5AD02C0}"/>
              </a:ext>
            </a:extLst>
          </p:cNvPr>
          <p:cNvCxnSpPr>
            <a:cxnSpLocks/>
          </p:cNvCxnSpPr>
          <p:nvPr/>
        </p:nvCxnSpPr>
        <p:spPr>
          <a:xfrm>
            <a:off x="2456244" y="1414984"/>
            <a:ext cx="860912" cy="0"/>
          </a:xfrm>
          <a:prstGeom prst="line">
            <a:avLst/>
          </a:prstGeom>
          <a:noFill/>
          <a:ln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4109CD-41C2-6AD4-8AC4-3EFCF4DD371D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2470613" y="2251123"/>
            <a:ext cx="846764" cy="278"/>
          </a:xfrm>
          <a:prstGeom prst="line">
            <a:avLst/>
          </a:prstGeom>
          <a:noFill/>
          <a:ln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6C8FF1-B345-7CA9-FDE7-BB115B7A6BE5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 flipV="1">
            <a:off x="2581870" y="1707127"/>
            <a:ext cx="701278" cy="1"/>
          </a:xfrm>
          <a:prstGeom prst="line">
            <a:avLst/>
          </a:prstGeom>
          <a:noFill/>
          <a:ln cap="rnd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859B18-89E8-5BBC-1B2C-FCABEA3C4BF5}"/>
              </a:ext>
            </a:extLst>
          </p:cNvPr>
          <p:cNvSpPr/>
          <p:nvPr/>
        </p:nvSpPr>
        <p:spPr>
          <a:xfrm>
            <a:off x="2313248" y="1414984"/>
            <a:ext cx="1178603" cy="836139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971946 w 1146642"/>
              <a:gd name="connsiteY0" fmla="*/ 0 h 820077"/>
              <a:gd name="connsiteX1" fmla="*/ 604852 w 1146642"/>
              <a:gd name="connsiteY1" fmla="*/ 133489 h 820077"/>
              <a:gd name="connsiteX2" fmla="*/ 125404 w 1146642"/>
              <a:gd name="connsiteY2" fmla="*/ 820077 h 820077"/>
              <a:gd name="connsiteX0" fmla="*/ 1000810 w 1175506"/>
              <a:gd name="connsiteY0" fmla="*/ 0 h 820077"/>
              <a:gd name="connsiteX1" fmla="*/ 633716 w 1175506"/>
              <a:gd name="connsiteY1" fmla="*/ 133489 h 820077"/>
              <a:gd name="connsiteX2" fmla="*/ 154268 w 1175506"/>
              <a:gd name="connsiteY2" fmla="*/ 820077 h 820077"/>
              <a:gd name="connsiteX0" fmla="*/ 1003907 w 1178603"/>
              <a:gd name="connsiteY0" fmla="*/ 0 h 820077"/>
              <a:gd name="connsiteX1" fmla="*/ 636813 w 1178603"/>
              <a:gd name="connsiteY1" fmla="*/ 133489 h 820077"/>
              <a:gd name="connsiteX2" fmla="*/ 157365 w 1178603"/>
              <a:gd name="connsiteY2" fmla="*/ 820077 h 820077"/>
              <a:gd name="connsiteX0" fmla="*/ 1003907 w 1178603"/>
              <a:gd name="connsiteY0" fmla="*/ 0 h 820077"/>
              <a:gd name="connsiteX1" fmla="*/ 636813 w 1178603"/>
              <a:gd name="connsiteY1" fmla="*/ 133489 h 820077"/>
              <a:gd name="connsiteX2" fmla="*/ 157365 w 1178603"/>
              <a:gd name="connsiteY2" fmla="*/ 820077 h 820077"/>
              <a:gd name="connsiteX0" fmla="*/ 1003907 w 1178603"/>
              <a:gd name="connsiteY0" fmla="*/ 0 h 820077"/>
              <a:gd name="connsiteX1" fmla="*/ 636813 w 1178603"/>
              <a:gd name="connsiteY1" fmla="*/ 133489 h 820077"/>
              <a:gd name="connsiteX2" fmla="*/ 157365 w 1178603"/>
              <a:gd name="connsiteY2" fmla="*/ 820077 h 8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8603" h="820077">
                <a:moveTo>
                  <a:pt x="1003907" y="0"/>
                </a:moveTo>
                <a:cubicBezTo>
                  <a:pt x="1234176" y="1113"/>
                  <a:pt x="1343471" y="184891"/>
                  <a:pt x="636813" y="133489"/>
                </a:cubicBezTo>
                <a:cubicBezTo>
                  <a:pt x="-66554" y="77775"/>
                  <a:pt x="-122962" y="815628"/>
                  <a:pt x="157365" y="820077"/>
                </a:cubicBezTo>
              </a:path>
            </a:pathLst>
          </a:custGeom>
          <a:noFill/>
          <a:ln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EECD4FE-8E81-E04C-41B1-DC55F2A299DA}"/>
              </a:ext>
            </a:extLst>
          </p:cNvPr>
          <p:cNvSpPr/>
          <p:nvPr/>
        </p:nvSpPr>
        <p:spPr>
          <a:xfrm>
            <a:off x="2489109" y="1707128"/>
            <a:ext cx="949675" cy="544273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881890 w 1048558"/>
              <a:gd name="connsiteY0" fmla="*/ 0 h 280327"/>
              <a:gd name="connsiteX1" fmla="*/ 493818 w 1048558"/>
              <a:gd name="connsiteY1" fmla="*/ 133489 h 280327"/>
              <a:gd name="connsiteX2" fmla="*/ 166770 w 1048558"/>
              <a:gd name="connsiteY2" fmla="*/ 280327 h 280327"/>
              <a:gd name="connsiteX0" fmla="*/ 881890 w 1035188"/>
              <a:gd name="connsiteY0" fmla="*/ 0 h 280327"/>
              <a:gd name="connsiteX1" fmla="*/ 493818 w 1035188"/>
              <a:gd name="connsiteY1" fmla="*/ 133489 h 280327"/>
              <a:gd name="connsiteX2" fmla="*/ 166770 w 1035188"/>
              <a:gd name="connsiteY2" fmla="*/ 280327 h 280327"/>
              <a:gd name="connsiteX0" fmla="*/ 869987 w 1023285"/>
              <a:gd name="connsiteY0" fmla="*/ 0 h 280327"/>
              <a:gd name="connsiteX1" fmla="*/ 481915 w 1023285"/>
              <a:gd name="connsiteY1" fmla="*/ 133489 h 280327"/>
              <a:gd name="connsiteX2" fmla="*/ 154867 w 1023285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99377"/>
              <a:gd name="connsiteX1" fmla="*/ 472326 w 1013696"/>
              <a:gd name="connsiteY1" fmla="*/ 152539 h 299377"/>
              <a:gd name="connsiteX2" fmla="*/ 145278 w 1013696"/>
              <a:gd name="connsiteY2" fmla="*/ 299377 h 299377"/>
              <a:gd name="connsiteX0" fmla="*/ 812866 w 966164"/>
              <a:gd name="connsiteY0" fmla="*/ 604444 h 760562"/>
              <a:gd name="connsiteX1" fmla="*/ 424794 w 966164"/>
              <a:gd name="connsiteY1" fmla="*/ 756983 h 760562"/>
              <a:gd name="connsiteX2" fmla="*/ 170473 w 966164"/>
              <a:gd name="connsiteY2" fmla="*/ 20 h 760562"/>
              <a:gd name="connsiteX0" fmla="*/ 810496 w 963794"/>
              <a:gd name="connsiteY0" fmla="*/ 604444 h 760563"/>
              <a:gd name="connsiteX1" fmla="*/ 422424 w 963794"/>
              <a:gd name="connsiteY1" fmla="*/ 756983 h 760563"/>
              <a:gd name="connsiteX2" fmla="*/ 168103 w 963794"/>
              <a:gd name="connsiteY2" fmla="*/ 20 h 760563"/>
              <a:gd name="connsiteX0" fmla="*/ 800279 w 953577"/>
              <a:gd name="connsiteY0" fmla="*/ 648176 h 804295"/>
              <a:gd name="connsiteX1" fmla="*/ 412207 w 953577"/>
              <a:gd name="connsiteY1" fmla="*/ 800715 h 804295"/>
              <a:gd name="connsiteX2" fmla="*/ 174669 w 953577"/>
              <a:gd name="connsiteY2" fmla="*/ 19 h 804295"/>
              <a:gd name="connsiteX0" fmla="*/ 813963 w 967261"/>
              <a:gd name="connsiteY0" fmla="*/ 589867 h 745986"/>
              <a:gd name="connsiteX1" fmla="*/ 425891 w 967261"/>
              <a:gd name="connsiteY1" fmla="*/ 742406 h 745986"/>
              <a:gd name="connsiteX2" fmla="*/ 165975 w 967261"/>
              <a:gd name="connsiteY2" fmla="*/ 20 h 745986"/>
              <a:gd name="connsiteX0" fmla="*/ 816342 w 969640"/>
              <a:gd name="connsiteY0" fmla="*/ 589847 h 745966"/>
              <a:gd name="connsiteX1" fmla="*/ 428270 w 969640"/>
              <a:gd name="connsiteY1" fmla="*/ 742386 h 745966"/>
              <a:gd name="connsiteX2" fmla="*/ 168354 w 969640"/>
              <a:gd name="connsiteY2" fmla="*/ 0 h 745966"/>
              <a:gd name="connsiteX0" fmla="*/ 812200 w 969830"/>
              <a:gd name="connsiteY0" fmla="*/ 589847 h 589960"/>
              <a:gd name="connsiteX1" fmla="*/ 435317 w 969830"/>
              <a:gd name="connsiteY1" fmla="*/ 341507 h 589960"/>
              <a:gd name="connsiteX2" fmla="*/ 164212 w 969830"/>
              <a:gd name="connsiteY2" fmla="*/ 0 h 589960"/>
              <a:gd name="connsiteX0" fmla="*/ 770041 w 927671"/>
              <a:gd name="connsiteY0" fmla="*/ 589847 h 589960"/>
              <a:gd name="connsiteX1" fmla="*/ 393158 w 927671"/>
              <a:gd name="connsiteY1" fmla="*/ 341507 h 589960"/>
              <a:gd name="connsiteX2" fmla="*/ 122053 w 927671"/>
              <a:gd name="connsiteY2" fmla="*/ 0 h 589960"/>
              <a:gd name="connsiteX0" fmla="*/ 767555 w 925185"/>
              <a:gd name="connsiteY0" fmla="*/ 589847 h 589960"/>
              <a:gd name="connsiteX1" fmla="*/ 390672 w 925185"/>
              <a:gd name="connsiteY1" fmla="*/ 341507 h 589960"/>
              <a:gd name="connsiteX2" fmla="*/ 119567 w 925185"/>
              <a:gd name="connsiteY2" fmla="*/ 0 h 589960"/>
              <a:gd name="connsiteX0" fmla="*/ 767555 w 888030"/>
              <a:gd name="connsiteY0" fmla="*/ 589847 h 589848"/>
              <a:gd name="connsiteX1" fmla="*/ 390672 w 888030"/>
              <a:gd name="connsiteY1" fmla="*/ 341507 h 589848"/>
              <a:gd name="connsiteX2" fmla="*/ 119567 w 888030"/>
              <a:gd name="connsiteY2" fmla="*/ 0 h 589848"/>
              <a:gd name="connsiteX0" fmla="*/ 767555 w 885744"/>
              <a:gd name="connsiteY0" fmla="*/ 589847 h 589847"/>
              <a:gd name="connsiteX1" fmla="*/ 390672 w 885744"/>
              <a:gd name="connsiteY1" fmla="*/ 341507 h 589847"/>
              <a:gd name="connsiteX2" fmla="*/ 119567 w 885744"/>
              <a:gd name="connsiteY2" fmla="*/ 0 h 589847"/>
              <a:gd name="connsiteX0" fmla="*/ 767555 w 860804"/>
              <a:gd name="connsiteY0" fmla="*/ 589847 h 589847"/>
              <a:gd name="connsiteX1" fmla="*/ 390672 w 860804"/>
              <a:gd name="connsiteY1" fmla="*/ 341507 h 589847"/>
              <a:gd name="connsiteX2" fmla="*/ 119567 w 860804"/>
              <a:gd name="connsiteY2" fmla="*/ 0 h 589847"/>
              <a:gd name="connsiteX0" fmla="*/ 767555 w 887234"/>
              <a:gd name="connsiteY0" fmla="*/ 589847 h 589847"/>
              <a:gd name="connsiteX1" fmla="*/ 390672 w 887234"/>
              <a:gd name="connsiteY1" fmla="*/ 341507 h 589847"/>
              <a:gd name="connsiteX2" fmla="*/ 119567 w 887234"/>
              <a:gd name="connsiteY2" fmla="*/ 0 h 589847"/>
              <a:gd name="connsiteX0" fmla="*/ 767555 w 889046"/>
              <a:gd name="connsiteY0" fmla="*/ 589847 h 589847"/>
              <a:gd name="connsiteX1" fmla="*/ 390672 w 889046"/>
              <a:gd name="connsiteY1" fmla="*/ 341507 h 589847"/>
              <a:gd name="connsiteX2" fmla="*/ 119567 w 889046"/>
              <a:gd name="connsiteY2" fmla="*/ 0 h 589847"/>
              <a:gd name="connsiteX0" fmla="*/ 767555 w 889046"/>
              <a:gd name="connsiteY0" fmla="*/ 589847 h 589847"/>
              <a:gd name="connsiteX1" fmla="*/ 390672 w 889046"/>
              <a:gd name="connsiteY1" fmla="*/ 341507 h 589847"/>
              <a:gd name="connsiteX2" fmla="*/ 119567 w 889046"/>
              <a:gd name="connsiteY2" fmla="*/ 0 h 589847"/>
              <a:gd name="connsiteX0" fmla="*/ 738650 w 860141"/>
              <a:gd name="connsiteY0" fmla="*/ 590781 h 590781"/>
              <a:gd name="connsiteX1" fmla="*/ 361767 w 860141"/>
              <a:gd name="connsiteY1" fmla="*/ 342441 h 590781"/>
              <a:gd name="connsiteX2" fmla="*/ 90662 w 860141"/>
              <a:gd name="connsiteY2" fmla="*/ 934 h 590781"/>
              <a:gd name="connsiteX0" fmla="*/ 738650 w 860141"/>
              <a:gd name="connsiteY0" fmla="*/ 590781 h 590781"/>
              <a:gd name="connsiteX1" fmla="*/ 361767 w 860141"/>
              <a:gd name="connsiteY1" fmla="*/ 342441 h 590781"/>
              <a:gd name="connsiteX2" fmla="*/ 90662 w 860141"/>
              <a:gd name="connsiteY2" fmla="*/ 934 h 590781"/>
              <a:gd name="connsiteX0" fmla="*/ 726966 w 867470"/>
              <a:gd name="connsiteY0" fmla="*/ 590774 h 590774"/>
              <a:gd name="connsiteX1" fmla="*/ 400433 w 867470"/>
              <a:gd name="connsiteY1" fmla="*/ 345014 h 590774"/>
              <a:gd name="connsiteX2" fmla="*/ 78978 w 867470"/>
              <a:gd name="connsiteY2" fmla="*/ 927 h 590774"/>
              <a:gd name="connsiteX0" fmla="*/ 726966 w 833927"/>
              <a:gd name="connsiteY0" fmla="*/ 590774 h 590774"/>
              <a:gd name="connsiteX1" fmla="*/ 400433 w 833927"/>
              <a:gd name="connsiteY1" fmla="*/ 345014 h 590774"/>
              <a:gd name="connsiteX2" fmla="*/ 78978 w 833927"/>
              <a:gd name="connsiteY2" fmla="*/ 927 h 590774"/>
              <a:gd name="connsiteX0" fmla="*/ 729711 w 836672"/>
              <a:gd name="connsiteY0" fmla="*/ 590787 h 590787"/>
              <a:gd name="connsiteX1" fmla="*/ 403178 w 836672"/>
              <a:gd name="connsiteY1" fmla="*/ 345027 h 590787"/>
              <a:gd name="connsiteX2" fmla="*/ 81723 w 836672"/>
              <a:gd name="connsiteY2" fmla="*/ 940 h 590787"/>
              <a:gd name="connsiteX0" fmla="*/ 729711 w 836672"/>
              <a:gd name="connsiteY0" fmla="*/ 589847 h 589847"/>
              <a:gd name="connsiteX1" fmla="*/ 403178 w 836672"/>
              <a:gd name="connsiteY1" fmla="*/ 344087 h 589847"/>
              <a:gd name="connsiteX2" fmla="*/ 81723 w 836672"/>
              <a:gd name="connsiteY2" fmla="*/ 0 h 5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672" h="589847">
                <a:moveTo>
                  <a:pt x="729711" y="589847"/>
                </a:moveTo>
                <a:cubicBezTo>
                  <a:pt x="899141" y="586002"/>
                  <a:pt x="918226" y="364530"/>
                  <a:pt x="403178" y="344087"/>
                </a:cubicBezTo>
                <a:cubicBezTo>
                  <a:pt x="29077" y="325859"/>
                  <a:pt x="-100700" y="7093"/>
                  <a:pt x="81723" y="0"/>
                </a:cubicBezTo>
              </a:path>
            </a:pathLst>
          </a:custGeom>
          <a:noFill/>
          <a:ln cap="rnd">
            <a:gradFill flip="none" rotWithShape="1">
              <a:gsLst>
                <a:gs pos="100000">
                  <a:schemeClr val="accent2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CF133A0-BF71-F372-F05B-A85642653868}"/>
              </a:ext>
            </a:extLst>
          </p:cNvPr>
          <p:cNvSpPr/>
          <p:nvPr/>
        </p:nvSpPr>
        <p:spPr>
          <a:xfrm>
            <a:off x="2260333" y="1707127"/>
            <a:ext cx="1141452" cy="811001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872507 w 1047203"/>
              <a:gd name="connsiteY0" fmla="*/ 0 h 405504"/>
              <a:gd name="connsiteX1" fmla="*/ 505413 w 1047203"/>
              <a:gd name="connsiteY1" fmla="*/ 133489 h 405504"/>
              <a:gd name="connsiteX2" fmla="*/ 161241 w 1047203"/>
              <a:gd name="connsiteY2" fmla="*/ 405504 h 405504"/>
              <a:gd name="connsiteX0" fmla="*/ 896467 w 1071163"/>
              <a:gd name="connsiteY0" fmla="*/ 0 h 405504"/>
              <a:gd name="connsiteX1" fmla="*/ 529373 w 1071163"/>
              <a:gd name="connsiteY1" fmla="*/ 133489 h 405504"/>
              <a:gd name="connsiteX2" fmla="*/ 185201 w 1071163"/>
              <a:gd name="connsiteY2" fmla="*/ 405504 h 405504"/>
              <a:gd name="connsiteX0" fmla="*/ 889613 w 1072014"/>
              <a:gd name="connsiteY0" fmla="*/ 0 h 405504"/>
              <a:gd name="connsiteX1" fmla="*/ 541783 w 1072014"/>
              <a:gd name="connsiteY1" fmla="*/ 89436 h 405504"/>
              <a:gd name="connsiteX2" fmla="*/ 178347 w 1072014"/>
              <a:gd name="connsiteY2" fmla="*/ 405504 h 405504"/>
              <a:gd name="connsiteX0" fmla="*/ 919366 w 1101767"/>
              <a:gd name="connsiteY0" fmla="*/ 0 h 405504"/>
              <a:gd name="connsiteX1" fmla="*/ 571536 w 1101767"/>
              <a:gd name="connsiteY1" fmla="*/ 89436 h 405504"/>
              <a:gd name="connsiteX2" fmla="*/ 208100 w 1101767"/>
              <a:gd name="connsiteY2" fmla="*/ 405504 h 405504"/>
              <a:gd name="connsiteX0" fmla="*/ 919366 w 1070951"/>
              <a:gd name="connsiteY0" fmla="*/ 0 h 405504"/>
              <a:gd name="connsiteX1" fmla="*/ 571536 w 1070951"/>
              <a:gd name="connsiteY1" fmla="*/ 89436 h 405504"/>
              <a:gd name="connsiteX2" fmla="*/ 208100 w 1070951"/>
              <a:gd name="connsiteY2" fmla="*/ 405504 h 405504"/>
              <a:gd name="connsiteX0" fmla="*/ 919366 w 1026004"/>
              <a:gd name="connsiteY0" fmla="*/ 0 h 405504"/>
              <a:gd name="connsiteX1" fmla="*/ 571536 w 1026004"/>
              <a:gd name="connsiteY1" fmla="*/ 89436 h 405504"/>
              <a:gd name="connsiteX2" fmla="*/ 208100 w 1026004"/>
              <a:gd name="connsiteY2" fmla="*/ 405504 h 405504"/>
              <a:gd name="connsiteX0" fmla="*/ 919366 w 1026004"/>
              <a:gd name="connsiteY0" fmla="*/ 0 h 405504"/>
              <a:gd name="connsiteX1" fmla="*/ 571536 w 1026004"/>
              <a:gd name="connsiteY1" fmla="*/ 89436 h 405504"/>
              <a:gd name="connsiteX2" fmla="*/ 208100 w 1026004"/>
              <a:gd name="connsiteY2" fmla="*/ 405504 h 4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004" h="405504">
                <a:moveTo>
                  <a:pt x="919366" y="0"/>
                </a:moveTo>
                <a:cubicBezTo>
                  <a:pt x="1044756" y="1114"/>
                  <a:pt x="1177595" y="97578"/>
                  <a:pt x="571536" y="89436"/>
                </a:cubicBezTo>
                <a:cubicBezTo>
                  <a:pt x="-71397" y="87834"/>
                  <a:pt x="-140720" y="405818"/>
                  <a:pt x="208100" y="405504"/>
                </a:cubicBezTo>
              </a:path>
            </a:pathLst>
          </a:custGeom>
          <a:noFill/>
          <a:ln cap="rnd">
            <a:gradFill>
              <a:gsLst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EF52E7-D2FD-74F6-C140-14E73CE93307}"/>
              </a:ext>
            </a:extLst>
          </p:cNvPr>
          <p:cNvCxnSpPr>
            <a:cxnSpLocks/>
            <a:endCxn id="42" idx="0"/>
          </p:cNvCxnSpPr>
          <p:nvPr/>
        </p:nvCxnSpPr>
        <p:spPr>
          <a:xfrm flipV="1">
            <a:off x="6460045" y="1260737"/>
            <a:ext cx="756708" cy="1"/>
          </a:xfrm>
          <a:prstGeom prst="line">
            <a:avLst/>
          </a:prstGeom>
          <a:noFill/>
          <a:ln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93F5EB-240E-2B9A-F4EF-F6848DFE9BF4}"/>
              </a:ext>
            </a:extLst>
          </p:cNvPr>
          <p:cNvCxnSpPr>
            <a:cxnSpLocks/>
            <a:stCxn id="42" idx="1"/>
            <a:endCxn id="43" idx="0"/>
          </p:cNvCxnSpPr>
          <p:nvPr/>
        </p:nvCxnSpPr>
        <p:spPr>
          <a:xfrm>
            <a:off x="7540753" y="1260738"/>
            <a:ext cx="777359" cy="8"/>
          </a:xfrm>
          <a:prstGeom prst="line">
            <a:avLst/>
          </a:prstGeom>
          <a:noFill/>
          <a:ln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5408CE-A5DD-73AC-FD5B-E82ACFFA558E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V="1">
            <a:off x="6510630" y="1570785"/>
            <a:ext cx="734210" cy="10"/>
          </a:xfrm>
          <a:prstGeom prst="line">
            <a:avLst/>
          </a:prstGeom>
          <a:noFill/>
          <a:ln cap="rnd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491E4B7-D63C-77F5-2ED7-CECDA2173EB1}"/>
              </a:ext>
            </a:extLst>
          </p:cNvPr>
          <p:cNvSpPr/>
          <p:nvPr/>
        </p:nvSpPr>
        <p:spPr>
          <a:xfrm flipV="1">
            <a:off x="7216753" y="1260738"/>
            <a:ext cx="324000" cy="0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694141 w 694142"/>
              <a:gd name="connsiteY0" fmla="*/ 0 h 280327"/>
              <a:gd name="connsiteX1" fmla="*/ -1 w 694142"/>
              <a:gd name="connsiteY1" fmla="*/ 280327 h 280327"/>
              <a:gd name="connsiteX0" fmla="*/ 0 w 509223"/>
              <a:gd name="connsiteY0" fmla="*/ 1046 h 1046"/>
              <a:gd name="connsiteX1" fmla="*/ 509223 w 509223"/>
              <a:gd name="connsiteY1" fmla="*/ 0 h 1046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0"/>
                </a:lnTo>
              </a:path>
            </a:pathLst>
          </a:custGeom>
          <a:noFill/>
          <a:ln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FF8F5E1-7AA6-7ADE-1137-D1F870B265D8}"/>
              </a:ext>
            </a:extLst>
          </p:cNvPr>
          <p:cNvSpPr/>
          <p:nvPr/>
        </p:nvSpPr>
        <p:spPr>
          <a:xfrm>
            <a:off x="6439077" y="1260737"/>
            <a:ext cx="1937358" cy="310058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694142 w 694143"/>
              <a:gd name="connsiteY0" fmla="*/ 0 h 280327"/>
              <a:gd name="connsiteX1" fmla="*/ 0 w 694143"/>
              <a:gd name="connsiteY1" fmla="*/ 280327 h 280327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820605 w 833365"/>
              <a:gd name="connsiteY0" fmla="*/ 34 h 132936"/>
              <a:gd name="connsiteX1" fmla="*/ 15451 w 833365"/>
              <a:gd name="connsiteY1" fmla="*/ 132870 h 132936"/>
              <a:gd name="connsiteX0" fmla="*/ 1707063 w 1714369"/>
              <a:gd name="connsiteY0" fmla="*/ 35 h 126641"/>
              <a:gd name="connsiteX1" fmla="*/ 8878 w 1714369"/>
              <a:gd name="connsiteY1" fmla="*/ 126572 h 126641"/>
              <a:gd name="connsiteX0" fmla="*/ 1706694 w 1725163"/>
              <a:gd name="connsiteY0" fmla="*/ 0 h 126634"/>
              <a:gd name="connsiteX1" fmla="*/ 8509 w 1725163"/>
              <a:gd name="connsiteY1" fmla="*/ 126537 h 126634"/>
              <a:gd name="connsiteX0" fmla="*/ 1706734 w 1706734"/>
              <a:gd name="connsiteY0" fmla="*/ 0 h 126634"/>
              <a:gd name="connsiteX1" fmla="*/ 881513 w 1706734"/>
              <a:gd name="connsiteY1" fmla="*/ 76510 h 126634"/>
              <a:gd name="connsiteX2" fmla="*/ 8549 w 1706734"/>
              <a:gd name="connsiteY2" fmla="*/ 126537 h 126634"/>
              <a:gd name="connsiteX0" fmla="*/ 1720088 w 1720088"/>
              <a:gd name="connsiteY0" fmla="*/ 0 h 127401"/>
              <a:gd name="connsiteX1" fmla="*/ 894867 w 1720088"/>
              <a:gd name="connsiteY1" fmla="*/ 76510 h 127401"/>
              <a:gd name="connsiteX2" fmla="*/ 21903 w 1720088"/>
              <a:gd name="connsiteY2" fmla="*/ 126537 h 127401"/>
              <a:gd name="connsiteX0" fmla="*/ 1728665 w 1728665"/>
              <a:gd name="connsiteY0" fmla="*/ 0 h 132401"/>
              <a:gd name="connsiteX1" fmla="*/ 903444 w 1728665"/>
              <a:gd name="connsiteY1" fmla="*/ 76510 h 132401"/>
              <a:gd name="connsiteX2" fmla="*/ 21682 w 1728665"/>
              <a:gd name="connsiteY2" fmla="*/ 131786 h 132401"/>
              <a:gd name="connsiteX0" fmla="*/ 1765385 w 1765385"/>
              <a:gd name="connsiteY0" fmla="*/ 0 h 131897"/>
              <a:gd name="connsiteX1" fmla="*/ 940164 w 1765385"/>
              <a:gd name="connsiteY1" fmla="*/ 76510 h 131897"/>
              <a:gd name="connsiteX2" fmla="*/ 58402 w 1765385"/>
              <a:gd name="connsiteY2" fmla="*/ 131786 h 131897"/>
              <a:gd name="connsiteX0" fmla="*/ 1765385 w 1765385"/>
              <a:gd name="connsiteY0" fmla="*/ 0 h 131897"/>
              <a:gd name="connsiteX1" fmla="*/ 940164 w 1765385"/>
              <a:gd name="connsiteY1" fmla="*/ 76510 h 131897"/>
              <a:gd name="connsiteX2" fmla="*/ 58402 w 1765385"/>
              <a:gd name="connsiteY2" fmla="*/ 131786 h 131897"/>
              <a:gd name="connsiteX0" fmla="*/ 1765385 w 1909735"/>
              <a:gd name="connsiteY0" fmla="*/ 4 h 131901"/>
              <a:gd name="connsiteX1" fmla="*/ 940164 w 1909735"/>
              <a:gd name="connsiteY1" fmla="*/ 76514 h 131901"/>
              <a:gd name="connsiteX2" fmla="*/ 58402 w 1909735"/>
              <a:gd name="connsiteY2" fmla="*/ 131790 h 131901"/>
              <a:gd name="connsiteX0" fmla="*/ 1760986 w 1906510"/>
              <a:gd name="connsiteY0" fmla="*/ 4 h 140300"/>
              <a:gd name="connsiteX1" fmla="*/ 940164 w 1906510"/>
              <a:gd name="connsiteY1" fmla="*/ 84913 h 140300"/>
              <a:gd name="connsiteX2" fmla="*/ 58402 w 1906510"/>
              <a:gd name="connsiteY2" fmla="*/ 140189 h 140300"/>
              <a:gd name="connsiteX0" fmla="*/ 1760986 w 1868397"/>
              <a:gd name="connsiteY0" fmla="*/ 0 h 140296"/>
              <a:gd name="connsiteX1" fmla="*/ 940164 w 1868397"/>
              <a:gd name="connsiteY1" fmla="*/ 84909 h 140296"/>
              <a:gd name="connsiteX2" fmla="*/ 58402 w 1868397"/>
              <a:gd name="connsiteY2" fmla="*/ 140185 h 140296"/>
              <a:gd name="connsiteX0" fmla="*/ 1727992 w 1844679"/>
              <a:gd name="connsiteY0" fmla="*/ 0 h 135047"/>
              <a:gd name="connsiteX1" fmla="*/ 940164 w 1844679"/>
              <a:gd name="connsiteY1" fmla="*/ 79660 h 135047"/>
              <a:gd name="connsiteX2" fmla="*/ 58402 w 1844679"/>
              <a:gd name="connsiteY2" fmla="*/ 134936 h 135047"/>
              <a:gd name="connsiteX0" fmla="*/ 1727992 w 1798963"/>
              <a:gd name="connsiteY0" fmla="*/ 120 h 135167"/>
              <a:gd name="connsiteX1" fmla="*/ 940164 w 1798963"/>
              <a:gd name="connsiteY1" fmla="*/ 79780 h 135167"/>
              <a:gd name="connsiteX2" fmla="*/ 58402 w 1798963"/>
              <a:gd name="connsiteY2" fmla="*/ 135056 h 135167"/>
              <a:gd name="connsiteX0" fmla="*/ 1727992 w 1800906"/>
              <a:gd name="connsiteY0" fmla="*/ 0 h 135047"/>
              <a:gd name="connsiteX1" fmla="*/ 940164 w 1800906"/>
              <a:gd name="connsiteY1" fmla="*/ 79660 h 135047"/>
              <a:gd name="connsiteX2" fmla="*/ 58402 w 1800906"/>
              <a:gd name="connsiteY2" fmla="*/ 134936 h 135047"/>
              <a:gd name="connsiteX0" fmla="*/ 1727992 w 1765223"/>
              <a:gd name="connsiteY0" fmla="*/ 0 h 135047"/>
              <a:gd name="connsiteX1" fmla="*/ 940164 w 1765223"/>
              <a:gd name="connsiteY1" fmla="*/ 79660 h 135047"/>
              <a:gd name="connsiteX2" fmla="*/ 58402 w 1765223"/>
              <a:gd name="connsiteY2" fmla="*/ 134936 h 135047"/>
              <a:gd name="connsiteX0" fmla="*/ 1727992 w 1777649"/>
              <a:gd name="connsiteY0" fmla="*/ 4 h 135051"/>
              <a:gd name="connsiteX1" fmla="*/ 940164 w 1777649"/>
              <a:gd name="connsiteY1" fmla="*/ 79664 h 135051"/>
              <a:gd name="connsiteX2" fmla="*/ 58402 w 1777649"/>
              <a:gd name="connsiteY2" fmla="*/ 134940 h 135051"/>
              <a:gd name="connsiteX0" fmla="*/ 1730486 w 1776892"/>
              <a:gd name="connsiteY0" fmla="*/ 5 h 135038"/>
              <a:gd name="connsiteX1" fmla="*/ 925061 w 1776892"/>
              <a:gd name="connsiteY1" fmla="*/ 68117 h 135038"/>
              <a:gd name="connsiteX2" fmla="*/ 60896 w 1776892"/>
              <a:gd name="connsiteY2" fmla="*/ 134941 h 135038"/>
              <a:gd name="connsiteX0" fmla="*/ 1730486 w 1784360"/>
              <a:gd name="connsiteY0" fmla="*/ 4 h 135037"/>
              <a:gd name="connsiteX1" fmla="*/ 925061 w 1784360"/>
              <a:gd name="connsiteY1" fmla="*/ 68116 h 135037"/>
              <a:gd name="connsiteX2" fmla="*/ 60896 w 1784360"/>
              <a:gd name="connsiteY2" fmla="*/ 134940 h 135037"/>
              <a:gd name="connsiteX0" fmla="*/ 1729623 w 1783497"/>
              <a:gd name="connsiteY0" fmla="*/ 4 h 135029"/>
              <a:gd name="connsiteX1" fmla="*/ 924198 w 1783497"/>
              <a:gd name="connsiteY1" fmla="*/ 68116 h 135029"/>
              <a:gd name="connsiteX2" fmla="*/ 60033 w 1783497"/>
              <a:gd name="connsiteY2" fmla="*/ 134940 h 135029"/>
              <a:gd name="connsiteX0" fmla="*/ 1735684 w 1789558"/>
              <a:gd name="connsiteY0" fmla="*/ 4 h 135018"/>
              <a:gd name="connsiteX1" fmla="*/ 930259 w 1789558"/>
              <a:gd name="connsiteY1" fmla="*/ 68116 h 135018"/>
              <a:gd name="connsiteX2" fmla="*/ 66094 w 1789558"/>
              <a:gd name="connsiteY2" fmla="*/ 134940 h 135018"/>
              <a:gd name="connsiteX0" fmla="*/ 1735684 w 1789558"/>
              <a:gd name="connsiteY0" fmla="*/ 4 h 134940"/>
              <a:gd name="connsiteX1" fmla="*/ 930259 w 1789558"/>
              <a:gd name="connsiteY1" fmla="*/ 68116 h 134940"/>
              <a:gd name="connsiteX2" fmla="*/ 66094 w 1789558"/>
              <a:gd name="connsiteY2" fmla="*/ 134940 h 13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558" h="134940">
                <a:moveTo>
                  <a:pt x="1735684" y="4"/>
                </a:moveTo>
                <a:cubicBezTo>
                  <a:pt x="1827943" y="-740"/>
                  <a:pt x="1920199" y="115052"/>
                  <a:pt x="930259" y="68116"/>
                </a:cubicBezTo>
                <a:cubicBezTo>
                  <a:pt x="-26384" y="20576"/>
                  <a:pt x="-91665" y="134276"/>
                  <a:pt x="66094" y="134940"/>
                </a:cubicBezTo>
              </a:path>
            </a:pathLst>
          </a:custGeom>
          <a:noFill/>
          <a:ln cap="rnd">
            <a:gradFill>
              <a:gsLst>
                <a:gs pos="0">
                  <a:schemeClr val="accent2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FB45481-2160-1CF8-E948-771791C089A8}"/>
              </a:ext>
            </a:extLst>
          </p:cNvPr>
          <p:cNvSpPr/>
          <p:nvPr/>
        </p:nvSpPr>
        <p:spPr>
          <a:xfrm flipH="1">
            <a:off x="7238998" y="1570785"/>
            <a:ext cx="301753" cy="0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881890 w 1048558"/>
              <a:gd name="connsiteY0" fmla="*/ 0 h 280327"/>
              <a:gd name="connsiteX1" fmla="*/ 493818 w 1048558"/>
              <a:gd name="connsiteY1" fmla="*/ 133489 h 280327"/>
              <a:gd name="connsiteX2" fmla="*/ 166770 w 1048558"/>
              <a:gd name="connsiteY2" fmla="*/ 280327 h 280327"/>
              <a:gd name="connsiteX0" fmla="*/ 881890 w 1035188"/>
              <a:gd name="connsiteY0" fmla="*/ 0 h 280327"/>
              <a:gd name="connsiteX1" fmla="*/ 493818 w 1035188"/>
              <a:gd name="connsiteY1" fmla="*/ 133489 h 280327"/>
              <a:gd name="connsiteX2" fmla="*/ 166770 w 1035188"/>
              <a:gd name="connsiteY2" fmla="*/ 280327 h 280327"/>
              <a:gd name="connsiteX0" fmla="*/ 869987 w 1023285"/>
              <a:gd name="connsiteY0" fmla="*/ 0 h 280327"/>
              <a:gd name="connsiteX1" fmla="*/ 481915 w 1023285"/>
              <a:gd name="connsiteY1" fmla="*/ 133489 h 280327"/>
              <a:gd name="connsiteX2" fmla="*/ 154867 w 1023285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99377"/>
              <a:gd name="connsiteX1" fmla="*/ 472326 w 1013696"/>
              <a:gd name="connsiteY1" fmla="*/ 152539 h 299377"/>
              <a:gd name="connsiteX2" fmla="*/ 145278 w 1013696"/>
              <a:gd name="connsiteY2" fmla="*/ 299377 h 299377"/>
              <a:gd name="connsiteX0" fmla="*/ 860398 w 959836"/>
              <a:gd name="connsiteY0" fmla="*/ 0 h 299377"/>
              <a:gd name="connsiteX1" fmla="*/ 472326 w 959836"/>
              <a:gd name="connsiteY1" fmla="*/ 152539 h 299377"/>
              <a:gd name="connsiteX2" fmla="*/ 145278 w 959836"/>
              <a:gd name="connsiteY2" fmla="*/ 299377 h 299377"/>
              <a:gd name="connsiteX0" fmla="*/ 860398 w 932797"/>
              <a:gd name="connsiteY0" fmla="*/ 0 h 299377"/>
              <a:gd name="connsiteX1" fmla="*/ 472326 w 932797"/>
              <a:gd name="connsiteY1" fmla="*/ 152539 h 299377"/>
              <a:gd name="connsiteX2" fmla="*/ 145278 w 932797"/>
              <a:gd name="connsiteY2" fmla="*/ 299377 h 299377"/>
              <a:gd name="connsiteX0" fmla="*/ 910458 w 982857"/>
              <a:gd name="connsiteY0" fmla="*/ 0 h 296179"/>
              <a:gd name="connsiteX1" fmla="*/ 522386 w 982857"/>
              <a:gd name="connsiteY1" fmla="*/ 152539 h 296179"/>
              <a:gd name="connsiteX2" fmla="*/ 125509 w 982857"/>
              <a:gd name="connsiteY2" fmla="*/ 296179 h 296179"/>
              <a:gd name="connsiteX0" fmla="*/ 852828 w 925227"/>
              <a:gd name="connsiteY0" fmla="*/ 0 h 296194"/>
              <a:gd name="connsiteX1" fmla="*/ 464756 w 925227"/>
              <a:gd name="connsiteY1" fmla="*/ 152539 h 296194"/>
              <a:gd name="connsiteX2" fmla="*/ 67879 w 925227"/>
              <a:gd name="connsiteY2" fmla="*/ 296179 h 296194"/>
              <a:gd name="connsiteX0" fmla="*/ 896770 w 954477"/>
              <a:gd name="connsiteY0" fmla="*/ 0 h 303391"/>
              <a:gd name="connsiteX1" fmla="*/ 464756 w 954477"/>
              <a:gd name="connsiteY1" fmla="*/ 159736 h 303391"/>
              <a:gd name="connsiteX2" fmla="*/ 67879 w 954477"/>
              <a:gd name="connsiteY2" fmla="*/ 303376 h 303391"/>
              <a:gd name="connsiteX0" fmla="*/ 896770 w 937597"/>
              <a:gd name="connsiteY0" fmla="*/ 0 h 303391"/>
              <a:gd name="connsiteX1" fmla="*/ 464756 w 937597"/>
              <a:gd name="connsiteY1" fmla="*/ 159736 h 303391"/>
              <a:gd name="connsiteX2" fmla="*/ 67879 w 937597"/>
              <a:gd name="connsiteY2" fmla="*/ 303376 h 303391"/>
              <a:gd name="connsiteX0" fmla="*/ 897630 w 937408"/>
              <a:gd name="connsiteY0" fmla="*/ 0 h 303389"/>
              <a:gd name="connsiteX1" fmla="*/ 462236 w 937408"/>
              <a:gd name="connsiteY1" fmla="*/ 133348 h 303389"/>
              <a:gd name="connsiteX2" fmla="*/ 68739 w 937408"/>
              <a:gd name="connsiteY2" fmla="*/ 303376 h 303389"/>
              <a:gd name="connsiteX0" fmla="*/ 897630 w 910220"/>
              <a:gd name="connsiteY0" fmla="*/ 0 h 303389"/>
              <a:gd name="connsiteX1" fmla="*/ 462236 w 910220"/>
              <a:gd name="connsiteY1" fmla="*/ 133348 h 303389"/>
              <a:gd name="connsiteX2" fmla="*/ 68739 w 910220"/>
              <a:gd name="connsiteY2" fmla="*/ 303376 h 303389"/>
              <a:gd name="connsiteX0" fmla="*/ 894952 w 907542"/>
              <a:gd name="connsiteY0" fmla="*/ 0 h 303388"/>
              <a:gd name="connsiteX1" fmla="*/ 459558 w 907542"/>
              <a:gd name="connsiteY1" fmla="*/ 133348 h 303388"/>
              <a:gd name="connsiteX2" fmla="*/ 66061 w 907542"/>
              <a:gd name="connsiteY2" fmla="*/ 303376 h 303388"/>
              <a:gd name="connsiteX0" fmla="*/ 894952 w 912786"/>
              <a:gd name="connsiteY0" fmla="*/ 0 h 303388"/>
              <a:gd name="connsiteX1" fmla="*/ 459558 w 912786"/>
              <a:gd name="connsiteY1" fmla="*/ 133348 h 303388"/>
              <a:gd name="connsiteX2" fmla="*/ 66061 w 912786"/>
              <a:gd name="connsiteY2" fmla="*/ 303376 h 303388"/>
              <a:gd name="connsiteX0" fmla="*/ 898629 w 916463"/>
              <a:gd name="connsiteY0" fmla="*/ 0 h 303385"/>
              <a:gd name="connsiteX1" fmla="*/ 463235 w 916463"/>
              <a:gd name="connsiteY1" fmla="*/ 133348 h 303385"/>
              <a:gd name="connsiteX2" fmla="*/ 69738 w 916463"/>
              <a:gd name="connsiteY2" fmla="*/ 303376 h 303385"/>
              <a:gd name="connsiteX0" fmla="*/ 898881 w 916715"/>
              <a:gd name="connsiteY0" fmla="*/ 0 h 303386"/>
              <a:gd name="connsiteX1" fmla="*/ 463487 w 916715"/>
              <a:gd name="connsiteY1" fmla="*/ 133348 h 303386"/>
              <a:gd name="connsiteX2" fmla="*/ 69990 w 916715"/>
              <a:gd name="connsiteY2" fmla="*/ 303376 h 303386"/>
              <a:gd name="connsiteX0" fmla="*/ 939908 w 957742"/>
              <a:gd name="connsiteY0" fmla="*/ 0 h 293754"/>
              <a:gd name="connsiteX1" fmla="*/ 504514 w 957742"/>
              <a:gd name="connsiteY1" fmla="*/ 133348 h 293754"/>
              <a:gd name="connsiteX2" fmla="*/ 57605 w 957742"/>
              <a:gd name="connsiteY2" fmla="*/ 293744 h 293754"/>
              <a:gd name="connsiteX0" fmla="*/ 903301 w 921135"/>
              <a:gd name="connsiteY0" fmla="*/ 0 h 293744"/>
              <a:gd name="connsiteX1" fmla="*/ 467907 w 921135"/>
              <a:gd name="connsiteY1" fmla="*/ 133348 h 293744"/>
              <a:gd name="connsiteX2" fmla="*/ 20998 w 921135"/>
              <a:gd name="connsiteY2" fmla="*/ 293744 h 29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135" h="293744">
                <a:moveTo>
                  <a:pt x="903301" y="0"/>
                </a:moveTo>
                <a:cubicBezTo>
                  <a:pt x="934415" y="3477"/>
                  <a:pt x="984508" y="230768"/>
                  <a:pt x="467907" y="133348"/>
                </a:cubicBezTo>
                <a:cubicBezTo>
                  <a:pt x="-59380" y="31156"/>
                  <a:pt x="-18277" y="293285"/>
                  <a:pt x="20998" y="293744"/>
                </a:cubicBezTo>
              </a:path>
            </a:pathLst>
          </a:custGeom>
          <a:noFill/>
          <a:ln cap="rnd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D4FEF22-D406-58EF-F4CA-C7BDC9828602}"/>
              </a:ext>
            </a:extLst>
          </p:cNvPr>
          <p:cNvSpPr txBox="1">
            <a:spLocks/>
          </p:cNvSpPr>
          <p:nvPr/>
        </p:nvSpPr>
        <p:spPr>
          <a:xfrm>
            <a:off x="2392954" y="977597"/>
            <a:ext cx="981398" cy="373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>
                <a:solidFill>
                  <a:schemeClr val="tx2"/>
                </a:solidFill>
                <a:latin typeface="APL385 Unicode" panose="020B0709000202000203" pitchFamily="49" charset="0"/>
              </a:rPr>
              <a:t>A</a:t>
            </a:r>
            <a:r>
              <a:rPr lang="en-GB" sz="2000" spc="-2000">
                <a:solidFill>
                  <a:schemeClr val="bg1"/>
                </a:solidFill>
                <a:latin typeface="APL385 Unicode" panose="020B0709000202000203" pitchFamily="49" charset="0"/>
              </a:rPr>
              <a:t>⊂</a:t>
            </a:r>
            <a:r>
              <a:rPr lang="en-GB" sz="2000">
                <a:solidFill>
                  <a:schemeClr val="tx2"/>
                </a:solidFill>
                <a:latin typeface="APL385 Unicode" panose="020B0709000202000203" pitchFamily="49" charset="0"/>
              </a:rPr>
              <a:t>∘.×B</a:t>
            </a:r>
            <a:endParaRPr lang="en-GB" sz="2000" dirty="0">
              <a:solidFill>
                <a:schemeClr val="tx2"/>
              </a:solidFill>
              <a:latin typeface="APL385 Unicode" panose="020B0709000202000203" pitchFamily="49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0F7A5F-C253-D43B-0C29-A7F3DAEC790C}"/>
              </a:ext>
            </a:extLst>
          </p:cNvPr>
          <p:cNvSpPr txBox="1"/>
          <p:nvPr/>
        </p:nvSpPr>
        <p:spPr>
          <a:xfrm>
            <a:off x="2412002" y="3173915"/>
            <a:ext cx="97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15 18 21 24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5D574D-F3F3-3385-D625-E7DD4FAF73F1}"/>
              </a:ext>
            </a:extLst>
          </p:cNvPr>
          <p:cNvSpPr txBox="1"/>
          <p:nvPr/>
        </p:nvSpPr>
        <p:spPr>
          <a:xfrm>
            <a:off x="2412636" y="3995176"/>
            <a:ext cx="111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20 24 28 32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DEA42C-4565-887B-ED9B-5E34B827F770}"/>
              </a:ext>
            </a:extLst>
          </p:cNvPr>
          <p:cNvSpPr txBox="1"/>
          <p:nvPr/>
        </p:nvSpPr>
        <p:spPr>
          <a:xfrm>
            <a:off x="2563355" y="1251991"/>
            <a:ext cx="92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5</a:t>
            </a:r>
            <a:r>
              <a:rPr lang="en-GB" sz="2000" spc="12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6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7</a:t>
            </a:r>
            <a:r>
              <a:rPr lang="en-GB" sz="2000" spc="12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F6C8C43-69B4-55FC-2832-EEB559DCCFEC}"/>
              </a:ext>
            </a:extLst>
          </p:cNvPr>
          <p:cNvSpPr txBox="1"/>
          <p:nvPr/>
        </p:nvSpPr>
        <p:spPr>
          <a:xfrm>
            <a:off x="2411265" y="2077160"/>
            <a:ext cx="111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10 12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14 16</a:t>
            </a:r>
          </a:p>
        </p:txBody>
      </p:sp>
    </p:spTree>
    <p:extLst>
      <p:ext uri="{BB962C8B-B14F-4D97-AF65-F5344CB8AC3E}">
        <p14:creationId xmlns:p14="http://schemas.microsoft.com/office/powerpoint/2010/main" val="42084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1" grpId="0" animBg="1"/>
      <p:bldP spid="42" grpId="0" animBg="1"/>
      <p:bldP spid="43" grpId="0" animBg="1"/>
      <p:bldP spid="4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5F8B08-1CAC-8C42-6EB4-857CB5AD02C0}"/>
              </a:ext>
            </a:extLst>
          </p:cNvPr>
          <p:cNvCxnSpPr>
            <a:cxnSpLocks/>
          </p:cNvCxnSpPr>
          <p:nvPr/>
        </p:nvCxnSpPr>
        <p:spPr>
          <a:xfrm>
            <a:off x="2456244" y="1414984"/>
            <a:ext cx="860912" cy="0"/>
          </a:xfrm>
          <a:prstGeom prst="line">
            <a:avLst/>
          </a:prstGeom>
          <a:noFill/>
          <a:ln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4109CD-41C2-6AD4-8AC4-3EFCF4DD371D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2470613" y="2251123"/>
            <a:ext cx="846764" cy="278"/>
          </a:xfrm>
          <a:prstGeom prst="line">
            <a:avLst/>
          </a:prstGeom>
          <a:noFill/>
          <a:ln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6C8FF1-B345-7CA9-FDE7-BB115B7A6BE5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 flipV="1">
            <a:off x="2581870" y="1707127"/>
            <a:ext cx="701278" cy="1"/>
          </a:xfrm>
          <a:prstGeom prst="line">
            <a:avLst/>
          </a:prstGeom>
          <a:noFill/>
          <a:ln cap="rnd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859B18-89E8-5BBC-1B2C-FCABEA3C4BF5}"/>
              </a:ext>
            </a:extLst>
          </p:cNvPr>
          <p:cNvSpPr/>
          <p:nvPr/>
        </p:nvSpPr>
        <p:spPr>
          <a:xfrm>
            <a:off x="2313248" y="1414984"/>
            <a:ext cx="1178603" cy="836139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971946 w 1146642"/>
              <a:gd name="connsiteY0" fmla="*/ 0 h 820077"/>
              <a:gd name="connsiteX1" fmla="*/ 604852 w 1146642"/>
              <a:gd name="connsiteY1" fmla="*/ 133489 h 820077"/>
              <a:gd name="connsiteX2" fmla="*/ 125404 w 1146642"/>
              <a:gd name="connsiteY2" fmla="*/ 820077 h 820077"/>
              <a:gd name="connsiteX0" fmla="*/ 1000810 w 1175506"/>
              <a:gd name="connsiteY0" fmla="*/ 0 h 820077"/>
              <a:gd name="connsiteX1" fmla="*/ 633716 w 1175506"/>
              <a:gd name="connsiteY1" fmla="*/ 133489 h 820077"/>
              <a:gd name="connsiteX2" fmla="*/ 154268 w 1175506"/>
              <a:gd name="connsiteY2" fmla="*/ 820077 h 820077"/>
              <a:gd name="connsiteX0" fmla="*/ 1003907 w 1178603"/>
              <a:gd name="connsiteY0" fmla="*/ 0 h 820077"/>
              <a:gd name="connsiteX1" fmla="*/ 636813 w 1178603"/>
              <a:gd name="connsiteY1" fmla="*/ 133489 h 820077"/>
              <a:gd name="connsiteX2" fmla="*/ 157365 w 1178603"/>
              <a:gd name="connsiteY2" fmla="*/ 820077 h 820077"/>
              <a:gd name="connsiteX0" fmla="*/ 1003907 w 1178603"/>
              <a:gd name="connsiteY0" fmla="*/ 0 h 820077"/>
              <a:gd name="connsiteX1" fmla="*/ 636813 w 1178603"/>
              <a:gd name="connsiteY1" fmla="*/ 133489 h 820077"/>
              <a:gd name="connsiteX2" fmla="*/ 157365 w 1178603"/>
              <a:gd name="connsiteY2" fmla="*/ 820077 h 820077"/>
              <a:gd name="connsiteX0" fmla="*/ 1003907 w 1178603"/>
              <a:gd name="connsiteY0" fmla="*/ 0 h 820077"/>
              <a:gd name="connsiteX1" fmla="*/ 636813 w 1178603"/>
              <a:gd name="connsiteY1" fmla="*/ 133489 h 820077"/>
              <a:gd name="connsiteX2" fmla="*/ 157365 w 1178603"/>
              <a:gd name="connsiteY2" fmla="*/ 820077 h 8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8603" h="820077">
                <a:moveTo>
                  <a:pt x="1003907" y="0"/>
                </a:moveTo>
                <a:cubicBezTo>
                  <a:pt x="1234176" y="1113"/>
                  <a:pt x="1343471" y="184891"/>
                  <a:pt x="636813" y="133489"/>
                </a:cubicBezTo>
                <a:cubicBezTo>
                  <a:pt x="-66554" y="77775"/>
                  <a:pt x="-122962" y="815628"/>
                  <a:pt x="157365" y="820077"/>
                </a:cubicBezTo>
              </a:path>
            </a:pathLst>
          </a:custGeom>
          <a:noFill/>
          <a:ln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EECD4FE-8E81-E04C-41B1-DC55F2A299DA}"/>
              </a:ext>
            </a:extLst>
          </p:cNvPr>
          <p:cNvSpPr/>
          <p:nvPr/>
        </p:nvSpPr>
        <p:spPr>
          <a:xfrm>
            <a:off x="2489109" y="1707128"/>
            <a:ext cx="949675" cy="544273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881890 w 1048558"/>
              <a:gd name="connsiteY0" fmla="*/ 0 h 280327"/>
              <a:gd name="connsiteX1" fmla="*/ 493818 w 1048558"/>
              <a:gd name="connsiteY1" fmla="*/ 133489 h 280327"/>
              <a:gd name="connsiteX2" fmla="*/ 166770 w 1048558"/>
              <a:gd name="connsiteY2" fmla="*/ 280327 h 280327"/>
              <a:gd name="connsiteX0" fmla="*/ 881890 w 1035188"/>
              <a:gd name="connsiteY0" fmla="*/ 0 h 280327"/>
              <a:gd name="connsiteX1" fmla="*/ 493818 w 1035188"/>
              <a:gd name="connsiteY1" fmla="*/ 133489 h 280327"/>
              <a:gd name="connsiteX2" fmla="*/ 166770 w 1035188"/>
              <a:gd name="connsiteY2" fmla="*/ 280327 h 280327"/>
              <a:gd name="connsiteX0" fmla="*/ 869987 w 1023285"/>
              <a:gd name="connsiteY0" fmla="*/ 0 h 280327"/>
              <a:gd name="connsiteX1" fmla="*/ 481915 w 1023285"/>
              <a:gd name="connsiteY1" fmla="*/ 133489 h 280327"/>
              <a:gd name="connsiteX2" fmla="*/ 154867 w 1023285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99377"/>
              <a:gd name="connsiteX1" fmla="*/ 472326 w 1013696"/>
              <a:gd name="connsiteY1" fmla="*/ 152539 h 299377"/>
              <a:gd name="connsiteX2" fmla="*/ 145278 w 1013696"/>
              <a:gd name="connsiteY2" fmla="*/ 299377 h 299377"/>
              <a:gd name="connsiteX0" fmla="*/ 812866 w 966164"/>
              <a:gd name="connsiteY0" fmla="*/ 604444 h 760562"/>
              <a:gd name="connsiteX1" fmla="*/ 424794 w 966164"/>
              <a:gd name="connsiteY1" fmla="*/ 756983 h 760562"/>
              <a:gd name="connsiteX2" fmla="*/ 170473 w 966164"/>
              <a:gd name="connsiteY2" fmla="*/ 20 h 760562"/>
              <a:gd name="connsiteX0" fmla="*/ 810496 w 963794"/>
              <a:gd name="connsiteY0" fmla="*/ 604444 h 760563"/>
              <a:gd name="connsiteX1" fmla="*/ 422424 w 963794"/>
              <a:gd name="connsiteY1" fmla="*/ 756983 h 760563"/>
              <a:gd name="connsiteX2" fmla="*/ 168103 w 963794"/>
              <a:gd name="connsiteY2" fmla="*/ 20 h 760563"/>
              <a:gd name="connsiteX0" fmla="*/ 800279 w 953577"/>
              <a:gd name="connsiteY0" fmla="*/ 648176 h 804295"/>
              <a:gd name="connsiteX1" fmla="*/ 412207 w 953577"/>
              <a:gd name="connsiteY1" fmla="*/ 800715 h 804295"/>
              <a:gd name="connsiteX2" fmla="*/ 174669 w 953577"/>
              <a:gd name="connsiteY2" fmla="*/ 19 h 804295"/>
              <a:gd name="connsiteX0" fmla="*/ 813963 w 967261"/>
              <a:gd name="connsiteY0" fmla="*/ 589867 h 745986"/>
              <a:gd name="connsiteX1" fmla="*/ 425891 w 967261"/>
              <a:gd name="connsiteY1" fmla="*/ 742406 h 745986"/>
              <a:gd name="connsiteX2" fmla="*/ 165975 w 967261"/>
              <a:gd name="connsiteY2" fmla="*/ 20 h 745986"/>
              <a:gd name="connsiteX0" fmla="*/ 816342 w 969640"/>
              <a:gd name="connsiteY0" fmla="*/ 589847 h 745966"/>
              <a:gd name="connsiteX1" fmla="*/ 428270 w 969640"/>
              <a:gd name="connsiteY1" fmla="*/ 742386 h 745966"/>
              <a:gd name="connsiteX2" fmla="*/ 168354 w 969640"/>
              <a:gd name="connsiteY2" fmla="*/ 0 h 745966"/>
              <a:gd name="connsiteX0" fmla="*/ 812200 w 969830"/>
              <a:gd name="connsiteY0" fmla="*/ 589847 h 589960"/>
              <a:gd name="connsiteX1" fmla="*/ 435317 w 969830"/>
              <a:gd name="connsiteY1" fmla="*/ 341507 h 589960"/>
              <a:gd name="connsiteX2" fmla="*/ 164212 w 969830"/>
              <a:gd name="connsiteY2" fmla="*/ 0 h 589960"/>
              <a:gd name="connsiteX0" fmla="*/ 770041 w 927671"/>
              <a:gd name="connsiteY0" fmla="*/ 589847 h 589960"/>
              <a:gd name="connsiteX1" fmla="*/ 393158 w 927671"/>
              <a:gd name="connsiteY1" fmla="*/ 341507 h 589960"/>
              <a:gd name="connsiteX2" fmla="*/ 122053 w 927671"/>
              <a:gd name="connsiteY2" fmla="*/ 0 h 589960"/>
              <a:gd name="connsiteX0" fmla="*/ 767555 w 925185"/>
              <a:gd name="connsiteY0" fmla="*/ 589847 h 589960"/>
              <a:gd name="connsiteX1" fmla="*/ 390672 w 925185"/>
              <a:gd name="connsiteY1" fmla="*/ 341507 h 589960"/>
              <a:gd name="connsiteX2" fmla="*/ 119567 w 925185"/>
              <a:gd name="connsiteY2" fmla="*/ 0 h 589960"/>
              <a:gd name="connsiteX0" fmla="*/ 767555 w 888030"/>
              <a:gd name="connsiteY0" fmla="*/ 589847 h 589848"/>
              <a:gd name="connsiteX1" fmla="*/ 390672 w 888030"/>
              <a:gd name="connsiteY1" fmla="*/ 341507 h 589848"/>
              <a:gd name="connsiteX2" fmla="*/ 119567 w 888030"/>
              <a:gd name="connsiteY2" fmla="*/ 0 h 589848"/>
              <a:gd name="connsiteX0" fmla="*/ 767555 w 885744"/>
              <a:gd name="connsiteY0" fmla="*/ 589847 h 589847"/>
              <a:gd name="connsiteX1" fmla="*/ 390672 w 885744"/>
              <a:gd name="connsiteY1" fmla="*/ 341507 h 589847"/>
              <a:gd name="connsiteX2" fmla="*/ 119567 w 885744"/>
              <a:gd name="connsiteY2" fmla="*/ 0 h 589847"/>
              <a:gd name="connsiteX0" fmla="*/ 767555 w 860804"/>
              <a:gd name="connsiteY0" fmla="*/ 589847 h 589847"/>
              <a:gd name="connsiteX1" fmla="*/ 390672 w 860804"/>
              <a:gd name="connsiteY1" fmla="*/ 341507 h 589847"/>
              <a:gd name="connsiteX2" fmla="*/ 119567 w 860804"/>
              <a:gd name="connsiteY2" fmla="*/ 0 h 589847"/>
              <a:gd name="connsiteX0" fmla="*/ 767555 w 887234"/>
              <a:gd name="connsiteY0" fmla="*/ 589847 h 589847"/>
              <a:gd name="connsiteX1" fmla="*/ 390672 w 887234"/>
              <a:gd name="connsiteY1" fmla="*/ 341507 h 589847"/>
              <a:gd name="connsiteX2" fmla="*/ 119567 w 887234"/>
              <a:gd name="connsiteY2" fmla="*/ 0 h 589847"/>
              <a:gd name="connsiteX0" fmla="*/ 767555 w 889046"/>
              <a:gd name="connsiteY0" fmla="*/ 589847 h 589847"/>
              <a:gd name="connsiteX1" fmla="*/ 390672 w 889046"/>
              <a:gd name="connsiteY1" fmla="*/ 341507 h 589847"/>
              <a:gd name="connsiteX2" fmla="*/ 119567 w 889046"/>
              <a:gd name="connsiteY2" fmla="*/ 0 h 589847"/>
              <a:gd name="connsiteX0" fmla="*/ 767555 w 889046"/>
              <a:gd name="connsiteY0" fmla="*/ 589847 h 589847"/>
              <a:gd name="connsiteX1" fmla="*/ 390672 w 889046"/>
              <a:gd name="connsiteY1" fmla="*/ 341507 h 589847"/>
              <a:gd name="connsiteX2" fmla="*/ 119567 w 889046"/>
              <a:gd name="connsiteY2" fmla="*/ 0 h 589847"/>
              <a:gd name="connsiteX0" fmla="*/ 738650 w 860141"/>
              <a:gd name="connsiteY0" fmla="*/ 590781 h 590781"/>
              <a:gd name="connsiteX1" fmla="*/ 361767 w 860141"/>
              <a:gd name="connsiteY1" fmla="*/ 342441 h 590781"/>
              <a:gd name="connsiteX2" fmla="*/ 90662 w 860141"/>
              <a:gd name="connsiteY2" fmla="*/ 934 h 590781"/>
              <a:gd name="connsiteX0" fmla="*/ 738650 w 860141"/>
              <a:gd name="connsiteY0" fmla="*/ 590781 h 590781"/>
              <a:gd name="connsiteX1" fmla="*/ 361767 w 860141"/>
              <a:gd name="connsiteY1" fmla="*/ 342441 h 590781"/>
              <a:gd name="connsiteX2" fmla="*/ 90662 w 860141"/>
              <a:gd name="connsiteY2" fmla="*/ 934 h 590781"/>
              <a:gd name="connsiteX0" fmla="*/ 726966 w 867470"/>
              <a:gd name="connsiteY0" fmla="*/ 590774 h 590774"/>
              <a:gd name="connsiteX1" fmla="*/ 400433 w 867470"/>
              <a:gd name="connsiteY1" fmla="*/ 345014 h 590774"/>
              <a:gd name="connsiteX2" fmla="*/ 78978 w 867470"/>
              <a:gd name="connsiteY2" fmla="*/ 927 h 590774"/>
              <a:gd name="connsiteX0" fmla="*/ 726966 w 833927"/>
              <a:gd name="connsiteY0" fmla="*/ 590774 h 590774"/>
              <a:gd name="connsiteX1" fmla="*/ 400433 w 833927"/>
              <a:gd name="connsiteY1" fmla="*/ 345014 h 590774"/>
              <a:gd name="connsiteX2" fmla="*/ 78978 w 833927"/>
              <a:gd name="connsiteY2" fmla="*/ 927 h 590774"/>
              <a:gd name="connsiteX0" fmla="*/ 729711 w 836672"/>
              <a:gd name="connsiteY0" fmla="*/ 590787 h 590787"/>
              <a:gd name="connsiteX1" fmla="*/ 403178 w 836672"/>
              <a:gd name="connsiteY1" fmla="*/ 345027 h 590787"/>
              <a:gd name="connsiteX2" fmla="*/ 81723 w 836672"/>
              <a:gd name="connsiteY2" fmla="*/ 940 h 590787"/>
              <a:gd name="connsiteX0" fmla="*/ 729711 w 836672"/>
              <a:gd name="connsiteY0" fmla="*/ 589847 h 589847"/>
              <a:gd name="connsiteX1" fmla="*/ 403178 w 836672"/>
              <a:gd name="connsiteY1" fmla="*/ 344087 h 589847"/>
              <a:gd name="connsiteX2" fmla="*/ 81723 w 836672"/>
              <a:gd name="connsiteY2" fmla="*/ 0 h 5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672" h="589847">
                <a:moveTo>
                  <a:pt x="729711" y="589847"/>
                </a:moveTo>
                <a:cubicBezTo>
                  <a:pt x="899141" y="586002"/>
                  <a:pt x="918226" y="364530"/>
                  <a:pt x="403178" y="344087"/>
                </a:cubicBezTo>
                <a:cubicBezTo>
                  <a:pt x="29077" y="325859"/>
                  <a:pt x="-100700" y="7093"/>
                  <a:pt x="81723" y="0"/>
                </a:cubicBezTo>
              </a:path>
            </a:pathLst>
          </a:custGeom>
          <a:noFill/>
          <a:ln cap="rnd">
            <a:gradFill flip="none" rotWithShape="1">
              <a:gsLst>
                <a:gs pos="100000">
                  <a:schemeClr val="accent2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CF133A0-BF71-F372-F05B-A85642653868}"/>
              </a:ext>
            </a:extLst>
          </p:cNvPr>
          <p:cNvSpPr/>
          <p:nvPr/>
        </p:nvSpPr>
        <p:spPr>
          <a:xfrm>
            <a:off x="2260333" y="1707127"/>
            <a:ext cx="1141452" cy="811001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872507 w 1047203"/>
              <a:gd name="connsiteY0" fmla="*/ 0 h 405504"/>
              <a:gd name="connsiteX1" fmla="*/ 505413 w 1047203"/>
              <a:gd name="connsiteY1" fmla="*/ 133489 h 405504"/>
              <a:gd name="connsiteX2" fmla="*/ 161241 w 1047203"/>
              <a:gd name="connsiteY2" fmla="*/ 405504 h 405504"/>
              <a:gd name="connsiteX0" fmla="*/ 896467 w 1071163"/>
              <a:gd name="connsiteY0" fmla="*/ 0 h 405504"/>
              <a:gd name="connsiteX1" fmla="*/ 529373 w 1071163"/>
              <a:gd name="connsiteY1" fmla="*/ 133489 h 405504"/>
              <a:gd name="connsiteX2" fmla="*/ 185201 w 1071163"/>
              <a:gd name="connsiteY2" fmla="*/ 405504 h 405504"/>
              <a:gd name="connsiteX0" fmla="*/ 889613 w 1072014"/>
              <a:gd name="connsiteY0" fmla="*/ 0 h 405504"/>
              <a:gd name="connsiteX1" fmla="*/ 541783 w 1072014"/>
              <a:gd name="connsiteY1" fmla="*/ 89436 h 405504"/>
              <a:gd name="connsiteX2" fmla="*/ 178347 w 1072014"/>
              <a:gd name="connsiteY2" fmla="*/ 405504 h 405504"/>
              <a:gd name="connsiteX0" fmla="*/ 919366 w 1101767"/>
              <a:gd name="connsiteY0" fmla="*/ 0 h 405504"/>
              <a:gd name="connsiteX1" fmla="*/ 571536 w 1101767"/>
              <a:gd name="connsiteY1" fmla="*/ 89436 h 405504"/>
              <a:gd name="connsiteX2" fmla="*/ 208100 w 1101767"/>
              <a:gd name="connsiteY2" fmla="*/ 405504 h 405504"/>
              <a:gd name="connsiteX0" fmla="*/ 919366 w 1070951"/>
              <a:gd name="connsiteY0" fmla="*/ 0 h 405504"/>
              <a:gd name="connsiteX1" fmla="*/ 571536 w 1070951"/>
              <a:gd name="connsiteY1" fmla="*/ 89436 h 405504"/>
              <a:gd name="connsiteX2" fmla="*/ 208100 w 1070951"/>
              <a:gd name="connsiteY2" fmla="*/ 405504 h 405504"/>
              <a:gd name="connsiteX0" fmla="*/ 919366 w 1026004"/>
              <a:gd name="connsiteY0" fmla="*/ 0 h 405504"/>
              <a:gd name="connsiteX1" fmla="*/ 571536 w 1026004"/>
              <a:gd name="connsiteY1" fmla="*/ 89436 h 405504"/>
              <a:gd name="connsiteX2" fmla="*/ 208100 w 1026004"/>
              <a:gd name="connsiteY2" fmla="*/ 405504 h 405504"/>
              <a:gd name="connsiteX0" fmla="*/ 919366 w 1026004"/>
              <a:gd name="connsiteY0" fmla="*/ 0 h 405504"/>
              <a:gd name="connsiteX1" fmla="*/ 571536 w 1026004"/>
              <a:gd name="connsiteY1" fmla="*/ 89436 h 405504"/>
              <a:gd name="connsiteX2" fmla="*/ 208100 w 1026004"/>
              <a:gd name="connsiteY2" fmla="*/ 405504 h 4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004" h="405504">
                <a:moveTo>
                  <a:pt x="919366" y="0"/>
                </a:moveTo>
                <a:cubicBezTo>
                  <a:pt x="1044756" y="1114"/>
                  <a:pt x="1177595" y="97578"/>
                  <a:pt x="571536" y="89436"/>
                </a:cubicBezTo>
                <a:cubicBezTo>
                  <a:pt x="-71397" y="87834"/>
                  <a:pt x="-140720" y="405818"/>
                  <a:pt x="208100" y="405504"/>
                </a:cubicBezTo>
              </a:path>
            </a:pathLst>
          </a:custGeom>
          <a:noFill/>
          <a:ln cap="rnd">
            <a:gradFill>
              <a:gsLst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EF52E7-D2FD-74F6-C140-14E73CE93307}"/>
              </a:ext>
            </a:extLst>
          </p:cNvPr>
          <p:cNvCxnSpPr>
            <a:cxnSpLocks/>
            <a:endCxn id="42" idx="0"/>
          </p:cNvCxnSpPr>
          <p:nvPr/>
        </p:nvCxnSpPr>
        <p:spPr>
          <a:xfrm flipV="1">
            <a:off x="6460045" y="1260737"/>
            <a:ext cx="756708" cy="1"/>
          </a:xfrm>
          <a:prstGeom prst="line">
            <a:avLst/>
          </a:prstGeom>
          <a:noFill/>
          <a:ln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93F5EB-240E-2B9A-F4EF-F6848DFE9BF4}"/>
              </a:ext>
            </a:extLst>
          </p:cNvPr>
          <p:cNvCxnSpPr>
            <a:cxnSpLocks/>
            <a:stCxn id="42" idx="1"/>
            <a:endCxn id="43" idx="0"/>
          </p:cNvCxnSpPr>
          <p:nvPr/>
        </p:nvCxnSpPr>
        <p:spPr>
          <a:xfrm>
            <a:off x="7540753" y="1260738"/>
            <a:ext cx="777359" cy="8"/>
          </a:xfrm>
          <a:prstGeom prst="line">
            <a:avLst/>
          </a:prstGeom>
          <a:noFill/>
          <a:ln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5408CE-A5DD-73AC-FD5B-E82ACFFA558E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V="1">
            <a:off x="6510630" y="1570785"/>
            <a:ext cx="734210" cy="10"/>
          </a:xfrm>
          <a:prstGeom prst="line">
            <a:avLst/>
          </a:prstGeom>
          <a:noFill/>
          <a:ln cap="rnd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491E4B7-D63C-77F5-2ED7-CECDA2173EB1}"/>
              </a:ext>
            </a:extLst>
          </p:cNvPr>
          <p:cNvSpPr/>
          <p:nvPr/>
        </p:nvSpPr>
        <p:spPr>
          <a:xfrm flipV="1">
            <a:off x="7216753" y="1260738"/>
            <a:ext cx="324000" cy="0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694141 w 694142"/>
              <a:gd name="connsiteY0" fmla="*/ 0 h 280327"/>
              <a:gd name="connsiteX1" fmla="*/ -1 w 694142"/>
              <a:gd name="connsiteY1" fmla="*/ 280327 h 280327"/>
              <a:gd name="connsiteX0" fmla="*/ 0 w 509223"/>
              <a:gd name="connsiteY0" fmla="*/ 1046 h 1046"/>
              <a:gd name="connsiteX1" fmla="*/ 509223 w 509223"/>
              <a:gd name="connsiteY1" fmla="*/ 0 h 1046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0"/>
                </a:lnTo>
              </a:path>
            </a:pathLst>
          </a:custGeom>
          <a:noFill/>
          <a:ln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FF8F5E1-7AA6-7ADE-1137-D1F870B265D8}"/>
              </a:ext>
            </a:extLst>
          </p:cNvPr>
          <p:cNvSpPr/>
          <p:nvPr/>
        </p:nvSpPr>
        <p:spPr>
          <a:xfrm>
            <a:off x="6439077" y="1260737"/>
            <a:ext cx="1937358" cy="310058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694142 w 694143"/>
              <a:gd name="connsiteY0" fmla="*/ 0 h 280327"/>
              <a:gd name="connsiteX1" fmla="*/ 0 w 694143"/>
              <a:gd name="connsiteY1" fmla="*/ 280327 h 280327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820605 w 833365"/>
              <a:gd name="connsiteY0" fmla="*/ 34 h 132936"/>
              <a:gd name="connsiteX1" fmla="*/ 15451 w 833365"/>
              <a:gd name="connsiteY1" fmla="*/ 132870 h 132936"/>
              <a:gd name="connsiteX0" fmla="*/ 1707063 w 1714369"/>
              <a:gd name="connsiteY0" fmla="*/ 35 h 126641"/>
              <a:gd name="connsiteX1" fmla="*/ 8878 w 1714369"/>
              <a:gd name="connsiteY1" fmla="*/ 126572 h 126641"/>
              <a:gd name="connsiteX0" fmla="*/ 1706694 w 1725163"/>
              <a:gd name="connsiteY0" fmla="*/ 0 h 126634"/>
              <a:gd name="connsiteX1" fmla="*/ 8509 w 1725163"/>
              <a:gd name="connsiteY1" fmla="*/ 126537 h 126634"/>
              <a:gd name="connsiteX0" fmla="*/ 1706734 w 1706734"/>
              <a:gd name="connsiteY0" fmla="*/ 0 h 126634"/>
              <a:gd name="connsiteX1" fmla="*/ 881513 w 1706734"/>
              <a:gd name="connsiteY1" fmla="*/ 76510 h 126634"/>
              <a:gd name="connsiteX2" fmla="*/ 8549 w 1706734"/>
              <a:gd name="connsiteY2" fmla="*/ 126537 h 126634"/>
              <a:gd name="connsiteX0" fmla="*/ 1720088 w 1720088"/>
              <a:gd name="connsiteY0" fmla="*/ 0 h 127401"/>
              <a:gd name="connsiteX1" fmla="*/ 894867 w 1720088"/>
              <a:gd name="connsiteY1" fmla="*/ 76510 h 127401"/>
              <a:gd name="connsiteX2" fmla="*/ 21903 w 1720088"/>
              <a:gd name="connsiteY2" fmla="*/ 126537 h 127401"/>
              <a:gd name="connsiteX0" fmla="*/ 1728665 w 1728665"/>
              <a:gd name="connsiteY0" fmla="*/ 0 h 132401"/>
              <a:gd name="connsiteX1" fmla="*/ 903444 w 1728665"/>
              <a:gd name="connsiteY1" fmla="*/ 76510 h 132401"/>
              <a:gd name="connsiteX2" fmla="*/ 21682 w 1728665"/>
              <a:gd name="connsiteY2" fmla="*/ 131786 h 132401"/>
              <a:gd name="connsiteX0" fmla="*/ 1765385 w 1765385"/>
              <a:gd name="connsiteY0" fmla="*/ 0 h 131897"/>
              <a:gd name="connsiteX1" fmla="*/ 940164 w 1765385"/>
              <a:gd name="connsiteY1" fmla="*/ 76510 h 131897"/>
              <a:gd name="connsiteX2" fmla="*/ 58402 w 1765385"/>
              <a:gd name="connsiteY2" fmla="*/ 131786 h 131897"/>
              <a:gd name="connsiteX0" fmla="*/ 1765385 w 1765385"/>
              <a:gd name="connsiteY0" fmla="*/ 0 h 131897"/>
              <a:gd name="connsiteX1" fmla="*/ 940164 w 1765385"/>
              <a:gd name="connsiteY1" fmla="*/ 76510 h 131897"/>
              <a:gd name="connsiteX2" fmla="*/ 58402 w 1765385"/>
              <a:gd name="connsiteY2" fmla="*/ 131786 h 131897"/>
              <a:gd name="connsiteX0" fmla="*/ 1765385 w 1909735"/>
              <a:gd name="connsiteY0" fmla="*/ 4 h 131901"/>
              <a:gd name="connsiteX1" fmla="*/ 940164 w 1909735"/>
              <a:gd name="connsiteY1" fmla="*/ 76514 h 131901"/>
              <a:gd name="connsiteX2" fmla="*/ 58402 w 1909735"/>
              <a:gd name="connsiteY2" fmla="*/ 131790 h 131901"/>
              <a:gd name="connsiteX0" fmla="*/ 1760986 w 1906510"/>
              <a:gd name="connsiteY0" fmla="*/ 4 h 140300"/>
              <a:gd name="connsiteX1" fmla="*/ 940164 w 1906510"/>
              <a:gd name="connsiteY1" fmla="*/ 84913 h 140300"/>
              <a:gd name="connsiteX2" fmla="*/ 58402 w 1906510"/>
              <a:gd name="connsiteY2" fmla="*/ 140189 h 140300"/>
              <a:gd name="connsiteX0" fmla="*/ 1760986 w 1868397"/>
              <a:gd name="connsiteY0" fmla="*/ 0 h 140296"/>
              <a:gd name="connsiteX1" fmla="*/ 940164 w 1868397"/>
              <a:gd name="connsiteY1" fmla="*/ 84909 h 140296"/>
              <a:gd name="connsiteX2" fmla="*/ 58402 w 1868397"/>
              <a:gd name="connsiteY2" fmla="*/ 140185 h 140296"/>
              <a:gd name="connsiteX0" fmla="*/ 1727992 w 1844679"/>
              <a:gd name="connsiteY0" fmla="*/ 0 h 135047"/>
              <a:gd name="connsiteX1" fmla="*/ 940164 w 1844679"/>
              <a:gd name="connsiteY1" fmla="*/ 79660 h 135047"/>
              <a:gd name="connsiteX2" fmla="*/ 58402 w 1844679"/>
              <a:gd name="connsiteY2" fmla="*/ 134936 h 135047"/>
              <a:gd name="connsiteX0" fmla="*/ 1727992 w 1798963"/>
              <a:gd name="connsiteY0" fmla="*/ 120 h 135167"/>
              <a:gd name="connsiteX1" fmla="*/ 940164 w 1798963"/>
              <a:gd name="connsiteY1" fmla="*/ 79780 h 135167"/>
              <a:gd name="connsiteX2" fmla="*/ 58402 w 1798963"/>
              <a:gd name="connsiteY2" fmla="*/ 135056 h 135167"/>
              <a:gd name="connsiteX0" fmla="*/ 1727992 w 1800906"/>
              <a:gd name="connsiteY0" fmla="*/ 0 h 135047"/>
              <a:gd name="connsiteX1" fmla="*/ 940164 w 1800906"/>
              <a:gd name="connsiteY1" fmla="*/ 79660 h 135047"/>
              <a:gd name="connsiteX2" fmla="*/ 58402 w 1800906"/>
              <a:gd name="connsiteY2" fmla="*/ 134936 h 135047"/>
              <a:gd name="connsiteX0" fmla="*/ 1727992 w 1765223"/>
              <a:gd name="connsiteY0" fmla="*/ 0 h 135047"/>
              <a:gd name="connsiteX1" fmla="*/ 940164 w 1765223"/>
              <a:gd name="connsiteY1" fmla="*/ 79660 h 135047"/>
              <a:gd name="connsiteX2" fmla="*/ 58402 w 1765223"/>
              <a:gd name="connsiteY2" fmla="*/ 134936 h 135047"/>
              <a:gd name="connsiteX0" fmla="*/ 1727992 w 1777649"/>
              <a:gd name="connsiteY0" fmla="*/ 4 h 135051"/>
              <a:gd name="connsiteX1" fmla="*/ 940164 w 1777649"/>
              <a:gd name="connsiteY1" fmla="*/ 79664 h 135051"/>
              <a:gd name="connsiteX2" fmla="*/ 58402 w 1777649"/>
              <a:gd name="connsiteY2" fmla="*/ 134940 h 135051"/>
              <a:gd name="connsiteX0" fmla="*/ 1730486 w 1776892"/>
              <a:gd name="connsiteY0" fmla="*/ 5 h 135038"/>
              <a:gd name="connsiteX1" fmla="*/ 925061 w 1776892"/>
              <a:gd name="connsiteY1" fmla="*/ 68117 h 135038"/>
              <a:gd name="connsiteX2" fmla="*/ 60896 w 1776892"/>
              <a:gd name="connsiteY2" fmla="*/ 134941 h 135038"/>
              <a:gd name="connsiteX0" fmla="*/ 1730486 w 1784360"/>
              <a:gd name="connsiteY0" fmla="*/ 4 h 135037"/>
              <a:gd name="connsiteX1" fmla="*/ 925061 w 1784360"/>
              <a:gd name="connsiteY1" fmla="*/ 68116 h 135037"/>
              <a:gd name="connsiteX2" fmla="*/ 60896 w 1784360"/>
              <a:gd name="connsiteY2" fmla="*/ 134940 h 135037"/>
              <a:gd name="connsiteX0" fmla="*/ 1729623 w 1783497"/>
              <a:gd name="connsiteY0" fmla="*/ 4 h 135029"/>
              <a:gd name="connsiteX1" fmla="*/ 924198 w 1783497"/>
              <a:gd name="connsiteY1" fmla="*/ 68116 h 135029"/>
              <a:gd name="connsiteX2" fmla="*/ 60033 w 1783497"/>
              <a:gd name="connsiteY2" fmla="*/ 134940 h 135029"/>
              <a:gd name="connsiteX0" fmla="*/ 1735684 w 1789558"/>
              <a:gd name="connsiteY0" fmla="*/ 4 h 135018"/>
              <a:gd name="connsiteX1" fmla="*/ 930259 w 1789558"/>
              <a:gd name="connsiteY1" fmla="*/ 68116 h 135018"/>
              <a:gd name="connsiteX2" fmla="*/ 66094 w 1789558"/>
              <a:gd name="connsiteY2" fmla="*/ 134940 h 135018"/>
              <a:gd name="connsiteX0" fmla="*/ 1735684 w 1789558"/>
              <a:gd name="connsiteY0" fmla="*/ 4 h 134940"/>
              <a:gd name="connsiteX1" fmla="*/ 930259 w 1789558"/>
              <a:gd name="connsiteY1" fmla="*/ 68116 h 134940"/>
              <a:gd name="connsiteX2" fmla="*/ 66094 w 1789558"/>
              <a:gd name="connsiteY2" fmla="*/ 134940 h 13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558" h="134940">
                <a:moveTo>
                  <a:pt x="1735684" y="4"/>
                </a:moveTo>
                <a:cubicBezTo>
                  <a:pt x="1827943" y="-740"/>
                  <a:pt x="1920199" y="115052"/>
                  <a:pt x="930259" y="68116"/>
                </a:cubicBezTo>
                <a:cubicBezTo>
                  <a:pt x="-26384" y="20576"/>
                  <a:pt x="-91665" y="134276"/>
                  <a:pt x="66094" y="134940"/>
                </a:cubicBezTo>
              </a:path>
            </a:pathLst>
          </a:custGeom>
          <a:noFill/>
          <a:ln cap="rnd">
            <a:gradFill>
              <a:gsLst>
                <a:gs pos="0">
                  <a:schemeClr val="accent2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FB45481-2160-1CF8-E948-771791C089A8}"/>
              </a:ext>
            </a:extLst>
          </p:cNvPr>
          <p:cNvSpPr/>
          <p:nvPr/>
        </p:nvSpPr>
        <p:spPr>
          <a:xfrm flipH="1">
            <a:off x="7238998" y="1570785"/>
            <a:ext cx="301753" cy="0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881890 w 1048558"/>
              <a:gd name="connsiteY0" fmla="*/ 0 h 280327"/>
              <a:gd name="connsiteX1" fmla="*/ 493818 w 1048558"/>
              <a:gd name="connsiteY1" fmla="*/ 133489 h 280327"/>
              <a:gd name="connsiteX2" fmla="*/ 166770 w 1048558"/>
              <a:gd name="connsiteY2" fmla="*/ 280327 h 280327"/>
              <a:gd name="connsiteX0" fmla="*/ 881890 w 1035188"/>
              <a:gd name="connsiteY0" fmla="*/ 0 h 280327"/>
              <a:gd name="connsiteX1" fmla="*/ 493818 w 1035188"/>
              <a:gd name="connsiteY1" fmla="*/ 133489 h 280327"/>
              <a:gd name="connsiteX2" fmla="*/ 166770 w 1035188"/>
              <a:gd name="connsiteY2" fmla="*/ 280327 h 280327"/>
              <a:gd name="connsiteX0" fmla="*/ 869987 w 1023285"/>
              <a:gd name="connsiteY0" fmla="*/ 0 h 280327"/>
              <a:gd name="connsiteX1" fmla="*/ 481915 w 1023285"/>
              <a:gd name="connsiteY1" fmla="*/ 133489 h 280327"/>
              <a:gd name="connsiteX2" fmla="*/ 154867 w 1023285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99377"/>
              <a:gd name="connsiteX1" fmla="*/ 472326 w 1013696"/>
              <a:gd name="connsiteY1" fmla="*/ 152539 h 299377"/>
              <a:gd name="connsiteX2" fmla="*/ 145278 w 1013696"/>
              <a:gd name="connsiteY2" fmla="*/ 299377 h 299377"/>
              <a:gd name="connsiteX0" fmla="*/ 860398 w 959836"/>
              <a:gd name="connsiteY0" fmla="*/ 0 h 299377"/>
              <a:gd name="connsiteX1" fmla="*/ 472326 w 959836"/>
              <a:gd name="connsiteY1" fmla="*/ 152539 h 299377"/>
              <a:gd name="connsiteX2" fmla="*/ 145278 w 959836"/>
              <a:gd name="connsiteY2" fmla="*/ 299377 h 299377"/>
              <a:gd name="connsiteX0" fmla="*/ 860398 w 932797"/>
              <a:gd name="connsiteY0" fmla="*/ 0 h 299377"/>
              <a:gd name="connsiteX1" fmla="*/ 472326 w 932797"/>
              <a:gd name="connsiteY1" fmla="*/ 152539 h 299377"/>
              <a:gd name="connsiteX2" fmla="*/ 145278 w 932797"/>
              <a:gd name="connsiteY2" fmla="*/ 299377 h 299377"/>
              <a:gd name="connsiteX0" fmla="*/ 910458 w 982857"/>
              <a:gd name="connsiteY0" fmla="*/ 0 h 296179"/>
              <a:gd name="connsiteX1" fmla="*/ 522386 w 982857"/>
              <a:gd name="connsiteY1" fmla="*/ 152539 h 296179"/>
              <a:gd name="connsiteX2" fmla="*/ 125509 w 982857"/>
              <a:gd name="connsiteY2" fmla="*/ 296179 h 296179"/>
              <a:gd name="connsiteX0" fmla="*/ 852828 w 925227"/>
              <a:gd name="connsiteY0" fmla="*/ 0 h 296194"/>
              <a:gd name="connsiteX1" fmla="*/ 464756 w 925227"/>
              <a:gd name="connsiteY1" fmla="*/ 152539 h 296194"/>
              <a:gd name="connsiteX2" fmla="*/ 67879 w 925227"/>
              <a:gd name="connsiteY2" fmla="*/ 296179 h 296194"/>
              <a:gd name="connsiteX0" fmla="*/ 896770 w 954477"/>
              <a:gd name="connsiteY0" fmla="*/ 0 h 303391"/>
              <a:gd name="connsiteX1" fmla="*/ 464756 w 954477"/>
              <a:gd name="connsiteY1" fmla="*/ 159736 h 303391"/>
              <a:gd name="connsiteX2" fmla="*/ 67879 w 954477"/>
              <a:gd name="connsiteY2" fmla="*/ 303376 h 303391"/>
              <a:gd name="connsiteX0" fmla="*/ 896770 w 937597"/>
              <a:gd name="connsiteY0" fmla="*/ 0 h 303391"/>
              <a:gd name="connsiteX1" fmla="*/ 464756 w 937597"/>
              <a:gd name="connsiteY1" fmla="*/ 159736 h 303391"/>
              <a:gd name="connsiteX2" fmla="*/ 67879 w 937597"/>
              <a:gd name="connsiteY2" fmla="*/ 303376 h 303391"/>
              <a:gd name="connsiteX0" fmla="*/ 897630 w 937408"/>
              <a:gd name="connsiteY0" fmla="*/ 0 h 303389"/>
              <a:gd name="connsiteX1" fmla="*/ 462236 w 937408"/>
              <a:gd name="connsiteY1" fmla="*/ 133348 h 303389"/>
              <a:gd name="connsiteX2" fmla="*/ 68739 w 937408"/>
              <a:gd name="connsiteY2" fmla="*/ 303376 h 303389"/>
              <a:gd name="connsiteX0" fmla="*/ 897630 w 910220"/>
              <a:gd name="connsiteY0" fmla="*/ 0 h 303389"/>
              <a:gd name="connsiteX1" fmla="*/ 462236 w 910220"/>
              <a:gd name="connsiteY1" fmla="*/ 133348 h 303389"/>
              <a:gd name="connsiteX2" fmla="*/ 68739 w 910220"/>
              <a:gd name="connsiteY2" fmla="*/ 303376 h 303389"/>
              <a:gd name="connsiteX0" fmla="*/ 894952 w 907542"/>
              <a:gd name="connsiteY0" fmla="*/ 0 h 303388"/>
              <a:gd name="connsiteX1" fmla="*/ 459558 w 907542"/>
              <a:gd name="connsiteY1" fmla="*/ 133348 h 303388"/>
              <a:gd name="connsiteX2" fmla="*/ 66061 w 907542"/>
              <a:gd name="connsiteY2" fmla="*/ 303376 h 303388"/>
              <a:gd name="connsiteX0" fmla="*/ 894952 w 912786"/>
              <a:gd name="connsiteY0" fmla="*/ 0 h 303388"/>
              <a:gd name="connsiteX1" fmla="*/ 459558 w 912786"/>
              <a:gd name="connsiteY1" fmla="*/ 133348 h 303388"/>
              <a:gd name="connsiteX2" fmla="*/ 66061 w 912786"/>
              <a:gd name="connsiteY2" fmla="*/ 303376 h 303388"/>
              <a:gd name="connsiteX0" fmla="*/ 898629 w 916463"/>
              <a:gd name="connsiteY0" fmla="*/ 0 h 303385"/>
              <a:gd name="connsiteX1" fmla="*/ 463235 w 916463"/>
              <a:gd name="connsiteY1" fmla="*/ 133348 h 303385"/>
              <a:gd name="connsiteX2" fmla="*/ 69738 w 916463"/>
              <a:gd name="connsiteY2" fmla="*/ 303376 h 303385"/>
              <a:gd name="connsiteX0" fmla="*/ 898881 w 916715"/>
              <a:gd name="connsiteY0" fmla="*/ 0 h 303386"/>
              <a:gd name="connsiteX1" fmla="*/ 463487 w 916715"/>
              <a:gd name="connsiteY1" fmla="*/ 133348 h 303386"/>
              <a:gd name="connsiteX2" fmla="*/ 69990 w 916715"/>
              <a:gd name="connsiteY2" fmla="*/ 303376 h 303386"/>
              <a:gd name="connsiteX0" fmla="*/ 939908 w 957742"/>
              <a:gd name="connsiteY0" fmla="*/ 0 h 293754"/>
              <a:gd name="connsiteX1" fmla="*/ 504514 w 957742"/>
              <a:gd name="connsiteY1" fmla="*/ 133348 h 293754"/>
              <a:gd name="connsiteX2" fmla="*/ 57605 w 957742"/>
              <a:gd name="connsiteY2" fmla="*/ 293744 h 293754"/>
              <a:gd name="connsiteX0" fmla="*/ 903301 w 921135"/>
              <a:gd name="connsiteY0" fmla="*/ 0 h 293744"/>
              <a:gd name="connsiteX1" fmla="*/ 467907 w 921135"/>
              <a:gd name="connsiteY1" fmla="*/ 133348 h 293744"/>
              <a:gd name="connsiteX2" fmla="*/ 20998 w 921135"/>
              <a:gd name="connsiteY2" fmla="*/ 293744 h 29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135" h="293744">
                <a:moveTo>
                  <a:pt x="903301" y="0"/>
                </a:moveTo>
                <a:cubicBezTo>
                  <a:pt x="934415" y="3477"/>
                  <a:pt x="984508" y="230768"/>
                  <a:pt x="467907" y="133348"/>
                </a:cubicBezTo>
                <a:cubicBezTo>
                  <a:pt x="-59380" y="31156"/>
                  <a:pt x="-18277" y="293285"/>
                  <a:pt x="20998" y="293744"/>
                </a:cubicBezTo>
              </a:path>
            </a:pathLst>
          </a:custGeom>
          <a:noFill/>
          <a:ln cap="rnd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D4FEF22-D406-58EF-F4CA-C7BDC9828602}"/>
              </a:ext>
            </a:extLst>
          </p:cNvPr>
          <p:cNvSpPr txBox="1">
            <a:spLocks/>
          </p:cNvSpPr>
          <p:nvPr/>
        </p:nvSpPr>
        <p:spPr>
          <a:xfrm>
            <a:off x="1511565" y="977597"/>
            <a:ext cx="2744176" cy="373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1 2 3 4⍉A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⊂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∘.×B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0F7A5F-C253-D43B-0C29-A7F3DAEC790C}"/>
              </a:ext>
            </a:extLst>
          </p:cNvPr>
          <p:cNvSpPr txBox="1"/>
          <p:nvPr/>
        </p:nvSpPr>
        <p:spPr>
          <a:xfrm>
            <a:off x="2412002" y="3173915"/>
            <a:ext cx="97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15 18 21 24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5D574D-F3F3-3385-D625-E7DD4FAF73F1}"/>
              </a:ext>
            </a:extLst>
          </p:cNvPr>
          <p:cNvSpPr txBox="1"/>
          <p:nvPr/>
        </p:nvSpPr>
        <p:spPr>
          <a:xfrm>
            <a:off x="2412636" y="3995176"/>
            <a:ext cx="111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20 2</a:t>
            </a:r>
            <a:r>
              <a:rPr lang="en-GB" sz="2000" spc="-20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4 28 32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DEA42C-4565-887B-ED9B-5E34B827F770}"/>
              </a:ext>
            </a:extLst>
          </p:cNvPr>
          <p:cNvSpPr txBox="1"/>
          <p:nvPr/>
        </p:nvSpPr>
        <p:spPr>
          <a:xfrm>
            <a:off x="2563355" y="1251991"/>
            <a:ext cx="92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5</a:t>
            </a:r>
            <a:r>
              <a:rPr lang="en-GB" sz="2000" spc="12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6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7</a:t>
            </a:r>
            <a:r>
              <a:rPr lang="en-GB" sz="2000" spc="12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F6C8C43-69B4-55FC-2832-EEB559DCCFEC}"/>
              </a:ext>
            </a:extLst>
          </p:cNvPr>
          <p:cNvSpPr txBox="1"/>
          <p:nvPr/>
        </p:nvSpPr>
        <p:spPr>
          <a:xfrm>
            <a:off x="2411265" y="2077160"/>
            <a:ext cx="111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10 12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PL385 Unicode" panose="020B0709000202000203" pitchFamily="49" charset="0"/>
              </a:rPr>
              <a:t>14 16</a:t>
            </a:r>
          </a:p>
        </p:txBody>
      </p:sp>
    </p:spTree>
    <p:extLst>
      <p:ext uri="{BB962C8B-B14F-4D97-AF65-F5344CB8AC3E}">
        <p14:creationId xmlns:p14="http://schemas.microsoft.com/office/powerpoint/2010/main" val="1945838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11F6E-5B8E-977E-757A-345DA52439CC}"/>
              </a:ext>
            </a:extLst>
          </p:cNvPr>
          <p:cNvCxnSpPr>
            <a:cxnSpLocks/>
            <a:endCxn id="14" idx="0"/>
          </p:cNvCxnSpPr>
          <p:nvPr/>
        </p:nvCxnSpPr>
        <p:spPr>
          <a:xfrm flipV="1">
            <a:off x="6460045" y="1260737"/>
            <a:ext cx="756708" cy="1"/>
          </a:xfrm>
          <a:prstGeom prst="line">
            <a:avLst/>
          </a:prstGeom>
          <a:noFill/>
          <a:ln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AFC59-7F98-D742-AB1A-EFC30AED72DA}"/>
              </a:ext>
            </a:extLst>
          </p:cNvPr>
          <p:cNvCxnSpPr>
            <a:cxnSpLocks/>
            <a:stCxn id="14" idx="1"/>
            <a:endCxn id="15" idx="0"/>
          </p:cNvCxnSpPr>
          <p:nvPr/>
        </p:nvCxnSpPr>
        <p:spPr>
          <a:xfrm>
            <a:off x="7540753" y="1260738"/>
            <a:ext cx="777359" cy="8"/>
          </a:xfrm>
          <a:prstGeom prst="line">
            <a:avLst/>
          </a:prstGeom>
          <a:noFill/>
          <a:ln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FA787C-A44F-120F-243F-CB19DC7260D6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V="1">
            <a:off x="6510630" y="1570785"/>
            <a:ext cx="734210" cy="10"/>
          </a:xfrm>
          <a:prstGeom prst="line">
            <a:avLst/>
          </a:prstGeom>
          <a:noFill/>
          <a:ln cap="rnd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670624B-45BB-8E27-BBED-866103CEB687}"/>
              </a:ext>
            </a:extLst>
          </p:cNvPr>
          <p:cNvSpPr/>
          <p:nvPr/>
        </p:nvSpPr>
        <p:spPr>
          <a:xfrm flipV="1">
            <a:off x="7216753" y="1260738"/>
            <a:ext cx="324000" cy="0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694141 w 694142"/>
              <a:gd name="connsiteY0" fmla="*/ 0 h 280327"/>
              <a:gd name="connsiteX1" fmla="*/ -1 w 694142"/>
              <a:gd name="connsiteY1" fmla="*/ 280327 h 280327"/>
              <a:gd name="connsiteX0" fmla="*/ 0 w 509223"/>
              <a:gd name="connsiteY0" fmla="*/ 1046 h 1046"/>
              <a:gd name="connsiteX1" fmla="*/ 509223 w 509223"/>
              <a:gd name="connsiteY1" fmla="*/ 0 h 1046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0"/>
                </a:lnTo>
              </a:path>
            </a:pathLst>
          </a:custGeom>
          <a:noFill/>
          <a:ln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E2BB08-74B7-8B9C-04EA-9D65DF1F3F68}"/>
              </a:ext>
            </a:extLst>
          </p:cNvPr>
          <p:cNvSpPr/>
          <p:nvPr/>
        </p:nvSpPr>
        <p:spPr>
          <a:xfrm>
            <a:off x="6439077" y="1260737"/>
            <a:ext cx="1937358" cy="310058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694142 w 694143"/>
              <a:gd name="connsiteY0" fmla="*/ 0 h 280327"/>
              <a:gd name="connsiteX1" fmla="*/ 0 w 694143"/>
              <a:gd name="connsiteY1" fmla="*/ 280327 h 280327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0 w 257246"/>
              <a:gd name="connsiteY0" fmla="*/ 129628 h 129628"/>
              <a:gd name="connsiteX1" fmla="*/ 257246 w 257246"/>
              <a:gd name="connsiteY1" fmla="*/ 0 h 129628"/>
              <a:gd name="connsiteX0" fmla="*/ 820605 w 833365"/>
              <a:gd name="connsiteY0" fmla="*/ 34 h 132936"/>
              <a:gd name="connsiteX1" fmla="*/ 15451 w 833365"/>
              <a:gd name="connsiteY1" fmla="*/ 132870 h 132936"/>
              <a:gd name="connsiteX0" fmla="*/ 1707063 w 1714369"/>
              <a:gd name="connsiteY0" fmla="*/ 35 h 126641"/>
              <a:gd name="connsiteX1" fmla="*/ 8878 w 1714369"/>
              <a:gd name="connsiteY1" fmla="*/ 126572 h 126641"/>
              <a:gd name="connsiteX0" fmla="*/ 1706694 w 1725163"/>
              <a:gd name="connsiteY0" fmla="*/ 0 h 126634"/>
              <a:gd name="connsiteX1" fmla="*/ 8509 w 1725163"/>
              <a:gd name="connsiteY1" fmla="*/ 126537 h 126634"/>
              <a:gd name="connsiteX0" fmla="*/ 1706734 w 1706734"/>
              <a:gd name="connsiteY0" fmla="*/ 0 h 126634"/>
              <a:gd name="connsiteX1" fmla="*/ 881513 w 1706734"/>
              <a:gd name="connsiteY1" fmla="*/ 76510 h 126634"/>
              <a:gd name="connsiteX2" fmla="*/ 8549 w 1706734"/>
              <a:gd name="connsiteY2" fmla="*/ 126537 h 126634"/>
              <a:gd name="connsiteX0" fmla="*/ 1720088 w 1720088"/>
              <a:gd name="connsiteY0" fmla="*/ 0 h 127401"/>
              <a:gd name="connsiteX1" fmla="*/ 894867 w 1720088"/>
              <a:gd name="connsiteY1" fmla="*/ 76510 h 127401"/>
              <a:gd name="connsiteX2" fmla="*/ 21903 w 1720088"/>
              <a:gd name="connsiteY2" fmla="*/ 126537 h 127401"/>
              <a:gd name="connsiteX0" fmla="*/ 1728665 w 1728665"/>
              <a:gd name="connsiteY0" fmla="*/ 0 h 132401"/>
              <a:gd name="connsiteX1" fmla="*/ 903444 w 1728665"/>
              <a:gd name="connsiteY1" fmla="*/ 76510 h 132401"/>
              <a:gd name="connsiteX2" fmla="*/ 21682 w 1728665"/>
              <a:gd name="connsiteY2" fmla="*/ 131786 h 132401"/>
              <a:gd name="connsiteX0" fmla="*/ 1765385 w 1765385"/>
              <a:gd name="connsiteY0" fmla="*/ 0 h 131897"/>
              <a:gd name="connsiteX1" fmla="*/ 940164 w 1765385"/>
              <a:gd name="connsiteY1" fmla="*/ 76510 h 131897"/>
              <a:gd name="connsiteX2" fmla="*/ 58402 w 1765385"/>
              <a:gd name="connsiteY2" fmla="*/ 131786 h 131897"/>
              <a:gd name="connsiteX0" fmla="*/ 1765385 w 1765385"/>
              <a:gd name="connsiteY0" fmla="*/ 0 h 131897"/>
              <a:gd name="connsiteX1" fmla="*/ 940164 w 1765385"/>
              <a:gd name="connsiteY1" fmla="*/ 76510 h 131897"/>
              <a:gd name="connsiteX2" fmla="*/ 58402 w 1765385"/>
              <a:gd name="connsiteY2" fmla="*/ 131786 h 131897"/>
              <a:gd name="connsiteX0" fmla="*/ 1765385 w 1909735"/>
              <a:gd name="connsiteY0" fmla="*/ 4 h 131901"/>
              <a:gd name="connsiteX1" fmla="*/ 940164 w 1909735"/>
              <a:gd name="connsiteY1" fmla="*/ 76514 h 131901"/>
              <a:gd name="connsiteX2" fmla="*/ 58402 w 1909735"/>
              <a:gd name="connsiteY2" fmla="*/ 131790 h 131901"/>
              <a:gd name="connsiteX0" fmla="*/ 1760986 w 1906510"/>
              <a:gd name="connsiteY0" fmla="*/ 4 h 140300"/>
              <a:gd name="connsiteX1" fmla="*/ 940164 w 1906510"/>
              <a:gd name="connsiteY1" fmla="*/ 84913 h 140300"/>
              <a:gd name="connsiteX2" fmla="*/ 58402 w 1906510"/>
              <a:gd name="connsiteY2" fmla="*/ 140189 h 140300"/>
              <a:gd name="connsiteX0" fmla="*/ 1760986 w 1868397"/>
              <a:gd name="connsiteY0" fmla="*/ 0 h 140296"/>
              <a:gd name="connsiteX1" fmla="*/ 940164 w 1868397"/>
              <a:gd name="connsiteY1" fmla="*/ 84909 h 140296"/>
              <a:gd name="connsiteX2" fmla="*/ 58402 w 1868397"/>
              <a:gd name="connsiteY2" fmla="*/ 140185 h 140296"/>
              <a:gd name="connsiteX0" fmla="*/ 1727992 w 1844679"/>
              <a:gd name="connsiteY0" fmla="*/ 0 h 135047"/>
              <a:gd name="connsiteX1" fmla="*/ 940164 w 1844679"/>
              <a:gd name="connsiteY1" fmla="*/ 79660 h 135047"/>
              <a:gd name="connsiteX2" fmla="*/ 58402 w 1844679"/>
              <a:gd name="connsiteY2" fmla="*/ 134936 h 135047"/>
              <a:gd name="connsiteX0" fmla="*/ 1727992 w 1798963"/>
              <a:gd name="connsiteY0" fmla="*/ 120 h 135167"/>
              <a:gd name="connsiteX1" fmla="*/ 940164 w 1798963"/>
              <a:gd name="connsiteY1" fmla="*/ 79780 h 135167"/>
              <a:gd name="connsiteX2" fmla="*/ 58402 w 1798963"/>
              <a:gd name="connsiteY2" fmla="*/ 135056 h 135167"/>
              <a:gd name="connsiteX0" fmla="*/ 1727992 w 1800906"/>
              <a:gd name="connsiteY0" fmla="*/ 0 h 135047"/>
              <a:gd name="connsiteX1" fmla="*/ 940164 w 1800906"/>
              <a:gd name="connsiteY1" fmla="*/ 79660 h 135047"/>
              <a:gd name="connsiteX2" fmla="*/ 58402 w 1800906"/>
              <a:gd name="connsiteY2" fmla="*/ 134936 h 135047"/>
              <a:gd name="connsiteX0" fmla="*/ 1727992 w 1765223"/>
              <a:gd name="connsiteY0" fmla="*/ 0 h 135047"/>
              <a:gd name="connsiteX1" fmla="*/ 940164 w 1765223"/>
              <a:gd name="connsiteY1" fmla="*/ 79660 h 135047"/>
              <a:gd name="connsiteX2" fmla="*/ 58402 w 1765223"/>
              <a:gd name="connsiteY2" fmla="*/ 134936 h 135047"/>
              <a:gd name="connsiteX0" fmla="*/ 1727992 w 1777649"/>
              <a:gd name="connsiteY0" fmla="*/ 4 h 135051"/>
              <a:gd name="connsiteX1" fmla="*/ 940164 w 1777649"/>
              <a:gd name="connsiteY1" fmla="*/ 79664 h 135051"/>
              <a:gd name="connsiteX2" fmla="*/ 58402 w 1777649"/>
              <a:gd name="connsiteY2" fmla="*/ 134940 h 135051"/>
              <a:gd name="connsiteX0" fmla="*/ 1730486 w 1776892"/>
              <a:gd name="connsiteY0" fmla="*/ 5 h 135038"/>
              <a:gd name="connsiteX1" fmla="*/ 925061 w 1776892"/>
              <a:gd name="connsiteY1" fmla="*/ 68117 h 135038"/>
              <a:gd name="connsiteX2" fmla="*/ 60896 w 1776892"/>
              <a:gd name="connsiteY2" fmla="*/ 134941 h 135038"/>
              <a:gd name="connsiteX0" fmla="*/ 1730486 w 1784360"/>
              <a:gd name="connsiteY0" fmla="*/ 4 h 135037"/>
              <a:gd name="connsiteX1" fmla="*/ 925061 w 1784360"/>
              <a:gd name="connsiteY1" fmla="*/ 68116 h 135037"/>
              <a:gd name="connsiteX2" fmla="*/ 60896 w 1784360"/>
              <a:gd name="connsiteY2" fmla="*/ 134940 h 135037"/>
              <a:gd name="connsiteX0" fmla="*/ 1729623 w 1783497"/>
              <a:gd name="connsiteY0" fmla="*/ 4 h 135029"/>
              <a:gd name="connsiteX1" fmla="*/ 924198 w 1783497"/>
              <a:gd name="connsiteY1" fmla="*/ 68116 h 135029"/>
              <a:gd name="connsiteX2" fmla="*/ 60033 w 1783497"/>
              <a:gd name="connsiteY2" fmla="*/ 134940 h 135029"/>
              <a:gd name="connsiteX0" fmla="*/ 1735684 w 1789558"/>
              <a:gd name="connsiteY0" fmla="*/ 4 h 135018"/>
              <a:gd name="connsiteX1" fmla="*/ 930259 w 1789558"/>
              <a:gd name="connsiteY1" fmla="*/ 68116 h 135018"/>
              <a:gd name="connsiteX2" fmla="*/ 66094 w 1789558"/>
              <a:gd name="connsiteY2" fmla="*/ 134940 h 135018"/>
              <a:gd name="connsiteX0" fmla="*/ 1735684 w 1789558"/>
              <a:gd name="connsiteY0" fmla="*/ 4 h 134940"/>
              <a:gd name="connsiteX1" fmla="*/ 930259 w 1789558"/>
              <a:gd name="connsiteY1" fmla="*/ 68116 h 134940"/>
              <a:gd name="connsiteX2" fmla="*/ 66094 w 1789558"/>
              <a:gd name="connsiteY2" fmla="*/ 134940 h 13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558" h="134940">
                <a:moveTo>
                  <a:pt x="1735684" y="4"/>
                </a:moveTo>
                <a:cubicBezTo>
                  <a:pt x="1827943" y="-740"/>
                  <a:pt x="1920199" y="115052"/>
                  <a:pt x="930259" y="68116"/>
                </a:cubicBezTo>
                <a:cubicBezTo>
                  <a:pt x="-26384" y="20576"/>
                  <a:pt x="-91665" y="134276"/>
                  <a:pt x="66094" y="134940"/>
                </a:cubicBezTo>
              </a:path>
            </a:pathLst>
          </a:custGeom>
          <a:noFill/>
          <a:ln cap="rnd">
            <a:gradFill>
              <a:gsLst>
                <a:gs pos="0">
                  <a:schemeClr val="accent2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B4CC68-9D3D-0589-C979-14B48A770004}"/>
              </a:ext>
            </a:extLst>
          </p:cNvPr>
          <p:cNvSpPr/>
          <p:nvPr/>
        </p:nvSpPr>
        <p:spPr>
          <a:xfrm flipH="1">
            <a:off x="7238998" y="1570785"/>
            <a:ext cx="301753" cy="0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881890 w 1048558"/>
              <a:gd name="connsiteY0" fmla="*/ 0 h 280327"/>
              <a:gd name="connsiteX1" fmla="*/ 493818 w 1048558"/>
              <a:gd name="connsiteY1" fmla="*/ 133489 h 280327"/>
              <a:gd name="connsiteX2" fmla="*/ 166770 w 1048558"/>
              <a:gd name="connsiteY2" fmla="*/ 280327 h 280327"/>
              <a:gd name="connsiteX0" fmla="*/ 881890 w 1035188"/>
              <a:gd name="connsiteY0" fmla="*/ 0 h 280327"/>
              <a:gd name="connsiteX1" fmla="*/ 493818 w 1035188"/>
              <a:gd name="connsiteY1" fmla="*/ 133489 h 280327"/>
              <a:gd name="connsiteX2" fmla="*/ 166770 w 1035188"/>
              <a:gd name="connsiteY2" fmla="*/ 280327 h 280327"/>
              <a:gd name="connsiteX0" fmla="*/ 869987 w 1023285"/>
              <a:gd name="connsiteY0" fmla="*/ 0 h 280327"/>
              <a:gd name="connsiteX1" fmla="*/ 481915 w 1023285"/>
              <a:gd name="connsiteY1" fmla="*/ 133489 h 280327"/>
              <a:gd name="connsiteX2" fmla="*/ 154867 w 1023285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99377"/>
              <a:gd name="connsiteX1" fmla="*/ 472326 w 1013696"/>
              <a:gd name="connsiteY1" fmla="*/ 152539 h 299377"/>
              <a:gd name="connsiteX2" fmla="*/ 145278 w 1013696"/>
              <a:gd name="connsiteY2" fmla="*/ 299377 h 299377"/>
              <a:gd name="connsiteX0" fmla="*/ 860398 w 959836"/>
              <a:gd name="connsiteY0" fmla="*/ 0 h 299377"/>
              <a:gd name="connsiteX1" fmla="*/ 472326 w 959836"/>
              <a:gd name="connsiteY1" fmla="*/ 152539 h 299377"/>
              <a:gd name="connsiteX2" fmla="*/ 145278 w 959836"/>
              <a:gd name="connsiteY2" fmla="*/ 299377 h 299377"/>
              <a:gd name="connsiteX0" fmla="*/ 860398 w 932797"/>
              <a:gd name="connsiteY0" fmla="*/ 0 h 299377"/>
              <a:gd name="connsiteX1" fmla="*/ 472326 w 932797"/>
              <a:gd name="connsiteY1" fmla="*/ 152539 h 299377"/>
              <a:gd name="connsiteX2" fmla="*/ 145278 w 932797"/>
              <a:gd name="connsiteY2" fmla="*/ 299377 h 299377"/>
              <a:gd name="connsiteX0" fmla="*/ 910458 w 982857"/>
              <a:gd name="connsiteY0" fmla="*/ 0 h 296179"/>
              <a:gd name="connsiteX1" fmla="*/ 522386 w 982857"/>
              <a:gd name="connsiteY1" fmla="*/ 152539 h 296179"/>
              <a:gd name="connsiteX2" fmla="*/ 125509 w 982857"/>
              <a:gd name="connsiteY2" fmla="*/ 296179 h 296179"/>
              <a:gd name="connsiteX0" fmla="*/ 852828 w 925227"/>
              <a:gd name="connsiteY0" fmla="*/ 0 h 296194"/>
              <a:gd name="connsiteX1" fmla="*/ 464756 w 925227"/>
              <a:gd name="connsiteY1" fmla="*/ 152539 h 296194"/>
              <a:gd name="connsiteX2" fmla="*/ 67879 w 925227"/>
              <a:gd name="connsiteY2" fmla="*/ 296179 h 296194"/>
              <a:gd name="connsiteX0" fmla="*/ 896770 w 954477"/>
              <a:gd name="connsiteY0" fmla="*/ 0 h 303391"/>
              <a:gd name="connsiteX1" fmla="*/ 464756 w 954477"/>
              <a:gd name="connsiteY1" fmla="*/ 159736 h 303391"/>
              <a:gd name="connsiteX2" fmla="*/ 67879 w 954477"/>
              <a:gd name="connsiteY2" fmla="*/ 303376 h 303391"/>
              <a:gd name="connsiteX0" fmla="*/ 896770 w 937597"/>
              <a:gd name="connsiteY0" fmla="*/ 0 h 303391"/>
              <a:gd name="connsiteX1" fmla="*/ 464756 w 937597"/>
              <a:gd name="connsiteY1" fmla="*/ 159736 h 303391"/>
              <a:gd name="connsiteX2" fmla="*/ 67879 w 937597"/>
              <a:gd name="connsiteY2" fmla="*/ 303376 h 303391"/>
              <a:gd name="connsiteX0" fmla="*/ 897630 w 937408"/>
              <a:gd name="connsiteY0" fmla="*/ 0 h 303389"/>
              <a:gd name="connsiteX1" fmla="*/ 462236 w 937408"/>
              <a:gd name="connsiteY1" fmla="*/ 133348 h 303389"/>
              <a:gd name="connsiteX2" fmla="*/ 68739 w 937408"/>
              <a:gd name="connsiteY2" fmla="*/ 303376 h 303389"/>
              <a:gd name="connsiteX0" fmla="*/ 897630 w 910220"/>
              <a:gd name="connsiteY0" fmla="*/ 0 h 303389"/>
              <a:gd name="connsiteX1" fmla="*/ 462236 w 910220"/>
              <a:gd name="connsiteY1" fmla="*/ 133348 h 303389"/>
              <a:gd name="connsiteX2" fmla="*/ 68739 w 910220"/>
              <a:gd name="connsiteY2" fmla="*/ 303376 h 303389"/>
              <a:gd name="connsiteX0" fmla="*/ 894952 w 907542"/>
              <a:gd name="connsiteY0" fmla="*/ 0 h 303388"/>
              <a:gd name="connsiteX1" fmla="*/ 459558 w 907542"/>
              <a:gd name="connsiteY1" fmla="*/ 133348 h 303388"/>
              <a:gd name="connsiteX2" fmla="*/ 66061 w 907542"/>
              <a:gd name="connsiteY2" fmla="*/ 303376 h 303388"/>
              <a:gd name="connsiteX0" fmla="*/ 894952 w 912786"/>
              <a:gd name="connsiteY0" fmla="*/ 0 h 303388"/>
              <a:gd name="connsiteX1" fmla="*/ 459558 w 912786"/>
              <a:gd name="connsiteY1" fmla="*/ 133348 h 303388"/>
              <a:gd name="connsiteX2" fmla="*/ 66061 w 912786"/>
              <a:gd name="connsiteY2" fmla="*/ 303376 h 303388"/>
              <a:gd name="connsiteX0" fmla="*/ 898629 w 916463"/>
              <a:gd name="connsiteY0" fmla="*/ 0 h 303385"/>
              <a:gd name="connsiteX1" fmla="*/ 463235 w 916463"/>
              <a:gd name="connsiteY1" fmla="*/ 133348 h 303385"/>
              <a:gd name="connsiteX2" fmla="*/ 69738 w 916463"/>
              <a:gd name="connsiteY2" fmla="*/ 303376 h 303385"/>
              <a:gd name="connsiteX0" fmla="*/ 898881 w 916715"/>
              <a:gd name="connsiteY0" fmla="*/ 0 h 303386"/>
              <a:gd name="connsiteX1" fmla="*/ 463487 w 916715"/>
              <a:gd name="connsiteY1" fmla="*/ 133348 h 303386"/>
              <a:gd name="connsiteX2" fmla="*/ 69990 w 916715"/>
              <a:gd name="connsiteY2" fmla="*/ 303376 h 303386"/>
              <a:gd name="connsiteX0" fmla="*/ 939908 w 957742"/>
              <a:gd name="connsiteY0" fmla="*/ 0 h 293754"/>
              <a:gd name="connsiteX1" fmla="*/ 504514 w 957742"/>
              <a:gd name="connsiteY1" fmla="*/ 133348 h 293754"/>
              <a:gd name="connsiteX2" fmla="*/ 57605 w 957742"/>
              <a:gd name="connsiteY2" fmla="*/ 293744 h 293754"/>
              <a:gd name="connsiteX0" fmla="*/ 903301 w 921135"/>
              <a:gd name="connsiteY0" fmla="*/ 0 h 293744"/>
              <a:gd name="connsiteX1" fmla="*/ 467907 w 921135"/>
              <a:gd name="connsiteY1" fmla="*/ 133348 h 293744"/>
              <a:gd name="connsiteX2" fmla="*/ 20998 w 921135"/>
              <a:gd name="connsiteY2" fmla="*/ 293744 h 29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135" h="293744">
                <a:moveTo>
                  <a:pt x="903301" y="0"/>
                </a:moveTo>
                <a:cubicBezTo>
                  <a:pt x="934415" y="3477"/>
                  <a:pt x="984508" y="230768"/>
                  <a:pt x="467907" y="133348"/>
                </a:cubicBezTo>
                <a:cubicBezTo>
                  <a:pt x="-59380" y="31156"/>
                  <a:pt x="-18277" y="293285"/>
                  <a:pt x="20998" y="293744"/>
                </a:cubicBezTo>
              </a:path>
            </a:pathLst>
          </a:custGeom>
          <a:noFill/>
          <a:ln cap="rnd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1E0ACC-6D22-EDC4-5540-EAD24D1D919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469985" y="1414984"/>
            <a:ext cx="860912" cy="0"/>
          </a:xfrm>
          <a:prstGeom prst="line">
            <a:avLst/>
          </a:prstGeom>
          <a:noFill/>
          <a:ln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CB799-A72A-4572-D9EA-BD8167B430B9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2636755" y="1695311"/>
            <a:ext cx="660135" cy="0"/>
          </a:xfrm>
          <a:prstGeom prst="line">
            <a:avLst/>
          </a:prstGeom>
          <a:noFill/>
          <a:ln cap="rnd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7BBDC1-ED62-C509-D515-51946969E22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V="1">
            <a:off x="2524641" y="2263852"/>
            <a:ext cx="806877" cy="277"/>
          </a:xfrm>
          <a:prstGeom prst="line">
            <a:avLst/>
          </a:prstGeom>
          <a:noFill/>
          <a:ln cap="rnd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E6CA738-9958-EB61-002E-A16D635F4F1D}"/>
              </a:ext>
            </a:extLst>
          </p:cNvPr>
          <p:cNvSpPr/>
          <p:nvPr/>
        </p:nvSpPr>
        <p:spPr>
          <a:xfrm>
            <a:off x="2469985" y="1414984"/>
            <a:ext cx="1035608" cy="280327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608" h="280327">
                <a:moveTo>
                  <a:pt x="860912" y="0"/>
                </a:moveTo>
                <a:cubicBezTo>
                  <a:pt x="1091181" y="1113"/>
                  <a:pt x="1200476" y="140441"/>
                  <a:pt x="493818" y="133489"/>
                </a:cubicBezTo>
                <a:cubicBezTo>
                  <a:pt x="-63499" y="141275"/>
                  <a:pt x="-113557" y="275878"/>
                  <a:pt x="166770" y="280327"/>
                </a:cubicBezTo>
              </a:path>
            </a:pathLst>
          </a:custGeom>
          <a:noFill/>
          <a:ln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2B15995-CB23-A300-5B9B-069F213B7C9E}"/>
              </a:ext>
            </a:extLst>
          </p:cNvPr>
          <p:cNvSpPr/>
          <p:nvPr/>
        </p:nvSpPr>
        <p:spPr>
          <a:xfrm>
            <a:off x="2339106" y="1695311"/>
            <a:ext cx="1152137" cy="568818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608" h="280327">
                <a:moveTo>
                  <a:pt x="860912" y="0"/>
                </a:moveTo>
                <a:cubicBezTo>
                  <a:pt x="1091181" y="1113"/>
                  <a:pt x="1200476" y="140441"/>
                  <a:pt x="493818" y="133489"/>
                </a:cubicBezTo>
                <a:cubicBezTo>
                  <a:pt x="-63499" y="141275"/>
                  <a:pt x="-113557" y="275878"/>
                  <a:pt x="166770" y="280327"/>
                </a:cubicBezTo>
              </a:path>
            </a:pathLst>
          </a:custGeom>
          <a:noFill/>
          <a:ln cap="rnd">
            <a:gradFill>
              <a:gsLst>
                <a:gs pos="0">
                  <a:schemeClr val="accent2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2BAF1E-5F91-B318-E72E-C664A5A92A57}"/>
              </a:ext>
            </a:extLst>
          </p:cNvPr>
          <p:cNvSpPr/>
          <p:nvPr/>
        </p:nvSpPr>
        <p:spPr>
          <a:xfrm>
            <a:off x="2354510" y="2263852"/>
            <a:ext cx="1151083" cy="248368"/>
          </a:xfrm>
          <a:custGeom>
            <a:avLst/>
            <a:gdLst>
              <a:gd name="connsiteX0" fmla="*/ 760888 w 760888"/>
              <a:gd name="connsiteY0" fmla="*/ 0 h 266978"/>
              <a:gd name="connsiteX1" fmla="*/ 0 w 760888"/>
              <a:gd name="connsiteY1" fmla="*/ 266978 h 266978"/>
              <a:gd name="connsiteX0" fmla="*/ 760888 w 823824"/>
              <a:gd name="connsiteY0" fmla="*/ 0 h 266978"/>
              <a:gd name="connsiteX1" fmla="*/ 0 w 823824"/>
              <a:gd name="connsiteY1" fmla="*/ 266978 h 266978"/>
              <a:gd name="connsiteX0" fmla="*/ 787679 w 835897"/>
              <a:gd name="connsiteY0" fmla="*/ 0 h 266978"/>
              <a:gd name="connsiteX1" fmla="*/ 26791 w 835897"/>
              <a:gd name="connsiteY1" fmla="*/ 266978 h 266978"/>
              <a:gd name="connsiteX0" fmla="*/ 832382 w 875561"/>
              <a:gd name="connsiteY0" fmla="*/ 0 h 266978"/>
              <a:gd name="connsiteX1" fmla="*/ 71494 w 875561"/>
              <a:gd name="connsiteY1" fmla="*/ 266978 h 266978"/>
              <a:gd name="connsiteX0" fmla="*/ 787651 w 832081"/>
              <a:gd name="connsiteY0" fmla="*/ 0 h 280327"/>
              <a:gd name="connsiteX1" fmla="*/ 73485 w 832081"/>
              <a:gd name="connsiteY1" fmla="*/ 280327 h 280327"/>
              <a:gd name="connsiteX0" fmla="*/ 784445 w 849498"/>
              <a:gd name="connsiteY0" fmla="*/ 0 h 280327"/>
              <a:gd name="connsiteX1" fmla="*/ 70279 w 849498"/>
              <a:gd name="connsiteY1" fmla="*/ 280327 h 280327"/>
              <a:gd name="connsiteX0" fmla="*/ 785404 w 785404"/>
              <a:gd name="connsiteY0" fmla="*/ 0 h 280327"/>
              <a:gd name="connsiteX1" fmla="*/ 398286 w 785404"/>
              <a:gd name="connsiteY1" fmla="*/ 133489 h 280327"/>
              <a:gd name="connsiteX2" fmla="*/ 71238 w 785404"/>
              <a:gd name="connsiteY2" fmla="*/ 280327 h 280327"/>
              <a:gd name="connsiteX0" fmla="*/ 785404 w 802021"/>
              <a:gd name="connsiteY0" fmla="*/ 0 h 280327"/>
              <a:gd name="connsiteX1" fmla="*/ 398286 w 802021"/>
              <a:gd name="connsiteY1" fmla="*/ 133489 h 280327"/>
              <a:gd name="connsiteX2" fmla="*/ 71238 w 802021"/>
              <a:gd name="connsiteY2" fmla="*/ 280327 h 280327"/>
              <a:gd name="connsiteX0" fmla="*/ 889364 w 905981"/>
              <a:gd name="connsiteY0" fmla="*/ 0 h 280327"/>
              <a:gd name="connsiteX1" fmla="*/ 502246 w 905981"/>
              <a:gd name="connsiteY1" fmla="*/ 133489 h 280327"/>
              <a:gd name="connsiteX2" fmla="*/ 175198 w 905981"/>
              <a:gd name="connsiteY2" fmla="*/ 280327 h 280327"/>
              <a:gd name="connsiteX0" fmla="*/ 889364 w 889364"/>
              <a:gd name="connsiteY0" fmla="*/ 0 h 280327"/>
              <a:gd name="connsiteX1" fmla="*/ 502246 w 889364"/>
              <a:gd name="connsiteY1" fmla="*/ 133489 h 280327"/>
              <a:gd name="connsiteX2" fmla="*/ 175198 w 889364"/>
              <a:gd name="connsiteY2" fmla="*/ 280327 h 280327"/>
              <a:gd name="connsiteX0" fmla="*/ 885517 w 885517"/>
              <a:gd name="connsiteY0" fmla="*/ 0 h 280327"/>
              <a:gd name="connsiteX1" fmla="*/ 498399 w 885517"/>
              <a:gd name="connsiteY1" fmla="*/ 133489 h 280327"/>
              <a:gd name="connsiteX2" fmla="*/ 171351 w 885517"/>
              <a:gd name="connsiteY2" fmla="*/ 280327 h 280327"/>
              <a:gd name="connsiteX0" fmla="*/ 829731 w 829731"/>
              <a:gd name="connsiteY0" fmla="*/ 0 h 280327"/>
              <a:gd name="connsiteX1" fmla="*/ 442613 w 829731"/>
              <a:gd name="connsiteY1" fmla="*/ 133489 h 280327"/>
              <a:gd name="connsiteX2" fmla="*/ 115565 w 829731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79122 w 879122"/>
              <a:gd name="connsiteY0" fmla="*/ 0 h 280327"/>
              <a:gd name="connsiteX1" fmla="*/ 492004 w 879122"/>
              <a:gd name="connsiteY1" fmla="*/ 133489 h 280327"/>
              <a:gd name="connsiteX2" fmla="*/ 164956 w 879122"/>
              <a:gd name="connsiteY2" fmla="*/ 280327 h 280327"/>
              <a:gd name="connsiteX0" fmla="*/ 880936 w 880936"/>
              <a:gd name="connsiteY0" fmla="*/ 0 h 280327"/>
              <a:gd name="connsiteX1" fmla="*/ 493818 w 880936"/>
              <a:gd name="connsiteY1" fmla="*/ 133489 h 280327"/>
              <a:gd name="connsiteX2" fmla="*/ 166770 w 880936"/>
              <a:gd name="connsiteY2" fmla="*/ 280327 h 280327"/>
              <a:gd name="connsiteX0" fmla="*/ 880936 w 928598"/>
              <a:gd name="connsiteY0" fmla="*/ 0 h 280327"/>
              <a:gd name="connsiteX1" fmla="*/ 493818 w 928598"/>
              <a:gd name="connsiteY1" fmla="*/ 133489 h 280327"/>
              <a:gd name="connsiteX2" fmla="*/ 166770 w 928598"/>
              <a:gd name="connsiteY2" fmla="*/ 280327 h 280327"/>
              <a:gd name="connsiteX0" fmla="*/ 880936 w 1047960"/>
              <a:gd name="connsiteY0" fmla="*/ 0 h 280327"/>
              <a:gd name="connsiteX1" fmla="*/ 493818 w 1047960"/>
              <a:gd name="connsiteY1" fmla="*/ 133489 h 280327"/>
              <a:gd name="connsiteX2" fmla="*/ 166770 w 1047960"/>
              <a:gd name="connsiteY2" fmla="*/ 280327 h 280327"/>
              <a:gd name="connsiteX0" fmla="*/ 860912 w 1035608"/>
              <a:gd name="connsiteY0" fmla="*/ 0 h 280327"/>
              <a:gd name="connsiteX1" fmla="*/ 493818 w 1035608"/>
              <a:gd name="connsiteY1" fmla="*/ 133489 h 280327"/>
              <a:gd name="connsiteX2" fmla="*/ 166770 w 1035608"/>
              <a:gd name="connsiteY2" fmla="*/ 280327 h 280327"/>
              <a:gd name="connsiteX0" fmla="*/ 881890 w 1048558"/>
              <a:gd name="connsiteY0" fmla="*/ 0 h 280327"/>
              <a:gd name="connsiteX1" fmla="*/ 493818 w 1048558"/>
              <a:gd name="connsiteY1" fmla="*/ 133489 h 280327"/>
              <a:gd name="connsiteX2" fmla="*/ 166770 w 1048558"/>
              <a:gd name="connsiteY2" fmla="*/ 280327 h 280327"/>
              <a:gd name="connsiteX0" fmla="*/ 881890 w 1035188"/>
              <a:gd name="connsiteY0" fmla="*/ 0 h 280327"/>
              <a:gd name="connsiteX1" fmla="*/ 493818 w 1035188"/>
              <a:gd name="connsiteY1" fmla="*/ 133489 h 280327"/>
              <a:gd name="connsiteX2" fmla="*/ 166770 w 1035188"/>
              <a:gd name="connsiteY2" fmla="*/ 280327 h 280327"/>
              <a:gd name="connsiteX0" fmla="*/ 869987 w 1023285"/>
              <a:gd name="connsiteY0" fmla="*/ 0 h 280327"/>
              <a:gd name="connsiteX1" fmla="*/ 481915 w 1023285"/>
              <a:gd name="connsiteY1" fmla="*/ 133489 h 280327"/>
              <a:gd name="connsiteX2" fmla="*/ 154867 w 1023285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80327"/>
              <a:gd name="connsiteX1" fmla="*/ 472326 w 1013696"/>
              <a:gd name="connsiteY1" fmla="*/ 133489 h 280327"/>
              <a:gd name="connsiteX2" fmla="*/ 145278 w 1013696"/>
              <a:gd name="connsiteY2" fmla="*/ 280327 h 280327"/>
              <a:gd name="connsiteX0" fmla="*/ 860398 w 1013696"/>
              <a:gd name="connsiteY0" fmla="*/ 0 h 299377"/>
              <a:gd name="connsiteX1" fmla="*/ 472326 w 1013696"/>
              <a:gd name="connsiteY1" fmla="*/ 152539 h 299377"/>
              <a:gd name="connsiteX2" fmla="*/ 145278 w 1013696"/>
              <a:gd name="connsiteY2" fmla="*/ 299377 h 29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696" h="299377">
                <a:moveTo>
                  <a:pt x="860398" y="0"/>
                </a:moveTo>
                <a:cubicBezTo>
                  <a:pt x="1059198" y="5875"/>
                  <a:pt x="1178984" y="183304"/>
                  <a:pt x="472326" y="152539"/>
                </a:cubicBezTo>
                <a:cubicBezTo>
                  <a:pt x="-49327" y="110319"/>
                  <a:pt x="-107776" y="294928"/>
                  <a:pt x="145278" y="299377"/>
                </a:cubicBezTo>
              </a:path>
            </a:pathLst>
          </a:custGeom>
          <a:noFill/>
          <a:ln cap="rnd">
            <a:gradFill>
              <a:gsLst>
                <a:gs pos="50000">
                  <a:schemeClr val="accent3">
                    <a:lumMod val="60000"/>
                    <a:lumOff val="40000"/>
                  </a:schemeClr>
                </a:gs>
                <a:gs pos="90000">
                  <a:schemeClr val="bg1"/>
                </a:gs>
              </a:gsLst>
              <a:lin ang="5400000" scaled="1"/>
            </a:gra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D4FEF22-D406-58EF-F4CA-C7BDC9828602}"/>
              </a:ext>
            </a:extLst>
          </p:cNvPr>
          <p:cNvSpPr txBox="1">
            <a:spLocks/>
          </p:cNvSpPr>
          <p:nvPr/>
        </p:nvSpPr>
        <p:spPr>
          <a:xfrm>
            <a:off x="1511565" y="977597"/>
            <a:ext cx="2744176" cy="373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1 3 2 4⍉A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⊂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∘.×B</a:t>
            </a:r>
            <a:b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5  6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10 12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7  8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14 16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15 18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20 2</a:t>
            </a:r>
            <a:r>
              <a:rPr lang="en-GB" sz="2000" spc="-20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21 24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28 32</a:t>
            </a:r>
            <a:endParaRPr lang="en-GB" sz="2000" dirty="0">
              <a:solidFill>
                <a:schemeClr val="tx2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0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D4FEF22-D406-58EF-F4CA-C7BDC9828602}"/>
              </a:ext>
            </a:extLst>
          </p:cNvPr>
          <p:cNvSpPr txBox="1">
            <a:spLocks/>
          </p:cNvSpPr>
          <p:nvPr/>
        </p:nvSpPr>
        <p:spPr>
          <a:xfrm>
            <a:off x="244906" y="977597"/>
            <a:ext cx="5277494" cy="373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,[1</a:t>
            </a:r>
            <a:r>
              <a:rPr lang="en-GB" sz="20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2] 1 3 2 4⍉A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⊂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∘.×B</a:t>
            </a:r>
            <a:b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5  6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10 12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7  8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14 16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15 18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20 2</a:t>
            </a:r>
            <a:r>
              <a:rPr lang="en-GB" sz="2000" spc="-20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21 24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28 32</a:t>
            </a:r>
            <a:endParaRPr lang="en-GB" sz="2000" dirty="0">
              <a:solidFill>
                <a:schemeClr val="tx2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9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25E33-09DE-8964-F3B3-1EB8886FF1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t←3 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2;4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2 4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⌷</a:t>
            </a:r>
            <a:r>
              <a:rPr lang="en-GB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3DDE50E-6BC6-FE0B-F7D2-1BE635535494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F7F9B-E085-80BC-BDE4-505DAED14DED}"/>
              </a:ext>
            </a:extLst>
          </p:cNvPr>
          <p:cNvSpPr txBox="1"/>
          <p:nvPr/>
        </p:nvSpPr>
        <p:spPr>
          <a:xfrm>
            <a:off x="654085" y="2781300"/>
            <a:ext cx="2010534" cy="14782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│IJKLMNOP│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│QRSTUVWX│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7F40F-8E0C-B8E6-4C14-C8CC9E9D5953}"/>
              </a:ext>
            </a:extLst>
          </p:cNvPr>
          <p:cNvSpPr/>
          <p:nvPr/>
        </p:nvSpPr>
        <p:spPr>
          <a:xfrm>
            <a:off x="794144" y="1264925"/>
            <a:ext cx="1026635" cy="451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821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D4FEF22-D406-58EF-F4CA-C7BDC9828602}"/>
              </a:ext>
            </a:extLst>
          </p:cNvPr>
          <p:cNvSpPr txBox="1">
            <a:spLocks/>
          </p:cNvSpPr>
          <p:nvPr/>
        </p:nvSpPr>
        <p:spPr>
          <a:xfrm>
            <a:off x="244906" y="977597"/>
            <a:ext cx="5277494" cy="373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,[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1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2</a:t>
            </a:r>
            <a:r>
              <a:rPr lang="en-GB" sz="20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3] ,[1</a:t>
            </a:r>
            <a:r>
              <a:rPr lang="en-GB" sz="20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2] 1 3 2 4⍉A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⊂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∘.×B</a:t>
            </a:r>
            <a:r>
              <a:rPr lang="en-GB" sz="2000" spc="-11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br>
              <a:rPr lang="en-GB" sz="2000" spc="-1100" dirty="0">
                <a:solidFill>
                  <a:schemeClr val="tx2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5  6 10 12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7  8 14 16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15 18 20 2</a:t>
            </a:r>
            <a:r>
              <a:rPr lang="en-GB" sz="2000" spc="-20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21 24 28 32</a:t>
            </a:r>
            <a:endParaRPr lang="en-GB" sz="2000" dirty="0">
              <a:solidFill>
                <a:schemeClr val="tx2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15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D4FEF22-D406-58EF-F4CA-C7BDC9828602}"/>
              </a:ext>
            </a:extLst>
          </p:cNvPr>
          <p:cNvSpPr txBox="1">
            <a:spLocks/>
          </p:cNvSpPr>
          <p:nvPr/>
        </p:nvSpPr>
        <p:spPr>
          <a:xfrm>
            <a:off x="244906" y="977597"/>
            <a:ext cx="5277494" cy="373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,[1 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3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2]⍤¯1 ,[1</a:t>
            </a:r>
            <a:r>
              <a:rPr lang="en-GB" sz="20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2] 1 3 2 4⍉A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⊂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∘.×B</a:t>
            </a:r>
            <a:r>
              <a:rPr lang="en-GB" sz="2000" spc="-11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br>
              <a:rPr lang="en-GB" sz="2000" spc="-1100" dirty="0">
                <a:solidFill>
                  <a:schemeClr val="tx2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5  6 10 12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7  8 14 16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15 18 20 2</a:t>
            </a:r>
            <a:r>
              <a:rPr lang="en-GB" sz="2000" spc="-20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21 24 28 32</a:t>
            </a:r>
            <a:endParaRPr lang="en-GB" sz="2000" dirty="0">
              <a:solidFill>
                <a:schemeClr val="tx2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19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Char"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D4FEF22-D406-58EF-F4CA-C7BDC9828602}"/>
              </a:ext>
            </a:extLst>
          </p:cNvPr>
          <p:cNvSpPr txBox="1">
            <a:spLocks/>
          </p:cNvSpPr>
          <p:nvPr/>
        </p:nvSpPr>
        <p:spPr>
          <a:xfrm>
            <a:off x="244906" y="977597"/>
            <a:ext cx="5277494" cy="373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,[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3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1 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4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2]⍤2 ,[1</a:t>
            </a:r>
            <a:r>
              <a:rPr lang="en-GB" sz="20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2] 1 3 2 4⍉A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⊂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∘.×B</a:t>
            </a:r>
            <a:r>
              <a:rPr lang="en-GB" sz="2000" spc="-11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br>
              <a:rPr lang="en-GB" sz="2000" spc="-1100" dirty="0">
                <a:solidFill>
                  <a:schemeClr val="tx2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5  6 10 12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7  8 14 16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15 18 20 2</a:t>
            </a:r>
            <a:r>
              <a:rPr lang="en-GB" sz="2000" spc="-20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21 24 28 32</a:t>
            </a:r>
            <a:endParaRPr lang="en-GB" sz="2000" dirty="0">
              <a:solidFill>
                <a:schemeClr val="tx2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00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Char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D4FEF22-D406-58EF-F4CA-C7BDC9828602}"/>
              </a:ext>
            </a:extLst>
          </p:cNvPr>
          <p:cNvSpPr txBox="1">
            <a:spLocks/>
          </p:cNvSpPr>
          <p:nvPr/>
        </p:nvSpPr>
        <p:spPr>
          <a:xfrm>
            <a:off x="244906" y="977597"/>
            <a:ext cx="5277494" cy="373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kumimoji="0" lang="en-GB" sz="2000" b="0" i="0" u="none" strike="noStrike" kern="1200" cap="none" spc="-2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,[1 2]</a:t>
            </a:r>
            <a:r>
              <a:rPr lang="en-GB" sz="20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⍤2 </a:t>
            </a:r>
            <a:r>
              <a:rPr kumimoji="0" lang="en-GB" sz="2000" b="0" i="0" u="none" strike="noStrike" kern="1200" cap="none" spc="-2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,[1 2]</a:t>
            </a:r>
            <a:r>
              <a:rPr lang="en-GB" sz="20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r>
              <a:rPr lang="en-GB" sz="20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1 3 2 4⍉A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⊂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∘.×B</a:t>
            </a:r>
            <a:r>
              <a:rPr lang="en-GB" sz="2000" spc="-11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br>
              <a:rPr lang="en-GB" sz="2000" spc="-1100" dirty="0">
                <a:solidFill>
                  <a:schemeClr val="tx2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5  6 10 12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7  8 14 16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15 18 20 2</a:t>
            </a:r>
            <a:r>
              <a:rPr lang="en-GB" sz="2000" spc="-20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21 24 28 32</a:t>
            </a:r>
            <a:endParaRPr lang="en-GB" sz="2000" dirty="0">
              <a:solidFill>
                <a:schemeClr val="tx2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95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Char"/>
      </p:transition>
    </mc:Choice>
    <mc:Fallback xmlns="">
      <p:transition spd="slow" advTm="1000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829EC-0695-8E4A-B867-1E874E74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BD48E-1DDB-4901-FD8D-7B492AF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/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sz="2000" b="0" dirty="0">
                    <a:solidFill>
                      <a:schemeClr val="accent6"/>
                    </a:solidFill>
                  </a:rPr>
                </a:br>
                <a:endParaRPr lang="en-GB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BDCC9-A355-3E20-FE6B-1F15C006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1" y="1130164"/>
                <a:ext cx="2555084" cy="1133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D4FEF22-D406-58EF-F4CA-C7BDC9828602}"/>
              </a:ext>
            </a:extLst>
          </p:cNvPr>
          <p:cNvSpPr txBox="1">
            <a:spLocks/>
          </p:cNvSpPr>
          <p:nvPr/>
        </p:nvSpPr>
        <p:spPr>
          <a:xfrm>
            <a:off x="244906" y="977597"/>
            <a:ext cx="5277494" cy="373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⍤2 </a:t>
            </a:r>
            <a:r>
              <a:rPr lang="en-GB" sz="20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r>
              <a:rPr lang="en-GB" sz="20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1 3 2 4⍉A</a:t>
            </a:r>
            <a:r>
              <a:rPr lang="en-GB" sz="2000" spc="-2000" dirty="0">
                <a:solidFill>
                  <a:schemeClr val="bg1"/>
                </a:solidFill>
                <a:latin typeface="APL385 Unicode" panose="020B0709000202000203" pitchFamily="49" charset="0"/>
              </a:rPr>
              <a:t>⊂</a:t>
            </a: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∘.×B</a:t>
            </a:r>
            <a:r>
              <a:rPr lang="en-GB" sz="2000" spc="-11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br>
              <a:rPr lang="en-GB" sz="2000" spc="-1100" dirty="0">
                <a:solidFill>
                  <a:schemeClr val="tx2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chemeClr val="tx2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5  6 10 12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7  8 14 16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15 18 20 2</a:t>
            </a:r>
            <a:r>
              <a:rPr lang="en-GB" sz="2000" spc="-20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21 24 28 32</a:t>
            </a:r>
            <a:endParaRPr lang="en-GB" sz="2000" dirty="0">
              <a:solidFill>
                <a:schemeClr val="tx2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091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</a:rPr>
              <a:t>á</a:t>
            </a: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72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endParaRPr lang="en-GB" sz="72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E4EBC8-55B7-65F1-45F8-1A874EC0887A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>
                <a:solidFill>
                  <a:schemeClr val="bg1"/>
                </a:solidFill>
              </a:rPr>
              <a:t>á</a:t>
            </a:r>
            <a:endParaRPr lang="en-GB">
              <a:solidFill>
                <a:schemeClr val="bg1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fi-FI" sz="720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endParaRPr lang="en-GB" sz="7200"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73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2888928" y="1264925"/>
            <a:ext cx="3397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Demote</a:t>
            </a:r>
            <a:endParaRPr lang="en-GB" dirty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7200" dirty="0">
                <a:latin typeface="APL385 Unicode" panose="020B0709000202000203" pitchFamily="49" charset="0"/>
              </a:rPr>
              <a:t>∨</a:t>
            </a:r>
            <a:endParaRPr lang="en-GB" sz="72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9" name="k">
            <a:extLst>
              <a:ext uri="{FF2B5EF4-FFF2-40B4-BE49-F238E27FC236}">
                <a16:creationId xmlns:a16="http://schemas.microsoft.com/office/drawing/2014/main" id="{76356E22-B97E-B14C-54F5-C2ABDE76086B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058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:dissolve/>
      </p:transition>
    </mc:Choice>
    <mc:Fallback xmlns="">
      <p:transition spd="slow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9" name="k">
            <a:extLst>
              <a:ext uri="{FF2B5EF4-FFF2-40B4-BE49-F238E27FC236}">
                <a16:creationId xmlns:a16="http://schemas.microsoft.com/office/drawing/2014/main" id="{76356E22-B97E-B14C-54F5-C2ABDE76086B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647807-F1DF-1688-AB84-5D3E0C38FEF1}"/>
              </a:ext>
            </a:extLst>
          </p:cNvPr>
          <p:cNvGrpSpPr/>
          <p:nvPr/>
        </p:nvGrpSpPr>
        <p:grpSpPr>
          <a:xfrm>
            <a:off x="3244528" y="1250637"/>
            <a:ext cx="2686373" cy="3370635"/>
            <a:chOff x="3244528" y="1264925"/>
            <a:chExt cx="2686373" cy="3370635"/>
          </a:xfrm>
          <a:noFill/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2D566426-AED7-BD3F-67A8-6D5525EDD9CD}"/>
                </a:ext>
              </a:extLst>
            </p:cNvPr>
            <p:cNvSpPr txBox="1">
              <a:spLocks/>
            </p:cNvSpPr>
            <p:nvPr/>
          </p:nvSpPr>
          <p:spPr>
            <a:xfrm>
              <a:off x="3244528" y="1393520"/>
              <a:ext cx="2686372" cy="324204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rmAutofit/>
            </a:bodyPr>
            <a:lstStyle>
              <a:lvl1pPr marL="458788" indent="-4587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24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1pPr>
              <a:lvl2pPr marL="858838" indent="-4016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lang="en-US" sz="20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18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3pPr>
              <a:lvl4pPr marL="1655763" indent="-2841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14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rgbClr val="FF9421"/>
                </a:buClr>
                <a:buFont typeface="Calibri" panose="020F050202020403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panose="05020102010507070707" pitchFamily="18" charset="2"/>
                <a:buNone/>
              </a:pPr>
              <a:r>
                <a:rPr lang="en-GB" sz="4800" dirty="0"/>
                <a:t>Demote</a:t>
              </a:r>
              <a:endParaRPr lang="en-GB" dirty="0"/>
            </a:p>
            <a:p>
              <a:pPr marL="0" indent="0" algn="ctr">
                <a:spcAft>
                  <a:spcPts val="3000"/>
                </a:spcAft>
                <a:buFont typeface="Wingdings 2" panose="05020102010507070707" pitchFamily="18" charset="2"/>
                <a:buNone/>
              </a:pPr>
              <a:r>
                <a:rPr lang="en-GB" sz="7200" dirty="0">
                  <a:latin typeface="APL385 Unicode" panose="020B0709000202000203" pitchFamily="49" charset="0"/>
                </a:rPr>
                <a:t>∨</a:t>
              </a:r>
              <a:endParaRPr lang="en-GB" sz="7200" dirty="0">
                <a:solidFill>
                  <a:schemeClr val="accent5"/>
                </a:solidFill>
                <a:latin typeface="APL385 Unicode" panose="020B0709000202000203" pitchFamily="49" charset="0"/>
              </a:endParaRPr>
            </a:p>
            <a:p>
              <a:pPr marL="0" indent="0" algn="ctr">
                <a:buFont typeface="Wingdings 2" panose="05020102010507070707" pitchFamily="18" charset="2"/>
                <a:buNone/>
              </a:pPr>
              <a:endParaRPr lang="en-GB" sz="4800" dirty="0">
                <a:latin typeface="APL385 Unicode" panose="020B0709000202000203" pitchFamily="49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E2365E43-27E8-2FB2-93C1-272867E01B41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3244529" y="1264925"/>
              <a:ext cx="2686372" cy="324204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rmAutofit/>
            </a:bodyPr>
            <a:lstStyle>
              <a:lvl1pPr marL="458788" indent="-4587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24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1pPr>
              <a:lvl2pPr marL="858838" indent="-4016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lang="en-US" sz="20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18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3pPr>
              <a:lvl4pPr marL="1655763" indent="-2841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14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rgbClr val="FF9421"/>
                </a:buClr>
                <a:buFont typeface="Calibri" panose="020F050202020403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panose="05020102010507070707" pitchFamily="18" charset="2"/>
                <a:buNone/>
              </a:pPr>
              <a:r>
                <a:rPr lang="en-GB" sz="4800" dirty="0">
                  <a:solidFill>
                    <a:schemeClr val="bg1"/>
                  </a:solidFill>
                </a:rPr>
                <a:t>Promote</a:t>
              </a:r>
              <a:endParaRPr lang="en-GB" dirty="0">
                <a:solidFill>
                  <a:schemeClr val="bg1"/>
                </a:solidFill>
              </a:endParaRPr>
            </a:p>
            <a:p>
              <a:pPr marL="0" indent="0" algn="ctr">
                <a:buFont typeface="Wingdings 2" panose="05020102010507070707" pitchFamily="18" charset="2"/>
                <a:buNone/>
              </a:pPr>
              <a:endParaRPr lang="en-GB" sz="7200" dirty="0">
                <a:solidFill>
                  <a:schemeClr val="accent5"/>
                </a:solidFill>
                <a:latin typeface="APL385 Unicode" panose="020B0709000202000203" pitchFamily="49" charset="0"/>
              </a:endParaRPr>
            </a:p>
            <a:p>
              <a:pPr marL="0" indent="0" algn="ctr">
                <a:buFont typeface="Wingdings 2" panose="05020102010507070707" pitchFamily="18" charset="2"/>
                <a:buNone/>
              </a:pPr>
              <a:endParaRPr lang="en-GB" sz="4800" dirty="0">
                <a:latin typeface="APL385 Unicode" panose="020B0709000202000203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8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9" name="k">
            <a:extLst>
              <a:ext uri="{FF2B5EF4-FFF2-40B4-BE49-F238E27FC236}">
                <a16:creationId xmlns:a16="http://schemas.microsoft.com/office/drawing/2014/main" id="{76356E22-B97E-B14C-54F5-C2ABDE76086B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647807-F1DF-1688-AB84-5D3E0C38FEF1}"/>
              </a:ext>
            </a:extLst>
          </p:cNvPr>
          <p:cNvGrpSpPr/>
          <p:nvPr/>
        </p:nvGrpSpPr>
        <p:grpSpPr>
          <a:xfrm rot="10800000">
            <a:off x="3244528" y="1250637"/>
            <a:ext cx="2686373" cy="3370635"/>
            <a:chOff x="3244528" y="1264925"/>
            <a:chExt cx="2686373" cy="3370635"/>
          </a:xfrm>
          <a:noFill/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2D566426-AED7-BD3F-67A8-6D5525EDD9CD}"/>
                </a:ext>
              </a:extLst>
            </p:cNvPr>
            <p:cNvSpPr txBox="1">
              <a:spLocks/>
            </p:cNvSpPr>
            <p:nvPr/>
          </p:nvSpPr>
          <p:spPr>
            <a:xfrm>
              <a:off x="3244528" y="1393520"/>
              <a:ext cx="2686372" cy="324204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rmAutofit/>
            </a:bodyPr>
            <a:lstStyle>
              <a:lvl1pPr marL="458788" indent="-4587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24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1pPr>
              <a:lvl2pPr marL="858838" indent="-4016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lang="en-US" sz="20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18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3pPr>
              <a:lvl4pPr marL="1655763" indent="-2841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14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rgbClr val="FF9421"/>
                </a:buClr>
                <a:buFont typeface="Calibri" panose="020F050202020403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panose="05020102010507070707" pitchFamily="18" charset="2"/>
                <a:buNone/>
              </a:pPr>
              <a:r>
                <a:rPr lang="en-GB" sz="4800" dirty="0">
                  <a:solidFill>
                    <a:schemeClr val="bg1"/>
                  </a:solidFill>
                </a:rPr>
                <a:t>Demote</a:t>
              </a:r>
              <a:endParaRPr lang="en-GB" dirty="0">
                <a:solidFill>
                  <a:schemeClr val="bg1"/>
                </a:solidFill>
              </a:endParaRPr>
            </a:p>
            <a:p>
              <a:pPr marL="0" indent="0" algn="ctr">
                <a:spcAft>
                  <a:spcPts val="3000"/>
                </a:spcAft>
                <a:buFont typeface="Wingdings 2" panose="05020102010507070707" pitchFamily="18" charset="2"/>
                <a:buNone/>
              </a:pPr>
              <a:r>
                <a:rPr lang="en-GB" sz="7200" dirty="0">
                  <a:latin typeface="APL385 Unicode" panose="020B0709000202000203" pitchFamily="49" charset="0"/>
                </a:rPr>
                <a:t>∨</a:t>
              </a:r>
              <a:endParaRPr lang="en-GB" sz="7200" dirty="0">
                <a:solidFill>
                  <a:schemeClr val="accent5"/>
                </a:solidFill>
                <a:latin typeface="APL385 Unicode" panose="020B0709000202000203" pitchFamily="49" charset="0"/>
              </a:endParaRPr>
            </a:p>
            <a:p>
              <a:pPr marL="0" indent="0" algn="ctr">
                <a:buFont typeface="Wingdings 2" panose="05020102010507070707" pitchFamily="18" charset="2"/>
                <a:buNone/>
              </a:pPr>
              <a:endParaRPr lang="en-GB" sz="4800" dirty="0">
                <a:latin typeface="APL385 Unicode" panose="020B0709000202000203" pitchFamily="49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E2365E43-27E8-2FB2-93C1-272867E01B41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3244529" y="1264925"/>
              <a:ext cx="2686372" cy="324204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rmAutofit/>
            </a:bodyPr>
            <a:lstStyle>
              <a:lvl1pPr marL="458788" indent="-4587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24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1pPr>
              <a:lvl2pPr marL="858838" indent="-4016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lang="en-US" sz="20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18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3pPr>
              <a:lvl4pPr marL="1655763" indent="-2841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A336"/>
                </a:buClr>
                <a:buSzPct val="75000"/>
                <a:buFont typeface="Wingdings 2" panose="05020102010507070707" pitchFamily="18" charset="2"/>
                <a:buChar char=""/>
                <a:defRPr sz="1400" kern="1200">
                  <a:solidFill>
                    <a:srgbClr val="3B475E"/>
                  </a:solidFill>
                  <a:latin typeface="Sarabun" panose="00000500000000000000" pitchFamily="2" charset="-34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rgbClr val="FF9421"/>
                </a:buClr>
                <a:buFont typeface="Calibri" panose="020F050202020403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panose="05020102010507070707" pitchFamily="18" charset="2"/>
                <a:buNone/>
              </a:pPr>
              <a:r>
                <a:rPr lang="en-GB" sz="4800" dirty="0"/>
                <a:t>Promote</a:t>
              </a:r>
              <a:endParaRPr lang="en-GB" dirty="0"/>
            </a:p>
            <a:p>
              <a:pPr marL="0" indent="0" algn="ctr">
                <a:buFont typeface="Wingdings 2" panose="05020102010507070707" pitchFamily="18" charset="2"/>
                <a:buNone/>
              </a:pPr>
              <a:endParaRPr lang="en-GB" sz="7200" dirty="0">
                <a:solidFill>
                  <a:schemeClr val="accent5"/>
                </a:solidFill>
                <a:latin typeface="APL385 Unicode" panose="020B0709000202000203" pitchFamily="49" charset="0"/>
              </a:endParaRPr>
            </a:p>
            <a:p>
              <a:pPr marL="0" indent="0" algn="ctr">
                <a:buFont typeface="Wingdings 2" panose="05020102010507070707" pitchFamily="18" charset="2"/>
                <a:buNone/>
              </a:pPr>
              <a:endParaRPr lang="en-GB" sz="4800" dirty="0">
                <a:latin typeface="APL385 Unicode" panose="020B0709000202000203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009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8D70D1-D2A1-BDDF-ECC5-E5615774B9D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1400" y="1168667"/>
            <a:ext cx="1325879" cy="31668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9" name="k">
            <a:extLst>
              <a:ext uri="{FF2B5EF4-FFF2-40B4-BE49-F238E27FC236}">
                <a16:creationId xmlns:a16="http://schemas.microsoft.com/office/drawing/2014/main" id="{76356E22-B97E-B14C-54F5-C2ABDE76086B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365E43-27E8-2FB2-93C1-272867E01B41}"/>
              </a:ext>
            </a:extLst>
          </p:cNvPr>
          <p:cNvSpPr txBox="1">
            <a:spLocks/>
          </p:cNvSpPr>
          <p:nvPr/>
        </p:nvSpPr>
        <p:spPr>
          <a:xfrm>
            <a:off x="3244528" y="1379232"/>
            <a:ext cx="2686372" cy="324204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Promote</a:t>
            </a:r>
            <a:endParaRPr lang="en-GB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72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3" name="∧">
            <a:extLst>
              <a:ext uri="{FF2B5EF4-FFF2-40B4-BE49-F238E27FC236}">
                <a16:creationId xmlns:a16="http://schemas.microsoft.com/office/drawing/2014/main" id="{EB54DD74-7404-E556-E85A-7DDD0477CF61}"/>
              </a:ext>
            </a:extLst>
          </p:cNvPr>
          <p:cNvSpPr txBox="1"/>
          <p:nvPr/>
        </p:nvSpPr>
        <p:spPr>
          <a:xfrm>
            <a:off x="4226903" y="2281016"/>
            <a:ext cx="132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APL385 Unicode" panose="020B0709000202000203" pitchFamily="49" charset="0"/>
              </a:rPr>
              <a:t>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8B053-6F2F-B2DB-E4C8-9FBF34569C66}"/>
              </a:ext>
            </a:extLst>
          </p:cNvPr>
          <p:cNvSpPr txBox="1"/>
          <p:nvPr/>
        </p:nvSpPr>
        <p:spPr>
          <a:xfrm rot="16200000">
            <a:off x="7443053" y="2735366"/>
            <a:ext cx="2997168" cy="203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50" dirty="0">
                <a:latin typeface="Bahnschrift Condensed" panose="020B0502040204020203" pitchFamily="34" charset="0"/>
              </a:rPr>
              <a:t>CC BY-SA 3.0: commons.wikimedia.org/wiki/File:LD_B_22_Stabsunteroffizier.svg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074191D-DCF3-CCAC-8CE2-E6513C1D2F93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104000" cy="361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'Hallo'</a:t>
            </a:r>
          </a:p>
        </p:txBody>
      </p:sp>
    </p:spTree>
    <p:extLst>
      <p:ext uri="{BB962C8B-B14F-4D97-AF65-F5344CB8AC3E}">
        <p14:creationId xmlns:p14="http://schemas.microsoft.com/office/powerpoint/2010/main" val="89884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25E33-09DE-8964-F3B3-1EB8886FF1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6109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t←3 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2 1;4 1 7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LIO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DAG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(2 1)(4 1 7)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⌷</a:t>
            </a:r>
            <a:r>
              <a:rPr lang="en-GB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LIO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DAG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3DDE50E-6BC6-FE0B-F7D2-1BE635535494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60471-F511-5912-FA1C-889170397292}"/>
              </a:ext>
            </a:extLst>
          </p:cNvPr>
          <p:cNvSpPr txBox="1"/>
          <p:nvPr/>
        </p:nvSpPr>
        <p:spPr>
          <a:xfrm>
            <a:off x="654085" y="2781300"/>
            <a:ext cx="2010534" cy="14782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│IJKLMNOP│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│QRSTUVWX│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3114012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8D70D1-D2A1-BDDF-ECC5-E5615774B9D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1400" y="1168667"/>
            <a:ext cx="1325879" cy="31668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9" name="k">
            <a:extLst>
              <a:ext uri="{FF2B5EF4-FFF2-40B4-BE49-F238E27FC236}">
                <a16:creationId xmlns:a16="http://schemas.microsoft.com/office/drawing/2014/main" id="{76356E22-B97E-B14C-54F5-C2ABDE76086B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365E43-27E8-2FB2-93C1-272867E01B41}"/>
              </a:ext>
            </a:extLst>
          </p:cNvPr>
          <p:cNvSpPr txBox="1">
            <a:spLocks/>
          </p:cNvSpPr>
          <p:nvPr/>
        </p:nvSpPr>
        <p:spPr>
          <a:xfrm>
            <a:off x="3244528" y="1379232"/>
            <a:ext cx="2686372" cy="324204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Promote</a:t>
            </a:r>
            <a:endParaRPr lang="en-GB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72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3" name="∧">
            <a:extLst>
              <a:ext uri="{FF2B5EF4-FFF2-40B4-BE49-F238E27FC236}">
                <a16:creationId xmlns:a16="http://schemas.microsoft.com/office/drawing/2014/main" id="{EB54DD74-7404-E556-E85A-7DDD0477CF61}"/>
              </a:ext>
            </a:extLst>
          </p:cNvPr>
          <p:cNvSpPr txBox="1"/>
          <p:nvPr/>
        </p:nvSpPr>
        <p:spPr>
          <a:xfrm>
            <a:off x="4226903" y="2281016"/>
            <a:ext cx="132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APL385 Unicode" panose="020B0709000202000203" pitchFamily="49" charset="0"/>
              </a:rPr>
              <a:t>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8B053-6F2F-B2DB-E4C8-9FBF34569C66}"/>
              </a:ext>
            </a:extLst>
          </p:cNvPr>
          <p:cNvSpPr txBox="1"/>
          <p:nvPr/>
        </p:nvSpPr>
        <p:spPr>
          <a:xfrm rot="16200000">
            <a:off x="7443053" y="2735366"/>
            <a:ext cx="2997168" cy="203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50" dirty="0">
                <a:latin typeface="Bahnschrift Condensed" panose="020B0502040204020203" pitchFamily="34" charset="0"/>
              </a:rPr>
              <a:t>CC BY-SA 3.0: commons.wikimedia.org/wiki/File:LD_B_22_Stabsunteroffizier.svg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074191D-DCF3-CCAC-8CE2-E6513C1D2F93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104000" cy="361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⍴'Hallo'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043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8D70D1-D2A1-BDDF-ECC5-E5615774B9D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1400" y="1168667"/>
            <a:ext cx="1325879" cy="31668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9" name="k">
            <a:extLst>
              <a:ext uri="{FF2B5EF4-FFF2-40B4-BE49-F238E27FC236}">
                <a16:creationId xmlns:a16="http://schemas.microsoft.com/office/drawing/2014/main" id="{76356E22-B97E-B14C-54F5-C2ABDE76086B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365E43-27E8-2FB2-93C1-272867E01B41}"/>
              </a:ext>
            </a:extLst>
          </p:cNvPr>
          <p:cNvSpPr txBox="1">
            <a:spLocks/>
          </p:cNvSpPr>
          <p:nvPr/>
        </p:nvSpPr>
        <p:spPr>
          <a:xfrm>
            <a:off x="3244528" y="1379232"/>
            <a:ext cx="2686372" cy="324204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Promote</a:t>
            </a:r>
            <a:endParaRPr lang="en-GB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72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3" name="∧">
            <a:extLst>
              <a:ext uri="{FF2B5EF4-FFF2-40B4-BE49-F238E27FC236}">
                <a16:creationId xmlns:a16="http://schemas.microsoft.com/office/drawing/2014/main" id="{EB54DD74-7404-E556-E85A-7DDD0477CF61}"/>
              </a:ext>
            </a:extLst>
          </p:cNvPr>
          <p:cNvSpPr txBox="1"/>
          <p:nvPr/>
        </p:nvSpPr>
        <p:spPr>
          <a:xfrm>
            <a:off x="4226903" y="2281016"/>
            <a:ext cx="132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APL385 Unicode" panose="020B0709000202000203" pitchFamily="49" charset="0"/>
              </a:rPr>
              <a:t>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8B053-6F2F-B2DB-E4C8-9FBF34569C66}"/>
              </a:ext>
            </a:extLst>
          </p:cNvPr>
          <p:cNvSpPr txBox="1"/>
          <p:nvPr/>
        </p:nvSpPr>
        <p:spPr>
          <a:xfrm rot="16200000">
            <a:off x="7443053" y="2735366"/>
            <a:ext cx="2997168" cy="203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50" dirty="0">
                <a:latin typeface="Bahnschrift Condensed" panose="020B0502040204020203" pitchFamily="34" charset="0"/>
              </a:rPr>
              <a:t>CC BY-SA 3.0: commons.wikimedia.org/wiki/File:LD_B_22_Stabsunteroffizier.svg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074191D-DCF3-CCAC-8CE2-E6513C1D2F93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104000" cy="361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≢⍴'Hallo'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6335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3FBE4A58-9999-DF3B-A2FA-C5B8745E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1400" y="1168667"/>
            <a:ext cx="1325879" cy="3166850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365E43-27E8-2FB2-93C1-272867E01B41}"/>
              </a:ext>
            </a:extLst>
          </p:cNvPr>
          <p:cNvSpPr txBox="1">
            <a:spLocks/>
          </p:cNvSpPr>
          <p:nvPr/>
        </p:nvSpPr>
        <p:spPr>
          <a:xfrm>
            <a:off x="3244528" y="1379232"/>
            <a:ext cx="2686372" cy="324204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Promote</a:t>
            </a:r>
            <a:endParaRPr lang="en-GB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72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595EE0D-95C4-DEFF-5478-210CEA607A49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104000" cy="361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≢⍴∧'Hallo'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22A6CC-D0C0-3FB7-BF68-C1FD69BA27A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9F50C-5F9D-0A3D-162B-BB786BDF99C5}"/>
              </a:ext>
            </a:extLst>
          </p:cNvPr>
          <p:cNvSpPr txBox="1"/>
          <p:nvPr/>
        </p:nvSpPr>
        <p:spPr>
          <a:xfrm rot="16200000">
            <a:off x="7443053" y="2735366"/>
            <a:ext cx="2997168" cy="203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50" dirty="0">
                <a:latin typeface="Bahnschrift Condensed" panose="020B0502040204020203" pitchFamily="34" charset="0"/>
              </a:rPr>
              <a:t>CC BY-SA 3.0: commons.wikimedia.org/wiki/File:LD_B_22_Stabsunteroffizier.svg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521DF5-7B16-A563-D9EB-013FB8AEA038}"/>
              </a:ext>
            </a:extLst>
          </p:cNvPr>
          <p:cNvSpPr/>
          <p:nvPr/>
        </p:nvSpPr>
        <p:spPr>
          <a:xfrm rot="5400000" flipH="1">
            <a:off x="7809069" y="3532162"/>
            <a:ext cx="490537" cy="579482"/>
          </a:xfrm>
          <a:custGeom>
            <a:avLst/>
            <a:gdLst>
              <a:gd name="connsiteX0" fmla="*/ 490537 w 490537"/>
              <a:gd name="connsiteY0" fmla="*/ 289741 h 579482"/>
              <a:gd name="connsiteX1" fmla="*/ 250029 w 490537"/>
              <a:gd name="connsiteY1" fmla="*/ 0 h 579482"/>
              <a:gd name="connsiteX2" fmla="*/ 0 w 490537"/>
              <a:gd name="connsiteY2" fmla="*/ 0 h 579482"/>
              <a:gd name="connsiteX3" fmla="*/ 240508 w 490537"/>
              <a:gd name="connsiteY3" fmla="*/ 289741 h 579482"/>
              <a:gd name="connsiteX4" fmla="*/ 0 w 490537"/>
              <a:gd name="connsiteY4" fmla="*/ 579482 h 579482"/>
              <a:gd name="connsiteX5" fmla="*/ 250029 w 490537"/>
              <a:gd name="connsiteY5" fmla="*/ 579482 h 5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37" h="579482">
                <a:moveTo>
                  <a:pt x="490537" y="289741"/>
                </a:moveTo>
                <a:lnTo>
                  <a:pt x="250029" y="0"/>
                </a:lnTo>
                <a:lnTo>
                  <a:pt x="0" y="0"/>
                </a:lnTo>
                <a:lnTo>
                  <a:pt x="240508" y="289741"/>
                </a:lnTo>
                <a:lnTo>
                  <a:pt x="0" y="579482"/>
                </a:lnTo>
                <a:lnTo>
                  <a:pt x="250029" y="579482"/>
                </a:lnTo>
                <a:close/>
              </a:path>
            </a:pathLst>
          </a:custGeom>
          <a:gradFill flip="none" rotWithShape="1">
            <a:gsLst>
              <a:gs pos="83000">
                <a:srgbClr val="9B9480"/>
              </a:gs>
              <a:gs pos="50000">
                <a:srgbClr val="8F8773"/>
              </a:gs>
              <a:gs pos="17000">
                <a:srgbClr val="B1A78F"/>
              </a:gs>
              <a:gs pos="71000">
                <a:srgbClr val="BFB69E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woPt" dir="t">
              <a:rot lat="0" lon="0" rev="0"/>
            </a:lightRig>
          </a:scene3d>
          <a:sp3d prstMaterial="metal">
            <a:bevelT w="69850" h="698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74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23C13CA3-44CB-C7D7-41D5-AB5623F01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1400" y="1168667"/>
            <a:ext cx="1325879" cy="3166850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365E43-27E8-2FB2-93C1-272867E01B41}"/>
              </a:ext>
            </a:extLst>
          </p:cNvPr>
          <p:cNvSpPr txBox="1">
            <a:spLocks/>
          </p:cNvSpPr>
          <p:nvPr/>
        </p:nvSpPr>
        <p:spPr>
          <a:xfrm>
            <a:off x="3244528" y="1379232"/>
            <a:ext cx="2686372" cy="324204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Promote</a:t>
            </a:r>
            <a:endParaRPr lang="en-GB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72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9CFDE38-C2FF-0CA4-C1E5-A87EEAF1D716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104000" cy="361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≢⍴∧∧'Hallo'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3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17E0DE4-6192-D58E-C28E-6EEAB167B5CA}"/>
              </a:ext>
            </a:extLst>
          </p:cNvPr>
          <p:cNvSpPr/>
          <p:nvPr/>
        </p:nvSpPr>
        <p:spPr>
          <a:xfrm rot="5400000" flipH="1">
            <a:off x="7809070" y="3184500"/>
            <a:ext cx="490537" cy="579482"/>
          </a:xfrm>
          <a:custGeom>
            <a:avLst/>
            <a:gdLst>
              <a:gd name="connsiteX0" fmla="*/ 490537 w 490537"/>
              <a:gd name="connsiteY0" fmla="*/ 289741 h 579482"/>
              <a:gd name="connsiteX1" fmla="*/ 250029 w 490537"/>
              <a:gd name="connsiteY1" fmla="*/ 0 h 579482"/>
              <a:gd name="connsiteX2" fmla="*/ 0 w 490537"/>
              <a:gd name="connsiteY2" fmla="*/ 0 h 579482"/>
              <a:gd name="connsiteX3" fmla="*/ 240508 w 490537"/>
              <a:gd name="connsiteY3" fmla="*/ 289741 h 579482"/>
              <a:gd name="connsiteX4" fmla="*/ 0 w 490537"/>
              <a:gd name="connsiteY4" fmla="*/ 579482 h 579482"/>
              <a:gd name="connsiteX5" fmla="*/ 250029 w 490537"/>
              <a:gd name="connsiteY5" fmla="*/ 579482 h 5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37" h="579482">
                <a:moveTo>
                  <a:pt x="490537" y="289741"/>
                </a:moveTo>
                <a:lnTo>
                  <a:pt x="250029" y="0"/>
                </a:lnTo>
                <a:lnTo>
                  <a:pt x="0" y="0"/>
                </a:lnTo>
                <a:lnTo>
                  <a:pt x="240508" y="289741"/>
                </a:lnTo>
                <a:lnTo>
                  <a:pt x="0" y="579482"/>
                </a:lnTo>
                <a:lnTo>
                  <a:pt x="250029" y="579482"/>
                </a:lnTo>
                <a:close/>
              </a:path>
            </a:pathLst>
          </a:custGeom>
          <a:gradFill flip="none" rotWithShape="1">
            <a:gsLst>
              <a:gs pos="83000">
                <a:srgbClr val="9B9480"/>
              </a:gs>
              <a:gs pos="50000">
                <a:srgbClr val="8F8773"/>
              </a:gs>
              <a:gs pos="17000">
                <a:srgbClr val="B1A78F"/>
              </a:gs>
              <a:gs pos="71000">
                <a:srgbClr val="BFB69E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woPt" dir="t">
              <a:rot lat="0" lon="0" rev="0"/>
            </a:lightRig>
          </a:scene3d>
          <a:sp3d prstMaterial="metal">
            <a:bevelT w="69850" h="698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93C8B0-9906-A8A7-C7B9-76821D0650EC}"/>
              </a:ext>
            </a:extLst>
          </p:cNvPr>
          <p:cNvSpPr/>
          <p:nvPr/>
        </p:nvSpPr>
        <p:spPr>
          <a:xfrm rot="5400000" flipH="1">
            <a:off x="7809069" y="3532162"/>
            <a:ext cx="490537" cy="579482"/>
          </a:xfrm>
          <a:custGeom>
            <a:avLst/>
            <a:gdLst>
              <a:gd name="connsiteX0" fmla="*/ 490537 w 490537"/>
              <a:gd name="connsiteY0" fmla="*/ 289741 h 579482"/>
              <a:gd name="connsiteX1" fmla="*/ 250029 w 490537"/>
              <a:gd name="connsiteY1" fmla="*/ 0 h 579482"/>
              <a:gd name="connsiteX2" fmla="*/ 0 w 490537"/>
              <a:gd name="connsiteY2" fmla="*/ 0 h 579482"/>
              <a:gd name="connsiteX3" fmla="*/ 240508 w 490537"/>
              <a:gd name="connsiteY3" fmla="*/ 289741 h 579482"/>
              <a:gd name="connsiteX4" fmla="*/ 0 w 490537"/>
              <a:gd name="connsiteY4" fmla="*/ 579482 h 579482"/>
              <a:gd name="connsiteX5" fmla="*/ 250029 w 490537"/>
              <a:gd name="connsiteY5" fmla="*/ 579482 h 5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37" h="579482">
                <a:moveTo>
                  <a:pt x="490537" y="289741"/>
                </a:moveTo>
                <a:lnTo>
                  <a:pt x="250029" y="0"/>
                </a:lnTo>
                <a:lnTo>
                  <a:pt x="0" y="0"/>
                </a:lnTo>
                <a:lnTo>
                  <a:pt x="240508" y="289741"/>
                </a:lnTo>
                <a:lnTo>
                  <a:pt x="0" y="579482"/>
                </a:lnTo>
                <a:lnTo>
                  <a:pt x="250029" y="579482"/>
                </a:lnTo>
                <a:close/>
              </a:path>
            </a:pathLst>
          </a:custGeom>
          <a:gradFill flip="none" rotWithShape="1">
            <a:gsLst>
              <a:gs pos="83000">
                <a:srgbClr val="9B9480"/>
              </a:gs>
              <a:gs pos="50000">
                <a:srgbClr val="8F8773"/>
              </a:gs>
              <a:gs pos="17000">
                <a:srgbClr val="B1A78F"/>
              </a:gs>
              <a:gs pos="71000">
                <a:srgbClr val="BFB69E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woPt" dir="t">
              <a:rot lat="0" lon="0" rev="0"/>
            </a:lightRig>
          </a:scene3d>
          <a:sp3d prstMaterial="metal">
            <a:bevelT w="69850" h="698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63C1DBE-D2FD-37A6-FCEF-08C1DA1725B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D74947-2504-3D9A-6F14-141E976F58F5}"/>
              </a:ext>
            </a:extLst>
          </p:cNvPr>
          <p:cNvSpPr txBox="1"/>
          <p:nvPr/>
        </p:nvSpPr>
        <p:spPr>
          <a:xfrm rot="16200000">
            <a:off x="7443053" y="2735366"/>
            <a:ext cx="2997168" cy="203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50" dirty="0">
                <a:latin typeface="Bahnschrift Condensed" panose="020B0502040204020203" pitchFamily="34" charset="0"/>
              </a:rPr>
              <a:t>CC BY-SA 3.0: commons.wikimedia.org/wiki/File:LD_B_22_Stabsunteroffizier.svg</a:t>
            </a:r>
          </a:p>
        </p:txBody>
      </p:sp>
    </p:spTree>
    <p:extLst>
      <p:ext uri="{BB962C8B-B14F-4D97-AF65-F5344CB8AC3E}">
        <p14:creationId xmlns:p14="http://schemas.microsoft.com/office/powerpoint/2010/main" val="340175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21BB4-3462-AEFB-7719-F4C8008C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61091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∧'Hallo'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'Hallo'⍪⍥∧'Welt!'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Hallo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Welt!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5C081-3520-88CF-76B8-17D8ED99F1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⍉⍪'Hallo'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↑,⊂'Hallo'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1 5⍴'Hallo'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,[÷2]'Hallo'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,[⎕IO-÷2]'Hallo'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↑'Hallo' 'Welt!'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533C32-8E14-5E08-512D-4BDBCA82BE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37E75E-9E34-355D-89DC-DB7D289F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DD63434-C547-2D40-CFAF-4D34B4378774}"/>
              </a:ext>
            </a:extLst>
          </p:cNvPr>
          <p:cNvSpPr/>
          <p:nvPr/>
        </p:nvSpPr>
        <p:spPr>
          <a:xfrm>
            <a:off x="4203177" y="4120773"/>
            <a:ext cx="1668971" cy="455249"/>
          </a:xfrm>
          <a:prstGeom prst="wedgeRoundRectCallout">
            <a:avLst>
              <a:gd name="adj1" fmla="val 31719"/>
              <a:gd name="adj2" fmla="val -105322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⎕ML&gt;1: ⊃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281A1A5-8F48-984C-E51E-57A3E9BEAFBA}"/>
              </a:ext>
            </a:extLst>
          </p:cNvPr>
          <p:cNvSpPr/>
          <p:nvPr/>
        </p:nvSpPr>
        <p:spPr>
          <a:xfrm>
            <a:off x="3562255" y="1533057"/>
            <a:ext cx="1668971" cy="455249"/>
          </a:xfrm>
          <a:prstGeom prst="wedgeRoundRectCallout">
            <a:avLst>
              <a:gd name="adj1" fmla="val 65910"/>
              <a:gd name="adj2" fmla="val 24555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⎕ML&gt;1: ⊃</a:t>
            </a:r>
          </a:p>
        </p:txBody>
      </p:sp>
    </p:spTree>
    <p:extLst>
      <p:ext uri="{BB962C8B-B14F-4D97-AF65-F5344CB8AC3E}">
        <p14:creationId xmlns:p14="http://schemas.microsoft.com/office/powerpoint/2010/main" val="1263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21BB4-3462-AEFB-7719-F4C8008C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∧'Hallo'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∨</a:t>
            </a:r>
            <a:r>
              <a:rPr lang="en-GB" dirty="0">
                <a:latin typeface="APL385 Unicode" panose="020B0709000202000203" pitchFamily="49" charset="0"/>
              </a:rPr>
              <a:t>   ,[⍳2]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,[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2]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'Hallo'⍪⍥∧'Welt!'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Hallo</a:t>
            </a:r>
            <a:b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Welt!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5C081-3520-88CF-76B8-17D8ED99F1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⍉⍪'Hallo'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↑,⊂'Hallo'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1 5⍴'Hallo'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∧</a:t>
            </a:r>
            <a:r>
              <a:rPr lang="en-GB" dirty="0">
                <a:latin typeface="APL385 Unicode" panose="020B0709000202000203" pitchFamily="49" charset="0"/>
              </a:rPr>
              <a:t>   ,[÷2]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,[⎕IO-÷2]'Hallo'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↑'Hallo' 'Welt!'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533C32-8E14-5E08-512D-4BDBCA82BE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37E75E-9E34-355D-89DC-DB7D289F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</p:spTree>
    <p:extLst>
      <p:ext uri="{BB962C8B-B14F-4D97-AF65-F5344CB8AC3E}">
        <p14:creationId xmlns:p14="http://schemas.microsoft.com/office/powerpoint/2010/main" val="16944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21BB4-3462-AEFB-7719-F4C8008C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∧'Hallo'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∨</a:t>
            </a:r>
            <a:r>
              <a:rPr lang="en-GB" dirty="0">
                <a:latin typeface="APL385 Unicode" panose="020B0709000202000203" pitchFamily="49" charset="0"/>
              </a:rPr>
              <a:t>   ,[⍳2]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,[</a:t>
            </a:r>
            <a:r>
              <a:rPr lang="en-GB" sz="3200" spc="-2400" baseline="-25000" dirty="0">
                <a:latin typeface="APL385 Unicode" panose="020B0709000202000203" pitchFamily="49" charset="0"/>
              </a:rPr>
              <a:t>÷</a:t>
            </a:r>
            <a:r>
              <a:rPr lang="en-GB" sz="3600" baseline="25000" dirty="0">
                <a:latin typeface="APL385 Unicode" panose="020B0709000202000203" pitchFamily="49" charset="0"/>
              </a:rPr>
              <a:t>⍳</a:t>
            </a:r>
            <a:r>
              <a:rPr lang="en-GB" dirty="0">
                <a:latin typeface="APL385 Unicode" panose="020B0709000202000203" pitchFamily="49" charset="0"/>
              </a:rPr>
              <a:t>2]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'Hallo'⍪⍥∧'Welt!'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Hallo</a:t>
            </a:r>
            <a:b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Welt!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5C081-3520-88CF-76B8-17D8ED99F1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⍉⍪'Hallo'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↑,⊂'Hallo'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1 5⍴'Hallo'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∧</a:t>
            </a:r>
            <a:r>
              <a:rPr lang="en-GB" dirty="0">
                <a:latin typeface="APL385 Unicode" panose="020B0709000202000203" pitchFamily="49" charset="0"/>
              </a:rPr>
              <a:t>   ,[÷2]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,[⎕IO-÷2]'Hallo'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↑'Hallo' 'Welt!'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533C32-8E14-5E08-512D-4BDBCA82BE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37E75E-9E34-355D-89DC-DB7D289F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</p:spTree>
    <p:extLst>
      <p:ext uri="{BB962C8B-B14F-4D97-AF65-F5344CB8AC3E}">
        <p14:creationId xmlns:p14="http://schemas.microsoft.com/office/powerpoint/2010/main" val="38928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21BB4-3462-AEFB-7719-F4C8008C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∧'Hallo'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∨   ,[⍳2]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           ,[</a:t>
            </a:r>
            <a:r>
              <a:rPr lang="en-GB" sz="3200" spc="-2400" baseline="-25000" dirty="0">
                <a:solidFill>
                  <a:schemeClr val="accent5"/>
                </a:solidFill>
                <a:latin typeface="APL385 Unicode" panose="020B0709000202000203" pitchFamily="49" charset="0"/>
              </a:rPr>
              <a:t>÷</a:t>
            </a:r>
            <a:r>
              <a:rPr lang="en-GB" sz="3600" baseline="25000" dirty="0">
                <a:solidFill>
                  <a:schemeClr val="accent5"/>
                </a:solidFill>
                <a:latin typeface="APL385 Unicode" panose="020B0709000202000203" pitchFamily="49" charset="0"/>
              </a:rPr>
              <a:t>⍳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2]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'Hallo'⍪⍥∧'Welt!'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Hallo</a:t>
            </a:r>
            <a:b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Welt!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5C081-3520-88CF-76B8-17D8ED99F1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⍉⍪'Hallo'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↑,⊂'Hallo'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1 5⍴'Hallo'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∧   ,[÷2]'Hallo'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,[⎕IO-÷2]'Hallo'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↑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'Hallo' 'Welt!'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533C32-8E14-5E08-512D-4BDBCA82BE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37E75E-9E34-355D-89DC-DB7D289F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</p:spTree>
    <p:extLst>
      <p:ext uri="{BB962C8B-B14F-4D97-AF65-F5344CB8AC3E}">
        <p14:creationId xmlns:p14="http://schemas.microsoft.com/office/powerpoint/2010/main" val="22226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▏</a:t>
            </a:r>
          </a:p>
        </p:txBody>
      </p:sp>
    </p:spTree>
    <p:extLst>
      <p:ext uri="{BB962C8B-B14F-4D97-AF65-F5344CB8AC3E}">
        <p14:creationId xmlns:p14="http://schemas.microsoft.com/office/powerpoint/2010/main" val="15540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▏</a:t>
            </a:r>
          </a:p>
        </p:txBody>
      </p:sp>
    </p:spTree>
    <p:extLst>
      <p:ext uri="{BB962C8B-B14F-4D97-AF65-F5344CB8AC3E}">
        <p14:creationId xmlns:p14="http://schemas.microsoft.com/office/powerpoint/2010/main" val="8998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25E33-09DE-8964-F3B3-1EB8886FF1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p←8⍴⎕A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p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2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B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2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⌷</a:t>
            </a:r>
            <a:r>
              <a:rPr lang="en-GB" dirty="0">
                <a:latin typeface="APL385 Unicode" panose="020B0709000202000203" pitchFamily="49" charset="0"/>
              </a:rPr>
              <a:t>p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B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3DDE50E-6BC6-FE0B-F7D2-1BE635535494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F7F9B-E085-80BC-BDE4-505DAED14DED}"/>
              </a:ext>
            </a:extLst>
          </p:cNvPr>
          <p:cNvSpPr txBox="1"/>
          <p:nvPr/>
        </p:nvSpPr>
        <p:spPr>
          <a:xfrm>
            <a:off x="654085" y="2781300"/>
            <a:ext cx="2010534" cy="8872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20681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  ▏</a:t>
            </a:r>
          </a:p>
        </p:txBody>
      </p:sp>
    </p:spTree>
    <p:extLst>
      <p:ext uri="{BB962C8B-B14F-4D97-AF65-F5344CB8AC3E}">
        <p14:creationId xmlns:p14="http://schemas.microsoft.com/office/powerpoint/2010/main" val="290857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⍪⍥∧ </a:t>
            </a:r>
            <a:r>
              <a:rPr lang="en-GB" dirty="0">
                <a:latin typeface="APL385 Unicode" panose="020B0709000202000203" pitchFamily="49" charset="0"/>
              </a:rPr>
              <a:t>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      ▏</a:t>
            </a:r>
          </a:p>
        </p:txBody>
      </p:sp>
    </p:spTree>
    <p:extLst>
      <p:ext uri="{BB962C8B-B14F-4D97-AF65-F5344CB8AC3E}">
        <p14:creationId xmlns:p14="http://schemas.microsoft.com/office/powerpoint/2010/main" val="1640596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⍪⍥∧ </a:t>
            </a:r>
            <a:r>
              <a:rPr lang="en-GB" dirty="0">
                <a:latin typeface="APL385 Unicode" panose="020B0709000202000203" pitchFamily="49" charset="0"/>
              </a:rPr>
              <a:t>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▏</a:t>
            </a:r>
          </a:p>
        </p:txBody>
      </p:sp>
    </p:spTree>
    <p:extLst>
      <p:ext uri="{BB962C8B-B14F-4D97-AF65-F5344CB8AC3E}">
        <p14:creationId xmlns:p14="http://schemas.microsoft.com/office/powerpoint/2010/main" val="1111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⍪⍥∧ </a:t>
            </a:r>
            <a:r>
              <a:rPr lang="en-GB" dirty="0">
                <a:latin typeface="APL385 Unicode" panose="020B0709000202000203" pitchFamily="49" charset="0"/>
              </a:rPr>
              <a:t>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  ▏</a:t>
            </a:r>
          </a:p>
        </p:txBody>
      </p:sp>
    </p:spTree>
    <p:extLst>
      <p:ext uri="{BB962C8B-B14F-4D97-AF65-F5344CB8AC3E}">
        <p14:creationId xmlns:p14="http://schemas.microsoft.com/office/powerpoint/2010/main" val="510956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⍪⍥∧ </a:t>
            </a:r>
            <a:r>
              <a:rPr lang="en-GB" dirty="0">
                <a:latin typeface="APL385 Unicode" panose="020B0709000202000203" pitchFamily="49" charset="0"/>
              </a:rPr>
              <a:t>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 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    ▏</a:t>
            </a:r>
          </a:p>
        </p:txBody>
      </p:sp>
    </p:spTree>
    <p:extLst>
      <p:ext uri="{BB962C8B-B14F-4D97-AF65-F5344CB8AC3E}">
        <p14:creationId xmlns:p14="http://schemas.microsoft.com/office/powerpoint/2010/main" val="958199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⍪⍥∧ </a:t>
            </a:r>
            <a:r>
              <a:rPr lang="en-GB" dirty="0">
                <a:latin typeface="APL385 Unicode" panose="020B0709000202000203" pitchFamily="49" charset="0"/>
              </a:rPr>
              <a:t>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 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                  ▏</a:t>
            </a:r>
          </a:p>
        </p:txBody>
      </p:sp>
    </p:spTree>
    <p:extLst>
      <p:ext uri="{BB962C8B-B14F-4D97-AF65-F5344CB8AC3E}">
        <p14:creationId xmlns:p14="http://schemas.microsoft.com/office/powerpoint/2010/main" val="3025583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⍪⍥∧ </a:t>
            </a:r>
            <a:r>
              <a:rPr lang="en-GB" dirty="0">
                <a:latin typeface="APL385 Unicode" panose="020B0709000202000203" pitchFamily="49" charset="0"/>
              </a:rPr>
              <a:t>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 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                    ▏</a:t>
            </a:r>
          </a:p>
        </p:txBody>
      </p:sp>
    </p:spTree>
    <p:extLst>
      <p:ext uri="{BB962C8B-B14F-4D97-AF65-F5344CB8AC3E}">
        <p14:creationId xmlns:p14="http://schemas.microsoft.com/office/powerpoint/2010/main" val="2297675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⍪⍥∧ </a:t>
            </a:r>
            <a:r>
              <a:rPr lang="en-GB" dirty="0">
                <a:latin typeface="APL385 Unicode" panose="020B0709000202000203" pitchFamily="49" charset="0"/>
              </a:rPr>
              <a:t>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 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▏</a:t>
            </a:r>
          </a:p>
        </p:txBody>
      </p:sp>
    </p:spTree>
    <p:extLst>
      <p:ext uri="{BB962C8B-B14F-4D97-AF65-F5344CB8AC3E}">
        <p14:creationId xmlns:p14="http://schemas.microsoft.com/office/powerpoint/2010/main" val="406236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⍪⍥∧ </a:t>
            </a:r>
            <a:r>
              <a:rPr lang="en-GB" dirty="0">
                <a:latin typeface="APL385 Unicode" panose="020B0709000202000203" pitchFamily="49" charset="0"/>
              </a:rPr>
              <a:t>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↑</a:t>
            </a:r>
            <a:r>
              <a:rPr lang="en-GB" dirty="0">
                <a:latin typeface="APL385 Unicode" panose="020B0709000202000203" pitchFamily="49" charset="0"/>
              </a:rPr>
              <a:t> b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 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  ▏</a:t>
            </a:r>
          </a:p>
        </p:txBody>
      </p:sp>
    </p:spTree>
    <p:extLst>
      <p:ext uri="{BB962C8B-B14F-4D97-AF65-F5344CB8AC3E}">
        <p14:creationId xmlns:p14="http://schemas.microsoft.com/office/powerpoint/2010/main" val="3847071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2A90BE-9D52-ADC1-0E8D-0717767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(∨\b)∧⌽∨\⌽b←0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b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⍪⍥∧ </a:t>
            </a:r>
            <a:r>
              <a:rPr lang="en-GB" dirty="0">
                <a:latin typeface="APL385 Unicode" panose="020B0709000202000203" pitchFamily="49" charset="0"/>
              </a:rPr>
              <a:t>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↑</a:t>
            </a:r>
            <a:r>
              <a:rPr lang="en-GB" dirty="0">
                <a:latin typeface="APL385 Unicode" panose="020B0709000202000203" pitchFamily="49" charset="0"/>
              </a:rPr>
              <a:t> b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 (∨\b)∧⌽∨\⌽b←0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dirty="0">
                <a:latin typeface="APL385 Unicode" panose="020B0709000202000203" pitchFamily="49" charset="0"/>
              </a:rPr>
              <a:t>0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0 1 0 0 1 1 0 0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0 1 1 1 1 1 0 0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rgbClr val="FF0000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84AA9-92B4-54F8-2789-A210CDB377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7EF5C-B94F-DDC6-C1D9-A7990D6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Manipulation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9976D08-8E93-EA28-7395-E6EC7C5541AB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61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      ▏</a:t>
            </a:r>
          </a:p>
        </p:txBody>
      </p:sp>
    </p:spTree>
    <p:extLst>
      <p:ext uri="{BB962C8B-B14F-4D97-AF65-F5344CB8AC3E}">
        <p14:creationId xmlns:p14="http://schemas.microsoft.com/office/powerpoint/2010/main" val="266590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25E33-09DE-8964-F3B3-1EB8886FF1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p←8⍴⎕A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p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2 1 7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BAG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2 1 7</a:t>
            </a:r>
            <a:r>
              <a:rPr lang="fi-FI" kern="1200" dirty="0">
                <a:solidFill>
                  <a:srgbClr val="FFFFFF"/>
                </a:solidFill>
                <a:effectLst/>
                <a:highlight>
                  <a:srgbClr val="FF0000"/>
                </a:highlight>
                <a:latin typeface="APL385 Unicode" panose="020B0709000202000203" pitchFamily="49" charset="0"/>
                <a:ea typeface="+mn-ea"/>
                <a:cs typeface="+mn-cs"/>
              </a:rPr>
              <a:t>?</a:t>
            </a:r>
            <a:r>
              <a:rPr lang="en-GB" dirty="0">
                <a:latin typeface="APL385 Unicode" panose="020B0709000202000203" pitchFamily="49" charset="0"/>
              </a:rPr>
              <a:t>p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BAG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3DDE50E-6BC6-FE0B-F7D2-1BE635535494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F7F9B-E085-80BC-BDE4-505DAED14DED}"/>
              </a:ext>
            </a:extLst>
          </p:cNvPr>
          <p:cNvSpPr txBox="1"/>
          <p:nvPr/>
        </p:nvSpPr>
        <p:spPr>
          <a:xfrm>
            <a:off x="654085" y="2781300"/>
            <a:ext cx="2010534" cy="8872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168321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Data Transformation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Function Composition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Axis Manipulation	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∨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  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∧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Enhancements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104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Select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[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;;]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X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Depth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X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¨¨⊂⊂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k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Behind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⍛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Axis Manipulation	De/Promote	</a:t>
            </a:r>
            <a:r>
              <a:rPr lang="en-GB" dirty="0">
                <a:latin typeface="APL385 Unicode" panose="020B0709000202000203" pitchFamily="49" charset="0"/>
              </a:rPr>
              <a:t>,[</a:t>
            </a:r>
            <a:r>
              <a:rPr lang="en-GB" sz="3200" spc="-2400" baseline="-25000" dirty="0">
                <a:latin typeface="APL385 Unicode" panose="020B0709000202000203" pitchFamily="49" charset="0"/>
              </a:rPr>
              <a:t>÷</a:t>
            </a:r>
            <a:r>
              <a:rPr lang="en-GB" sz="3600" baseline="25000" dirty="0">
                <a:latin typeface="APL385 Unicode" panose="020B0709000202000203" pitchFamily="49" charset="0"/>
              </a:rPr>
              <a:t>⍳</a:t>
            </a:r>
            <a:r>
              <a:rPr lang="en-GB" dirty="0">
                <a:latin typeface="APL385 Unicode" panose="020B0709000202000203" pitchFamily="49" charset="0"/>
              </a:rPr>
              <a:t>2]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∨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  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∧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Enhancements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EE3CB4C-429E-B637-ADE8-A0C34D863DE3}"/>
              </a:ext>
            </a:extLst>
          </p:cNvPr>
          <p:cNvSpPr/>
          <p:nvPr/>
        </p:nvSpPr>
        <p:spPr>
          <a:xfrm>
            <a:off x="6022453" y="4392948"/>
            <a:ext cx="1668971" cy="455249"/>
          </a:xfrm>
          <a:prstGeom prst="wedgeRoundRectCallout">
            <a:avLst>
              <a:gd name="adj1" fmla="val 79288"/>
              <a:gd name="adj2" fmla="val 22843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379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4B520EE-71CA-64BD-20D0-8EC5266199B1}"/>
              </a:ext>
            </a:extLst>
          </p:cNvPr>
          <p:cNvSpPr txBox="1">
            <a:spLocks/>
          </p:cNvSpPr>
          <p:nvPr/>
        </p:nvSpPr>
        <p:spPr>
          <a:xfrm>
            <a:off x="323527" y="1699199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2BF8DAF-FF2E-4900-5250-5A7B0C8CA6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t←3 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⊂1 8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H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nn-NO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1 8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⌷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H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nn-NO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38D94-6F2F-7BAB-6BE4-F07C8DE06D06}"/>
              </a:ext>
            </a:extLst>
          </p:cNvPr>
          <p:cNvSpPr txBox="1"/>
          <p:nvPr/>
        </p:nvSpPr>
        <p:spPr>
          <a:xfrm>
            <a:off x="654085" y="2781300"/>
            <a:ext cx="2010534" cy="14782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│IJKLMNOP│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│QRSTUVWX│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2425180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4B520EE-71CA-64BD-20D0-8EC5266199B1}"/>
              </a:ext>
            </a:extLst>
          </p:cNvPr>
          <p:cNvSpPr txBox="1">
            <a:spLocks/>
          </p:cNvSpPr>
          <p:nvPr/>
        </p:nvSpPr>
        <p:spPr>
          <a:xfrm>
            <a:off x="323527" y="1699199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2BF8DAF-FF2E-4900-5250-5A7B0C8CA6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t←3 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(1 8)(2 7)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HO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fi-FI" dirty="0">
                <a:latin typeface="APL385 Unicode" panose="020B0709000202000203" pitchFamily="49" charset="0"/>
              </a:rPr>
              <a:t>    (1 8)(2 7)</a:t>
            </a:r>
            <a:r>
              <a:rPr lang="fi-FI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fi-FI" dirty="0">
                <a:latin typeface="APL385 Unicode" panose="020B0709000202000203" pitchFamily="49" charset="0"/>
              </a:rPr>
              <a:t>HO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02843-2365-C9F5-6282-A4152AADB386}"/>
              </a:ext>
            </a:extLst>
          </p:cNvPr>
          <p:cNvSpPr txBox="1"/>
          <p:nvPr/>
        </p:nvSpPr>
        <p:spPr>
          <a:xfrm>
            <a:off x="654085" y="2781300"/>
            <a:ext cx="2010534" cy="14782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│IJKLMNOP│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│QRSTUVWX│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848015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0E6ED3-2079-EFD1-94BA-1F4825DDFF4D}"/>
              </a:ext>
            </a:extLst>
          </p:cNvPr>
          <p:cNvSpPr txBox="1"/>
          <p:nvPr/>
        </p:nvSpPr>
        <p:spPr>
          <a:xfrm>
            <a:off x="654085" y="2781300"/>
            <a:ext cx="2010534" cy="2364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│Dad│ 3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│Mom│ 5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4A2A53F-A85C-6A69-78A7-5A82815F95D1}"/>
              </a:ext>
            </a:extLst>
          </p:cNvPr>
          <p:cNvSpPr txBox="1">
            <a:spLocks/>
          </p:cNvSpPr>
          <p:nvPr/>
        </p:nvSpPr>
        <p:spPr>
          <a:xfrm>
            <a:off x="323527" y="2139732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46F38A0-DEB1-955C-EBB1-1190D344F6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s←'Dad</a:t>
            </a:r>
            <a:r>
              <a:rPr lang="en-GB" dirty="0">
                <a:latin typeface="APL385 Unicode" panose="020B0709000202000203" pitchFamily="49" charset="0"/>
              </a:rPr>
              <a:t>' 'Mom',⍪3 5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    s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pt-BR" dirty="0">
                <a:latin typeface="APL385 Unicode" panose="020B0709000202000203" pitchFamily="49" charset="0"/>
              </a:rPr>
              <a:t>⊂(2 1)3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pt-BR" dirty="0">
                <a:latin typeface="APL385 Unicode" panose="020B0709000202000203" pitchFamily="49" charset="0"/>
              </a:rPr>
              <a:t>(2 1)3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⊃</a:t>
            </a:r>
            <a:r>
              <a:rPr lang="en-GB" dirty="0">
                <a:latin typeface="APL385 Unicode" panose="020B0709000202000203" pitchFamily="49" charset="0"/>
              </a:rPr>
              <a:t>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8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0E6ED3-2079-EFD1-94BA-1F4825DDFF4D}"/>
              </a:ext>
            </a:extLst>
          </p:cNvPr>
          <p:cNvSpPr txBox="1"/>
          <p:nvPr/>
        </p:nvSpPr>
        <p:spPr>
          <a:xfrm>
            <a:off x="654085" y="2781300"/>
            <a:ext cx="2010534" cy="2364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│Dad│ 3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│Mom│ 5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4A2A53F-A85C-6A69-78A7-5A82815F95D1}"/>
              </a:ext>
            </a:extLst>
          </p:cNvPr>
          <p:cNvSpPr txBox="1">
            <a:spLocks/>
          </p:cNvSpPr>
          <p:nvPr/>
        </p:nvSpPr>
        <p:spPr>
          <a:xfrm>
            <a:off x="323527" y="2139732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46F38A0-DEB1-955C-EBB1-1190D344F6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s←'Dad</a:t>
            </a:r>
            <a:r>
              <a:rPr lang="en-GB" dirty="0">
                <a:latin typeface="APL385 Unicode" panose="020B0709000202000203" pitchFamily="49" charset="0"/>
              </a:rPr>
              <a:t>' 'Mom',⍪3 5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    s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pt-BR" dirty="0">
                <a:latin typeface="APL385 Unicode" panose="020B0709000202000203" pitchFamily="49" charset="0"/>
              </a:rPr>
              <a:t>⊂(2 1)3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0E6ED3-2079-EFD1-94BA-1F4825DDFF4D}"/>
              </a:ext>
            </a:extLst>
          </p:cNvPr>
          <p:cNvSpPr txBox="1"/>
          <p:nvPr/>
        </p:nvSpPr>
        <p:spPr>
          <a:xfrm>
            <a:off x="654085" y="2781300"/>
            <a:ext cx="2010534" cy="2364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│Dad│ 3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│Mom│ 5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4A2A53F-A85C-6A69-78A7-5A82815F95D1}"/>
              </a:ext>
            </a:extLst>
          </p:cNvPr>
          <p:cNvSpPr txBox="1">
            <a:spLocks/>
          </p:cNvSpPr>
          <p:nvPr/>
        </p:nvSpPr>
        <p:spPr>
          <a:xfrm>
            <a:off x="323527" y="2139732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46F38A0-DEB1-955C-EBB1-1190D344F6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59" y="1264925"/>
            <a:ext cx="4396741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s←'Dad</a:t>
            </a:r>
            <a:r>
              <a:rPr lang="en-GB" dirty="0">
                <a:latin typeface="APL385 Unicode" panose="020B0709000202000203" pitchFamily="49" charset="0"/>
              </a:rPr>
              <a:t>' 'Mom',⍪3 5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    s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pt-BR" dirty="0">
                <a:latin typeface="APL385 Unicode" panose="020B0709000202000203" pitchFamily="49" charset="0"/>
              </a:rPr>
              <a:t>((2 1)3)((1 1)2)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ma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((2 1)3)((1 1)2)</a:t>
            </a:r>
            <a:r>
              <a:rPr lang="fi-FI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r>
              <a:rPr lang="en-GB" dirty="0">
                <a:latin typeface="APL385 Unicode" panose="020B0709000202000203" pitchFamily="49" charset="0"/>
              </a:rPr>
              <a:t>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3489213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5440174" cy="1767394"/>
          </a:xfrm>
        </p:spPr>
        <p:txBody>
          <a:bodyPr/>
          <a:lstStyle/>
          <a:p>
            <a:r>
              <a:rPr lang="en-GB" dirty="0"/>
              <a:t>Language Enhancements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277315-F3F6-51EB-6029-AE8B08277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6" r="10146"/>
          <a:stretch/>
        </p:blipFill>
        <p:spPr>
          <a:xfrm>
            <a:off x="-932026" y="3455447"/>
            <a:ext cx="9396217" cy="695470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B30A48-5EEA-9FE5-C862-57488F51AB69}"/>
              </a:ext>
            </a:extLst>
          </p:cNvPr>
          <p:cNvSpPr txBox="1">
            <a:spLocks/>
          </p:cNvSpPr>
          <p:nvPr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CC BY-SA: stackoverflow.com/q/62319267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500E5A-E408-4CFA-9925-AB00B32ECB69}"/>
              </a:ext>
            </a:extLst>
          </p:cNvPr>
          <p:cNvGrpSpPr/>
          <p:nvPr/>
        </p:nvGrpSpPr>
        <p:grpSpPr>
          <a:xfrm>
            <a:off x="6000231" y="1222396"/>
            <a:ext cx="2698708" cy="2698708"/>
            <a:chOff x="6000231" y="1222396"/>
            <a:chExt cx="2698708" cy="2698708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085D73EF-CC0C-4B12-8AE7-D7333676F6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AA8589-608D-43E7-9CAE-DAF2DF3905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67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</a:rPr>
              <a:t>á</a:t>
            </a: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72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endParaRPr lang="en-GB" sz="72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21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521503" y="1264925"/>
            <a:ext cx="213242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Select</a:t>
            </a:r>
            <a:endParaRPr lang="en-GB" dirty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7200" dirty="0">
                <a:latin typeface="APL385 Unicode" panose="020B0709000202000203" pitchFamily="49" charset="0"/>
              </a:rPr>
              <a:t>⊇</a:t>
            </a:r>
            <a:endParaRPr lang="en-GB" sz="72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8" name="f">
            <a:extLst>
              <a:ext uri="{FF2B5EF4-FFF2-40B4-BE49-F238E27FC236}">
                <a16:creationId xmlns:a16="http://schemas.microsoft.com/office/drawing/2014/main" id="{F92BE025-062E-43B4-AD31-444B89EBD4C5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</a:p>
        </p:txBody>
      </p:sp>
      <p:sp>
        <p:nvSpPr>
          <p:cNvPr id="9" name="k">
            <a:extLst>
              <a:ext uri="{FF2B5EF4-FFF2-40B4-BE49-F238E27FC236}">
                <a16:creationId xmlns:a16="http://schemas.microsoft.com/office/drawing/2014/main" id="{76356E22-B97E-B14C-54F5-C2ABDE76086B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5BE34354-BE99-7F1F-7F15-AFCD463006CC}"/>
              </a:ext>
            </a:extLst>
          </p:cNvPr>
          <p:cNvSpPr txBox="1">
            <a:spLocks/>
          </p:cNvSpPr>
          <p:nvPr/>
        </p:nvSpPr>
        <p:spPr>
          <a:xfrm>
            <a:off x="-8820472" y="267656"/>
            <a:ext cx="88204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Indexing with Nested Vectors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CDAF9E-4A45-A1EC-BF1D-B78FB7246A5C}"/>
              </a:ext>
            </a:extLst>
          </p:cNvPr>
          <p:cNvSpPr txBox="1">
            <a:spLocks/>
          </p:cNvSpPr>
          <p:nvPr/>
        </p:nvSpPr>
        <p:spPr>
          <a:xfrm>
            <a:off x="-8819294" y="1264925"/>
            <a:ext cx="2794001" cy="324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/>
              <a:t>3 Answers: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(⊂¨A)⌷¨⊂B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{B[⍵]}¨¨A</a:t>
            </a:r>
          </a:p>
          <a:p>
            <a:pPr>
              <a:lnSpc>
                <a:spcPct val="150000"/>
              </a:lnSpc>
            </a:pPr>
            <a:r>
              <a:rPr lang="en-GB" i="1" dirty="0"/>
              <a:t>Don't do that!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124F8EE-D5A0-3B7E-05C9-2A8F81E946CD}"/>
              </a:ext>
            </a:extLst>
          </p:cNvPr>
          <p:cNvSpPr txBox="1">
            <a:spLocks/>
          </p:cNvSpPr>
          <p:nvPr/>
        </p:nvSpPr>
        <p:spPr>
          <a:xfrm>
            <a:off x="-5967821" y="1264925"/>
            <a:ext cx="279400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/>
              <a:t>Possibilities: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A⌷¨¨⊂⊂B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⌷∘B¨⊂¨A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A(⊂⍤⊣⌷⊢)¨⊂B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513597-73CF-3D38-AFC1-344D7B61AB69}"/>
              </a:ext>
            </a:extLst>
          </p:cNvPr>
          <p:cNvCxnSpPr/>
          <p:nvPr/>
        </p:nvCxnSpPr>
        <p:spPr>
          <a:xfrm>
            <a:off x="-8829446" y="0"/>
            <a:ext cx="0" cy="4425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2794001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dirty="0"/>
              <a:t>3 Answers: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latin typeface="APL385 Unicode" panose="020B0709000202000203" pitchFamily="49" charset="0"/>
              </a:rPr>
              <a:t>(⊂¨A)⌷¨⊂B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latin typeface="APL385 Unicode" panose="020B0709000202000203" pitchFamily="49" charset="0"/>
              </a:rPr>
              <a:t>{B[⍵]}¨¨A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i="1" dirty="0"/>
              <a:t>Don't do that!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BDD32-290D-261E-1F27-CCA5B1D8E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26473" y="1264925"/>
            <a:ext cx="2794001" cy="324204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dirty="0"/>
              <a:t>With Select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/>
              <a:t>: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latin typeface="APL385 Unicode" panose="020B0709000202000203" pitchFamily="49" charset="0"/>
              </a:rPr>
              <a:t>A⊇¨⊂B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latin typeface="APL385 Unicode" panose="020B0709000202000203" pitchFamily="49" charset="0"/>
              </a:rPr>
              <a:t>⊇∘B¨A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B9E8F5-4C0B-81FE-EDEF-F58E5E3675A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CA54081-ACA0-FFC5-73D6-797AE2B963B2}"/>
              </a:ext>
            </a:extLst>
          </p:cNvPr>
          <p:cNvSpPr txBox="1">
            <a:spLocks/>
          </p:cNvSpPr>
          <p:nvPr/>
        </p:nvSpPr>
        <p:spPr>
          <a:xfrm>
            <a:off x="3175000" y="1264925"/>
            <a:ext cx="279400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/>
              <a:t>Possibilities: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A⌷¨¨⊂⊂B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⌷∘B¨⊂¨A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A(⊂⍤⊣⌷⊢)¨⊂B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50CBBB1-CDA0-78BC-99C3-6746C64B892B}"/>
              </a:ext>
            </a:extLst>
          </p:cNvPr>
          <p:cNvSpPr txBox="1">
            <a:spLocks/>
          </p:cNvSpPr>
          <p:nvPr/>
        </p:nvSpPr>
        <p:spPr>
          <a:xfrm>
            <a:off x="9144000" y="267656"/>
            <a:ext cx="88204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Data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64877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⌷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Index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(⊂⍤⍋⌷⊢)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⌷⍨∘⊂∘⍋⍨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(⊂⍤?⍨∘≢⌷⊢)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((⊂bounds∘⍸)⌷grades⍨)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11B6D88-3C9F-8792-4241-D2EB05054093}"/>
              </a:ext>
            </a:extLst>
          </p:cNvPr>
          <p:cNvSpPr txBox="1">
            <a:spLocks/>
          </p:cNvSpPr>
          <p:nvPr/>
        </p:nvSpPr>
        <p:spPr>
          <a:xfrm>
            <a:off x="-8820472" y="267656"/>
            <a:ext cx="88204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Indexing with Nested Vectors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72871E-6626-F611-7B74-1EEF763A16DC}"/>
              </a:ext>
            </a:extLst>
          </p:cNvPr>
          <p:cNvCxnSpPr/>
          <p:nvPr/>
        </p:nvCxnSpPr>
        <p:spPr>
          <a:xfrm>
            <a:off x="-8829446" y="0"/>
            <a:ext cx="0" cy="4425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(⊂⍤⍋⌷⊢)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⌷⍨∘⊂∘⍋⍨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(⊂⍤?⍨∘≢⌷⊢)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((⊂bounds∘⍸)⌷grades⍨)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36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  ⍋⊇⊢)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⊇⍨  ∘⍋⍨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  ?⍨∘≢⊇⊢)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(  bounds∘⍸ ⊇grades⍨)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(⍋⊇⊢)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⊇⍨∘⍋⍨  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(?⍨∘≢⊇⊢)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(bounds∘⍸⊇grades⍨)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6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(⍋⊇⊢)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⊇⍨∘⍋⍨  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(?⍨∘≢⊇⊢)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(bounds∘⍸⊇grades⍨)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2517B62C-6465-DD9A-516D-84D6668FD472}"/>
              </a:ext>
            </a:extLst>
          </p:cNvPr>
          <p:cNvSpPr/>
          <p:nvPr/>
        </p:nvSpPr>
        <p:spPr>
          <a:xfrm>
            <a:off x="464457" y="3488050"/>
            <a:ext cx="624114" cy="5524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6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A←(1 2 3)(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3</a:t>
            </a:r>
            <a:r>
              <a:rPr lang="en-GB" dirty="0">
                <a:solidFill>
                  <a:schemeClr val="bg1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,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2</a:t>
            </a:r>
            <a:r>
              <a:rPr lang="en-GB" dirty="0">
                <a:solidFill>
                  <a:schemeClr val="bg1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,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) ⋄ B←'ABC'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Indexing with Nested Vectors</a:t>
            </a:r>
          </a:p>
        </p:txBody>
      </p:sp>
    </p:spTree>
    <p:extLst>
      <p:ext uri="{BB962C8B-B14F-4D97-AF65-F5344CB8AC3E}">
        <p14:creationId xmlns:p14="http://schemas.microsoft.com/office/powerpoint/2010/main" val="13748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     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)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3313270" y="1660221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4791685" y="983968"/>
            <a:ext cx="21600" cy="2008130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05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1474-C98B-48B3-A94B-77C5CD894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26A96C-539D-48E2-B59F-E2BA0353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87FAD3-9C96-681E-7C7B-41CDCFFDD7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4B8A1-86F0-6C08-D1F8-6D31E12A4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2867" y="-3971498"/>
            <a:ext cx="27135750" cy="1999100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E91536-A8A1-2F7A-015A-CD9A34472A4B}"/>
              </a:ext>
            </a:extLst>
          </p:cNvPr>
          <p:cNvSpPr txBox="1">
            <a:spLocks/>
          </p:cNvSpPr>
          <p:nvPr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CC BY-SA: stackoverflow.com/q/62319267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627F-E91C-4FDC-BCAC-332C7FBEF898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0B8B90C2-CFC1-4980-92A8-022A3994D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16A668-18D5-4AF1-9A69-A4C715A78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004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  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 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↓ABC│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│CBA│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2035968" y="1978304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3998443" y="499908"/>
            <a:ext cx="318083" cy="3285432"/>
          </a:xfrm>
          <a:prstGeom prst="curvedConnector3">
            <a:avLst>
              <a:gd name="adj1" fmla="val 171868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00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  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 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┌→──┐             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B[A]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↓ABC│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│CBA│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2035968" y="1978304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3998443" y="499908"/>
            <a:ext cx="318083" cy="3285432"/>
          </a:xfrm>
          <a:prstGeom prst="curvedConnector3">
            <a:avLst>
              <a:gd name="adj1" fmla="val 171868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194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  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 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┌→──┐               A ⊇ 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↓ABC│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│CBA│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2035968" y="1978304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3998443" y="499908"/>
            <a:ext cx="318083" cy="3285432"/>
          </a:xfrm>
          <a:prstGeom prst="curvedConnector3">
            <a:avLst>
              <a:gd name="adj1" fmla="val 171868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7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  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 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┌→──┐              A(⊇⍤1)B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↓ABC│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│CBA│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2035968" y="1978304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3998443" y="499908"/>
            <a:ext cx="318083" cy="3285432"/>
          </a:xfrm>
          <a:prstGeom prst="curvedConnector3">
            <a:avLst>
              <a:gd name="adj1" fmla="val 171868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65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     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)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    A(⊇</a:t>
            </a:r>
            <a:r>
              <a:rPr lang="en-GB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r>
              <a:rPr lang="en-GB" dirty="0">
                <a:latin typeface="APL385 Unicode" panose="020B0709000202000203" pitchFamily="49" charset="0"/>
              </a:rPr>
              <a:t>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3313270" y="1660221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4791685" y="983968"/>
            <a:ext cx="21600" cy="2008130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39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</a:rPr>
              <a:t>á</a:t>
            </a: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72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endParaRPr lang="en-GB" sz="72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192753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Depth</a:t>
            </a:r>
            <a:endParaRPr lang="en-GB" dirty="0"/>
          </a:p>
          <a:p>
            <a:pPr marL="0" indent="0" algn="ctr">
              <a:buNone/>
            </a:pPr>
            <a:endParaRPr lang="en-GB" sz="72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1D732238-9BBC-8EBB-AC95-B49B97DCF0E5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⍥">
            <a:extLst>
              <a:ext uri="{FF2B5EF4-FFF2-40B4-BE49-F238E27FC236}">
                <a16:creationId xmlns:a16="http://schemas.microsoft.com/office/drawing/2014/main" id="{5F515714-8DCC-DBF5-77D5-D1F0293EC4D7}"/>
              </a:ext>
            </a:extLst>
          </p:cNvPr>
          <p:cNvSpPr txBox="1"/>
          <p:nvPr/>
        </p:nvSpPr>
        <p:spPr>
          <a:xfrm>
            <a:off x="4221882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APL385 Unicode" panose="020B0709000202000203" pitchFamily="49" charset="0"/>
              </a:rPr>
              <a:t>⍥</a:t>
            </a:r>
          </a:p>
        </p:txBody>
      </p:sp>
      <p:sp>
        <p:nvSpPr>
          <p:cNvPr id="8" name="k">
            <a:extLst>
              <a:ext uri="{FF2B5EF4-FFF2-40B4-BE49-F238E27FC236}">
                <a16:creationId xmlns:a16="http://schemas.microsoft.com/office/drawing/2014/main" id="{C3322D70-34E4-027C-E927-A899325384E2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4396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B9ACCE-A587-6804-A4F1-6D441C227A8A}"/>
              </a:ext>
            </a:extLst>
          </p:cNvPr>
          <p:cNvSpPr txBox="1">
            <a:spLocks/>
          </p:cNvSpPr>
          <p:nvPr/>
        </p:nvSpPr>
        <p:spPr>
          <a:xfrm>
            <a:off x="1864307" y="877469"/>
            <a:ext cx="5315370" cy="3553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endParaRPr lang="en-GB" dirty="0">
              <a:solidFill>
                <a:schemeClr val="accent6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dirty="0">
              <a:solidFill>
                <a:schemeClr val="accent6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dirty="0">
              <a:solidFill>
                <a:schemeClr val="accent6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1400" dirty="0">
              <a:solidFill>
                <a:schemeClr val="accent6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     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)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    A(⊇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3313270" y="1660221"/>
            <a:ext cx="957600" cy="32336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4791685" y="983968"/>
            <a:ext cx="21600" cy="2008130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433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     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)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    A(⊇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¨</a:t>
            </a:r>
            <a:r>
              <a:rPr lang="en-GB" dirty="0">
                <a:latin typeface="APL385 Unicode" panose="020B0709000202000203" pitchFamily="49" charset="0"/>
              </a:rPr>
              <a:t>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3313270" y="1660221"/>
            <a:ext cx="957600" cy="32336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4791685" y="983968"/>
            <a:ext cx="21600" cy="2008130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23FC6D87-B2CC-3F2E-B3A9-B11D422FFEC7}"/>
              </a:ext>
            </a:extLst>
          </p:cNvPr>
          <p:cNvSpPr/>
          <p:nvPr/>
        </p:nvSpPr>
        <p:spPr>
          <a:xfrm>
            <a:off x="4464844" y="3202777"/>
            <a:ext cx="114304" cy="11430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F1D21483-6AAD-B27D-8F19-9C978FAE8AFD}"/>
              </a:ext>
            </a:extLst>
          </p:cNvPr>
          <p:cNvSpPr/>
          <p:nvPr/>
        </p:nvSpPr>
        <p:spPr>
          <a:xfrm>
            <a:off x="3850776" y="3411158"/>
            <a:ext cx="1356224" cy="671892"/>
          </a:xfrm>
          <a:prstGeom prst="up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arabun" panose="00000500000000000000" pitchFamily="2" charset="-34"/>
              </a:rPr>
              <a:t>Watch this!</a:t>
            </a:r>
          </a:p>
        </p:txBody>
      </p:sp>
    </p:spTree>
    <p:extLst>
      <p:ext uri="{BB962C8B-B14F-4D97-AF65-F5344CB8AC3E}">
        <p14:creationId xmlns:p14="http://schemas.microsoft.com/office/powerpoint/2010/main" val="246199089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  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 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    A(⊇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¨</a:t>
            </a:r>
            <a:r>
              <a:rPr lang="en-GB" dirty="0">
                <a:latin typeface="APL385 Unicode" panose="020B0709000202000203" pitchFamily="49" charset="0"/>
              </a:rPr>
              <a:t>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2035968" y="1978304"/>
            <a:ext cx="957600" cy="32336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3998443" y="499908"/>
            <a:ext cx="318083" cy="3285432"/>
          </a:xfrm>
          <a:prstGeom prst="curvedConnector3">
            <a:avLst>
              <a:gd name="adj1" fmla="val 171868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A6DCA17-6EC3-6D87-0FA2-549341796B4E}"/>
              </a:ext>
            </a:extLst>
          </p:cNvPr>
          <p:cNvSpPr/>
          <p:nvPr/>
        </p:nvSpPr>
        <p:spPr>
          <a:xfrm>
            <a:off x="4483896" y="3221829"/>
            <a:ext cx="76200" cy="76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83A7A2C1-74F4-AD3D-AD76-C76B08BAC8C0}"/>
              </a:ext>
            </a:extLst>
          </p:cNvPr>
          <p:cNvSpPr/>
          <p:nvPr/>
        </p:nvSpPr>
        <p:spPr>
          <a:xfrm>
            <a:off x="3850776" y="3411158"/>
            <a:ext cx="1356224" cy="671892"/>
          </a:xfrm>
          <a:prstGeom prst="up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arabun" panose="00000500000000000000" pitchFamily="2" charset="-34"/>
              </a:rPr>
              <a:t>Watch this!</a:t>
            </a:r>
          </a:p>
        </p:txBody>
      </p:sp>
    </p:spTree>
    <p:extLst>
      <p:ext uri="{BB962C8B-B14F-4D97-AF65-F5344CB8AC3E}">
        <p14:creationId xmlns:p14="http://schemas.microsoft.com/office/powerpoint/2010/main" val="85239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152BD7-B1BE-4706-8E18-8A97949BD9A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649E19-2647-4198-939C-BF9462696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E0366A5-5C2B-4D78-A9D5-77DD5F8DEB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PL386 Unicode" panose="020B07090002020002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14BDC-B02A-03F7-E74C-C1A8AFD0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5073" y="-8993882"/>
            <a:ext cx="27135750" cy="1999100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C386BD-A5DB-E80A-DF70-6815A7C9D02C}"/>
              </a:ext>
            </a:extLst>
          </p:cNvPr>
          <p:cNvSpPr txBox="1">
            <a:spLocks/>
          </p:cNvSpPr>
          <p:nvPr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CC BY-SA: stackoverflow.com/q/62319267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30C0E3-2984-4F6D-B9EF-F2659BC90315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1FF3AD1D-7316-4E0A-ADC0-704875FECF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E9B7C2F-F760-4EF7-88C0-7FEEFA8DA8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248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     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)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    A(⊇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¨</a:t>
            </a:r>
            <a:r>
              <a:rPr lang="en-GB" dirty="0">
                <a:latin typeface="APL385 Unicode" panose="020B0709000202000203" pitchFamily="49" charset="0"/>
              </a:rPr>
              <a:t>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3313270" y="1660221"/>
            <a:ext cx="957600" cy="32336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4791685" y="983968"/>
            <a:ext cx="21600" cy="2008130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23FC6D87-B2CC-3F2E-B3A9-B11D422FFEC7}"/>
              </a:ext>
            </a:extLst>
          </p:cNvPr>
          <p:cNvSpPr/>
          <p:nvPr/>
        </p:nvSpPr>
        <p:spPr>
          <a:xfrm>
            <a:off x="4464844" y="3202777"/>
            <a:ext cx="114304" cy="11430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F1D21483-6AAD-B27D-8F19-9C978FAE8AFD}"/>
              </a:ext>
            </a:extLst>
          </p:cNvPr>
          <p:cNvSpPr/>
          <p:nvPr/>
        </p:nvSpPr>
        <p:spPr>
          <a:xfrm>
            <a:off x="3850776" y="3411158"/>
            <a:ext cx="1356224" cy="671892"/>
          </a:xfrm>
          <a:prstGeom prst="up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arabun" panose="00000500000000000000" pitchFamily="2" charset="-34"/>
              </a:rPr>
              <a:t>Watch this!</a:t>
            </a:r>
          </a:p>
        </p:txBody>
      </p:sp>
    </p:spTree>
    <p:extLst>
      <p:ext uri="{BB962C8B-B14F-4D97-AF65-F5344CB8AC3E}">
        <p14:creationId xmlns:p14="http://schemas.microsoft.com/office/powerpoint/2010/main" val="382325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Fp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←!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Fp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4 (5 6)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│24│120 720│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└──┴───────┘</a:t>
            </a:r>
          </a:p>
          <a:p>
            <a:pPr marL="36195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B2C6AC5-72D0-FF8D-BE85-99ACBBABEE46}"/>
              </a:ext>
            </a:extLst>
          </p:cNvPr>
          <p:cNvSpPr/>
          <p:nvPr/>
        </p:nvSpPr>
        <p:spPr>
          <a:xfrm>
            <a:off x="6140450" y="2654299"/>
            <a:ext cx="2198062" cy="1226107"/>
          </a:xfrm>
          <a:prstGeom prst="cloudCallout">
            <a:avLst>
              <a:gd name="adj1" fmla="val 41154"/>
              <a:gd name="adj2" fmla="val 78861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Scalar function!</a:t>
            </a:r>
          </a:p>
        </p:txBody>
      </p:sp>
    </p:spTree>
    <p:extLst>
      <p:ext uri="{BB962C8B-B14F-4D97-AF65-F5344CB8AC3E}">
        <p14:creationId xmlns:p14="http://schemas.microsoft.com/office/powerpoint/2010/main" val="23096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←{×/⍳⍵}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4 (5 6)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DOMAIN ERROR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[0]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←{×/⍳⍵}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 ∧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Fs←{×/⍳⍵}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⍥0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Fs 4 (5 6)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│24│120 720│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└──┴───────┘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6F8861A-10A6-D8CB-73BD-3F639932F0C4}"/>
              </a:ext>
            </a:extLst>
          </p:cNvPr>
          <p:cNvSpPr/>
          <p:nvPr/>
        </p:nvSpPr>
        <p:spPr>
          <a:xfrm>
            <a:off x="6140450" y="2654299"/>
            <a:ext cx="2198062" cy="1226107"/>
          </a:xfrm>
          <a:prstGeom prst="cloudCallout">
            <a:avLst>
              <a:gd name="adj1" fmla="val 41154"/>
              <a:gd name="adj2" fmla="val 78861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Scalar function!</a:t>
            </a:r>
          </a:p>
        </p:txBody>
      </p:sp>
    </p:spTree>
    <p:extLst>
      <p:ext uri="{BB962C8B-B14F-4D97-AF65-F5344CB8AC3E}">
        <p14:creationId xmlns:p14="http://schemas.microsoft.com/office/powerpoint/2010/main" val="18158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   ⎕←t1←'hi'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hi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779469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⎕←t2←2⍴⊂t1←'hi'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┌──┬──┐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└──┴──┘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3243025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⎕←t3←2⍴⊂t2←2⍴⊂t1←'hi'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│┌──┬──┐│┌──┬──┐│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│└──┴──┘│└──┴──┘│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└───────┴───────┘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862482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⎕←t4←2⍴⊂t3←2⍴⊂t2←2⍴⊂t1←'hi'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┌─────────────────┬─────────────────┐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│┌───────┬───────┐│┌───────┬───────┐│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││┌──┬──┐│┌──┬──┐│││┌──┬──┐│┌──┬──┐││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││└──┴──┘│└──┴──┘│││└──┴──┘│└──┴──┘││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│└───────┴───────┘│└───────┴───────┘│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└─────────────────┴─────────────────┘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726473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'^.'⎕R'\u&amp;'⊢t1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Hi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561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'^.'⎕R'\u&amp;'⊢t2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┌──┬──┐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└──┴──┘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604416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'^.'⎕R'\u&amp;'⊢t3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DOMAIN ERROR: Invalid input source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'^.'⎕R'\u&amp;'⊢t3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73170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1A2AB-62C8-440E-BF6E-8698DC6227D8}"/>
              </a:ext>
            </a:extLst>
          </p:cNvPr>
          <p:cNvSpPr/>
          <p:nvPr/>
        </p:nvSpPr>
        <p:spPr>
          <a:xfrm>
            <a:off x="8396651" y="1110885"/>
            <a:ext cx="360000" cy="3242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A39D4-7595-43D9-8B35-B785D7D1D11C}"/>
              </a:ext>
            </a:extLst>
          </p:cNvPr>
          <p:cNvSpPr/>
          <p:nvPr/>
        </p:nvSpPr>
        <p:spPr>
          <a:xfrm rot="5400000">
            <a:off x="6632428" y="1932497"/>
            <a:ext cx="360000" cy="4480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9F2F3-4B71-42B5-9F5C-3CB2F3BCF47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C7683-0647-1708-DC16-206ACD90A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937C21-F324-F1E4-BCBF-0DF2EA4C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9025" y="-14152752"/>
            <a:ext cx="27135750" cy="1999100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43B371-4868-FDC0-B781-D542B13434CE}"/>
              </a:ext>
            </a:extLst>
          </p:cNvPr>
          <p:cNvSpPr txBox="1">
            <a:spLocks/>
          </p:cNvSpPr>
          <p:nvPr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effectLst/>
                <a:latin typeface="Sarabun" panose="00000500000000000000" pitchFamily="2" charset="-34"/>
              </a:rPr>
              <a:t>CC BY-SA: stackoverflow.com/q/62319267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B91572-B1D9-C1A8-5965-D36C33E275E3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E5879ACE-4F17-332A-196C-E6BE0A9A54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07FE8B-DD42-75B8-DF47-1C7B8CC22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961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454786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'^.'⎕R'\u&amp;'⍥2⊢t3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│┌──┬──┐│┌──┬──┐│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│└──┴──┘│└──┴──┘│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└───────┴───────┘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3291747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454786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'^.'⎕R'\u&amp;'⍥2⊢t4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┌─────────────────┬─────────────────┐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│┌───────┬───────┐│┌───────┬───────┐│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││┌──┬──┐│┌──┬──┐│││┌──┬──┐│┌──┬──┐││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││└──┴──┘│└──┴──┘│││└──┴──┘│└──┴──┘││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│└───────┴───────┘│└───────┴───────┘│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└─────────────────┴─────────────────┘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36865881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454786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'^.'⎕R'\u&amp;'⍥2⊢t4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{2≤|≡⍵:∇¨⍵ ⋄ '^.'⎕R'\u&amp;'⊢⍵}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1099888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34FB-6CE7-A849-87F1-A9F384A4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39674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'  ,  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┌─────────┬─────────┐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│┌───┬───┐│┌───┬───┐│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│└───┴───┘│└───┴───┘│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└─────────┴─────────┘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(⊂'xy') ,¨¨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'xy' (,¨⍥1 2) ('ab' 'cd')('AB' 'CD')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42BC4-7372-51F1-DB62-FA7F712290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688CBC-EA11-2758-93FE-2AFB7A97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 – quiz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D25011-1D29-3B17-BB51-A10C0BA83CAF}"/>
              </a:ext>
            </a:extLst>
          </p:cNvPr>
          <p:cNvSpPr/>
          <p:nvPr/>
        </p:nvSpPr>
        <p:spPr>
          <a:xfrm flipV="1">
            <a:off x="1785027" y="1278639"/>
            <a:ext cx="2619995" cy="537460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1224" h="413085">
                <a:moveTo>
                  <a:pt x="134" y="79967"/>
                </a:moveTo>
                <a:cubicBezTo>
                  <a:pt x="-19312" y="346346"/>
                  <a:pt x="2093153" y="709116"/>
                  <a:pt x="2071052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ABCA75-09A1-683A-11F6-46A7EC52B260}"/>
              </a:ext>
            </a:extLst>
          </p:cNvPr>
          <p:cNvSpPr/>
          <p:nvPr/>
        </p:nvSpPr>
        <p:spPr>
          <a:xfrm flipV="1">
            <a:off x="1785024" y="981282"/>
            <a:ext cx="4639629" cy="834816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1941" h="400488">
                <a:moveTo>
                  <a:pt x="133" y="47654"/>
                </a:moveTo>
                <a:cubicBezTo>
                  <a:pt x="-19313" y="314033"/>
                  <a:pt x="2103871" y="709116"/>
                  <a:pt x="2081770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430F6E-A1E4-B878-7154-9EF3D43386A3}"/>
              </a:ext>
            </a:extLst>
          </p:cNvPr>
          <p:cNvSpPr/>
          <p:nvPr/>
        </p:nvSpPr>
        <p:spPr>
          <a:xfrm>
            <a:off x="1985495" y="1817165"/>
            <a:ext cx="5343559" cy="849504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  <a:gd name="connsiteX0" fmla="*/ 134 w 2066150"/>
              <a:gd name="connsiteY0" fmla="*/ 72025 h 409928"/>
              <a:gd name="connsiteX1" fmla="*/ 2065978 w 2066150"/>
              <a:gd name="connsiteY1" fmla="*/ 0 h 409928"/>
              <a:gd name="connsiteX0" fmla="*/ 133 w 2071892"/>
              <a:gd name="connsiteY0" fmla="*/ 68979 h 408728"/>
              <a:gd name="connsiteX1" fmla="*/ 2071720 w 2071892"/>
              <a:gd name="connsiteY1" fmla="*/ 0 h 408728"/>
              <a:gd name="connsiteX0" fmla="*/ 133 w 2073328"/>
              <a:gd name="connsiteY0" fmla="*/ 67456 h 408130"/>
              <a:gd name="connsiteX1" fmla="*/ 2073156 w 2073328"/>
              <a:gd name="connsiteY1" fmla="*/ 0 h 408130"/>
              <a:gd name="connsiteX0" fmla="*/ 132 w 2083386"/>
              <a:gd name="connsiteY0" fmla="*/ 65933 h 407534"/>
              <a:gd name="connsiteX1" fmla="*/ 2083215 w 2083386"/>
              <a:gd name="connsiteY1" fmla="*/ 0 h 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3386" h="407534">
                <a:moveTo>
                  <a:pt x="132" y="65933"/>
                </a:moveTo>
                <a:cubicBezTo>
                  <a:pt x="-19314" y="332312"/>
                  <a:pt x="2105316" y="709116"/>
                  <a:pt x="2083215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746DA5-6023-5647-E4EA-A0116699BCFD}"/>
              </a:ext>
            </a:extLst>
          </p:cNvPr>
          <p:cNvSpPr/>
          <p:nvPr/>
        </p:nvSpPr>
        <p:spPr>
          <a:xfrm>
            <a:off x="1989463" y="1814651"/>
            <a:ext cx="3329959" cy="556068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  <a:gd name="connsiteX0" fmla="*/ 135 w 2058450"/>
              <a:gd name="connsiteY0" fmla="*/ 109250 h 425075"/>
              <a:gd name="connsiteX1" fmla="*/ 2058277 w 2058450"/>
              <a:gd name="connsiteY1" fmla="*/ 0 h 425075"/>
              <a:gd name="connsiteX0" fmla="*/ 132 w 2081186"/>
              <a:gd name="connsiteY0" fmla="*/ 119011 h 429198"/>
              <a:gd name="connsiteX1" fmla="*/ 2081015 w 2081186"/>
              <a:gd name="connsiteY1" fmla="*/ 0 h 429198"/>
              <a:gd name="connsiteX0" fmla="*/ 134 w 2068555"/>
              <a:gd name="connsiteY0" fmla="*/ 116571 h 428162"/>
              <a:gd name="connsiteX1" fmla="*/ 2068383 w 2068555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2976"/>
              <a:gd name="connsiteY0" fmla="*/ 114741 h 427387"/>
              <a:gd name="connsiteX1" fmla="*/ 2072804 w 2072976"/>
              <a:gd name="connsiteY1" fmla="*/ 0 h 42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2976" h="427387">
                <a:moveTo>
                  <a:pt x="133" y="114741"/>
                </a:moveTo>
                <a:cubicBezTo>
                  <a:pt x="-19313" y="381120"/>
                  <a:pt x="2094905" y="709116"/>
                  <a:pt x="2072804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47A5C4-1CB4-5C6F-119F-C11CE10BC949}"/>
              </a:ext>
            </a:extLst>
          </p:cNvPr>
          <p:cNvSpPr txBox="1"/>
          <p:nvPr/>
        </p:nvSpPr>
        <p:spPr>
          <a:xfrm>
            <a:off x="3022603" y="64855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C098A-7C67-4360-DF96-B89776906385}"/>
              </a:ext>
            </a:extLst>
          </p:cNvPr>
          <p:cNvSpPr txBox="1"/>
          <p:nvPr/>
        </p:nvSpPr>
        <p:spPr>
          <a:xfrm>
            <a:off x="4467849" y="36703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5D61-9016-11E0-32A6-F28D2DF57484}"/>
              </a:ext>
            </a:extLst>
          </p:cNvPr>
          <p:cNvSpPr txBox="1"/>
          <p:nvPr/>
        </p:nvSpPr>
        <p:spPr>
          <a:xfrm>
            <a:off x="3680841" y="1732608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4A5394-5B5A-CA81-DC55-4C6900AC803D}"/>
              </a:ext>
            </a:extLst>
          </p:cNvPr>
          <p:cNvSpPr txBox="1"/>
          <p:nvPr/>
        </p:nvSpPr>
        <p:spPr>
          <a:xfrm>
            <a:off x="5039495" y="2039901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4370A8-B5A2-01DD-6FAD-1A7C9D53EA7D}"/>
              </a:ext>
            </a:extLst>
          </p:cNvPr>
          <p:cNvSpPr/>
          <p:nvPr/>
        </p:nvSpPr>
        <p:spPr>
          <a:xfrm>
            <a:off x="4572000" y="267657"/>
            <a:ext cx="1515778" cy="685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82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34FB-6CE7-A849-87F1-A9F384A4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39674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'xy'  ,  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┌─────────┬─────────┐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│┌───┬───┐│┌───┬───┐│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│└───┴───┘│└───┴───┘│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└─────────┴─────────┘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(⊂'xy') ,¨¨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'xy' (,¨⍥2)   ('ab' 'cd')('AB' 'CD')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42BC4-7372-51F1-DB62-FA7F712290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688CBC-EA11-2758-93FE-2AFB7A97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D25011-1D29-3B17-BB51-A10C0BA83CAF}"/>
              </a:ext>
            </a:extLst>
          </p:cNvPr>
          <p:cNvSpPr/>
          <p:nvPr/>
        </p:nvSpPr>
        <p:spPr>
          <a:xfrm flipV="1">
            <a:off x="1785027" y="1278639"/>
            <a:ext cx="2619995" cy="537460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1224" h="413085">
                <a:moveTo>
                  <a:pt x="134" y="79967"/>
                </a:moveTo>
                <a:cubicBezTo>
                  <a:pt x="-19312" y="346346"/>
                  <a:pt x="2093153" y="709116"/>
                  <a:pt x="2071052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ABCA75-09A1-683A-11F6-46A7EC52B260}"/>
              </a:ext>
            </a:extLst>
          </p:cNvPr>
          <p:cNvSpPr/>
          <p:nvPr/>
        </p:nvSpPr>
        <p:spPr>
          <a:xfrm flipV="1">
            <a:off x="1785024" y="981282"/>
            <a:ext cx="4639629" cy="834816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1941" h="400488">
                <a:moveTo>
                  <a:pt x="133" y="47654"/>
                </a:moveTo>
                <a:cubicBezTo>
                  <a:pt x="-19313" y="314033"/>
                  <a:pt x="2103871" y="709116"/>
                  <a:pt x="2081770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430F6E-A1E4-B878-7154-9EF3D43386A3}"/>
              </a:ext>
            </a:extLst>
          </p:cNvPr>
          <p:cNvSpPr/>
          <p:nvPr/>
        </p:nvSpPr>
        <p:spPr>
          <a:xfrm>
            <a:off x="1985495" y="1817165"/>
            <a:ext cx="5343559" cy="849504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  <a:gd name="connsiteX0" fmla="*/ 134 w 2066150"/>
              <a:gd name="connsiteY0" fmla="*/ 72025 h 409928"/>
              <a:gd name="connsiteX1" fmla="*/ 2065978 w 2066150"/>
              <a:gd name="connsiteY1" fmla="*/ 0 h 409928"/>
              <a:gd name="connsiteX0" fmla="*/ 133 w 2071892"/>
              <a:gd name="connsiteY0" fmla="*/ 68979 h 408728"/>
              <a:gd name="connsiteX1" fmla="*/ 2071720 w 2071892"/>
              <a:gd name="connsiteY1" fmla="*/ 0 h 408728"/>
              <a:gd name="connsiteX0" fmla="*/ 133 w 2073328"/>
              <a:gd name="connsiteY0" fmla="*/ 67456 h 408130"/>
              <a:gd name="connsiteX1" fmla="*/ 2073156 w 2073328"/>
              <a:gd name="connsiteY1" fmla="*/ 0 h 408130"/>
              <a:gd name="connsiteX0" fmla="*/ 132 w 2083386"/>
              <a:gd name="connsiteY0" fmla="*/ 65933 h 407534"/>
              <a:gd name="connsiteX1" fmla="*/ 2083215 w 2083386"/>
              <a:gd name="connsiteY1" fmla="*/ 0 h 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3386" h="407534">
                <a:moveTo>
                  <a:pt x="132" y="65933"/>
                </a:moveTo>
                <a:cubicBezTo>
                  <a:pt x="-19314" y="332312"/>
                  <a:pt x="2105316" y="709116"/>
                  <a:pt x="2083215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746DA5-6023-5647-E4EA-A0116699BCFD}"/>
              </a:ext>
            </a:extLst>
          </p:cNvPr>
          <p:cNvSpPr/>
          <p:nvPr/>
        </p:nvSpPr>
        <p:spPr>
          <a:xfrm>
            <a:off x="1989463" y="1814651"/>
            <a:ext cx="3329959" cy="556068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  <a:gd name="connsiteX0" fmla="*/ 135 w 2058450"/>
              <a:gd name="connsiteY0" fmla="*/ 109250 h 425075"/>
              <a:gd name="connsiteX1" fmla="*/ 2058277 w 2058450"/>
              <a:gd name="connsiteY1" fmla="*/ 0 h 425075"/>
              <a:gd name="connsiteX0" fmla="*/ 132 w 2081186"/>
              <a:gd name="connsiteY0" fmla="*/ 119011 h 429198"/>
              <a:gd name="connsiteX1" fmla="*/ 2081015 w 2081186"/>
              <a:gd name="connsiteY1" fmla="*/ 0 h 429198"/>
              <a:gd name="connsiteX0" fmla="*/ 134 w 2068555"/>
              <a:gd name="connsiteY0" fmla="*/ 116571 h 428162"/>
              <a:gd name="connsiteX1" fmla="*/ 2068383 w 2068555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2976"/>
              <a:gd name="connsiteY0" fmla="*/ 114741 h 427387"/>
              <a:gd name="connsiteX1" fmla="*/ 2072804 w 2072976"/>
              <a:gd name="connsiteY1" fmla="*/ 0 h 42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2976" h="427387">
                <a:moveTo>
                  <a:pt x="133" y="114741"/>
                </a:moveTo>
                <a:cubicBezTo>
                  <a:pt x="-19313" y="381120"/>
                  <a:pt x="2094905" y="709116"/>
                  <a:pt x="2072804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47A5C4-1CB4-5C6F-119F-C11CE10BC949}"/>
              </a:ext>
            </a:extLst>
          </p:cNvPr>
          <p:cNvSpPr txBox="1"/>
          <p:nvPr/>
        </p:nvSpPr>
        <p:spPr>
          <a:xfrm>
            <a:off x="3022603" y="64855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C098A-7C67-4360-DF96-B89776906385}"/>
              </a:ext>
            </a:extLst>
          </p:cNvPr>
          <p:cNvSpPr txBox="1"/>
          <p:nvPr/>
        </p:nvSpPr>
        <p:spPr>
          <a:xfrm>
            <a:off x="4467849" y="36703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5D61-9016-11E0-32A6-F28D2DF57484}"/>
              </a:ext>
            </a:extLst>
          </p:cNvPr>
          <p:cNvSpPr txBox="1"/>
          <p:nvPr/>
        </p:nvSpPr>
        <p:spPr>
          <a:xfrm>
            <a:off x="3680841" y="1732608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4A5394-5B5A-CA81-DC55-4C6900AC803D}"/>
              </a:ext>
            </a:extLst>
          </p:cNvPr>
          <p:cNvSpPr txBox="1"/>
          <p:nvPr/>
        </p:nvSpPr>
        <p:spPr>
          <a:xfrm>
            <a:off x="5039495" y="2039901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2B7A18-4CE8-FFFE-157E-0F6AC83FFA18}"/>
              </a:ext>
            </a:extLst>
          </p:cNvPr>
          <p:cNvSpPr/>
          <p:nvPr/>
        </p:nvSpPr>
        <p:spPr>
          <a:xfrm>
            <a:off x="4572000" y="267657"/>
            <a:ext cx="1515778" cy="685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1162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34FB-6CE7-A849-87F1-A9F384A4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39674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'xy'  ,  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┌─────────┬─────────┐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│┌───┬───┐│┌───┬───┐│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│└───┴───┘│└───┴───┘│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└─────────┴─────────┘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(⊂'xy') ,¨¨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'xy'  ,¨⍥2⊢   ('ab' 'cd')('AB' 'CD')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42BC4-7372-51F1-DB62-FA7F712290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688CBC-EA11-2758-93FE-2AFB7A97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D25011-1D29-3B17-BB51-A10C0BA83CAF}"/>
              </a:ext>
            </a:extLst>
          </p:cNvPr>
          <p:cNvSpPr/>
          <p:nvPr/>
        </p:nvSpPr>
        <p:spPr>
          <a:xfrm flipV="1">
            <a:off x="1785027" y="1278639"/>
            <a:ext cx="2619995" cy="537460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1224" h="413085">
                <a:moveTo>
                  <a:pt x="134" y="79967"/>
                </a:moveTo>
                <a:cubicBezTo>
                  <a:pt x="-19312" y="346346"/>
                  <a:pt x="2093153" y="709116"/>
                  <a:pt x="2071052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ABCA75-09A1-683A-11F6-46A7EC52B260}"/>
              </a:ext>
            </a:extLst>
          </p:cNvPr>
          <p:cNvSpPr/>
          <p:nvPr/>
        </p:nvSpPr>
        <p:spPr>
          <a:xfrm flipV="1">
            <a:off x="1785024" y="981282"/>
            <a:ext cx="4639629" cy="834816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1941" h="400488">
                <a:moveTo>
                  <a:pt x="133" y="47654"/>
                </a:moveTo>
                <a:cubicBezTo>
                  <a:pt x="-19313" y="314033"/>
                  <a:pt x="2103871" y="709116"/>
                  <a:pt x="2081770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430F6E-A1E4-B878-7154-9EF3D43386A3}"/>
              </a:ext>
            </a:extLst>
          </p:cNvPr>
          <p:cNvSpPr/>
          <p:nvPr/>
        </p:nvSpPr>
        <p:spPr>
          <a:xfrm>
            <a:off x="1985495" y="1817165"/>
            <a:ext cx="5343559" cy="849504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  <a:gd name="connsiteX0" fmla="*/ 134 w 2066150"/>
              <a:gd name="connsiteY0" fmla="*/ 72025 h 409928"/>
              <a:gd name="connsiteX1" fmla="*/ 2065978 w 2066150"/>
              <a:gd name="connsiteY1" fmla="*/ 0 h 409928"/>
              <a:gd name="connsiteX0" fmla="*/ 133 w 2071892"/>
              <a:gd name="connsiteY0" fmla="*/ 68979 h 408728"/>
              <a:gd name="connsiteX1" fmla="*/ 2071720 w 2071892"/>
              <a:gd name="connsiteY1" fmla="*/ 0 h 408728"/>
              <a:gd name="connsiteX0" fmla="*/ 133 w 2073328"/>
              <a:gd name="connsiteY0" fmla="*/ 67456 h 408130"/>
              <a:gd name="connsiteX1" fmla="*/ 2073156 w 2073328"/>
              <a:gd name="connsiteY1" fmla="*/ 0 h 408130"/>
              <a:gd name="connsiteX0" fmla="*/ 132 w 2083386"/>
              <a:gd name="connsiteY0" fmla="*/ 65933 h 407534"/>
              <a:gd name="connsiteX1" fmla="*/ 2083215 w 2083386"/>
              <a:gd name="connsiteY1" fmla="*/ 0 h 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3386" h="407534">
                <a:moveTo>
                  <a:pt x="132" y="65933"/>
                </a:moveTo>
                <a:cubicBezTo>
                  <a:pt x="-19314" y="332312"/>
                  <a:pt x="2105316" y="709116"/>
                  <a:pt x="2083215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746DA5-6023-5647-E4EA-A0116699BCFD}"/>
              </a:ext>
            </a:extLst>
          </p:cNvPr>
          <p:cNvSpPr/>
          <p:nvPr/>
        </p:nvSpPr>
        <p:spPr>
          <a:xfrm>
            <a:off x="1989463" y="1814651"/>
            <a:ext cx="3329959" cy="556068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  <a:gd name="connsiteX0" fmla="*/ 135 w 2058450"/>
              <a:gd name="connsiteY0" fmla="*/ 109250 h 425075"/>
              <a:gd name="connsiteX1" fmla="*/ 2058277 w 2058450"/>
              <a:gd name="connsiteY1" fmla="*/ 0 h 425075"/>
              <a:gd name="connsiteX0" fmla="*/ 132 w 2081186"/>
              <a:gd name="connsiteY0" fmla="*/ 119011 h 429198"/>
              <a:gd name="connsiteX1" fmla="*/ 2081015 w 2081186"/>
              <a:gd name="connsiteY1" fmla="*/ 0 h 429198"/>
              <a:gd name="connsiteX0" fmla="*/ 134 w 2068555"/>
              <a:gd name="connsiteY0" fmla="*/ 116571 h 428162"/>
              <a:gd name="connsiteX1" fmla="*/ 2068383 w 2068555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2976"/>
              <a:gd name="connsiteY0" fmla="*/ 114741 h 427387"/>
              <a:gd name="connsiteX1" fmla="*/ 2072804 w 2072976"/>
              <a:gd name="connsiteY1" fmla="*/ 0 h 42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2976" h="427387">
                <a:moveTo>
                  <a:pt x="133" y="114741"/>
                </a:moveTo>
                <a:cubicBezTo>
                  <a:pt x="-19313" y="381120"/>
                  <a:pt x="2094905" y="709116"/>
                  <a:pt x="2072804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47A5C4-1CB4-5C6F-119F-C11CE10BC949}"/>
              </a:ext>
            </a:extLst>
          </p:cNvPr>
          <p:cNvSpPr txBox="1"/>
          <p:nvPr/>
        </p:nvSpPr>
        <p:spPr>
          <a:xfrm>
            <a:off x="3022603" y="64855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C098A-7C67-4360-DF96-B89776906385}"/>
              </a:ext>
            </a:extLst>
          </p:cNvPr>
          <p:cNvSpPr txBox="1"/>
          <p:nvPr/>
        </p:nvSpPr>
        <p:spPr>
          <a:xfrm>
            <a:off x="4467849" y="36703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5D61-9016-11E0-32A6-F28D2DF57484}"/>
              </a:ext>
            </a:extLst>
          </p:cNvPr>
          <p:cNvSpPr txBox="1"/>
          <p:nvPr/>
        </p:nvSpPr>
        <p:spPr>
          <a:xfrm>
            <a:off x="3680841" y="1732608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4A5394-5B5A-CA81-DC55-4C6900AC803D}"/>
              </a:ext>
            </a:extLst>
          </p:cNvPr>
          <p:cNvSpPr txBox="1"/>
          <p:nvPr/>
        </p:nvSpPr>
        <p:spPr>
          <a:xfrm>
            <a:off x="5039495" y="2039901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755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	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42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×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⌽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⌷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⌿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⍣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∘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151341-7D21-1A72-0F01-44C89AF29BE9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610918"/>
          </a:xfrm>
          <a:prstGeom prst="rect">
            <a:avLst/>
          </a:prstGeom>
        </p:spPr>
        <p:txBody>
          <a:bodyPr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>
                <a:solidFill>
                  <a:schemeClr val="bg1"/>
                </a:solidFill>
              </a:rPr>
              <a:t>Data Transformation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 err="1">
                <a:solidFill>
                  <a:schemeClr val="bg1"/>
                </a:solidFill>
              </a:rPr>
              <a:t>FunctioniApplication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f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⍨∘</a:t>
            </a:r>
            <a:r>
              <a:rPr lang="en-GB" sz="1400" dirty="0">
                <a:latin typeface="APL385 Unicode" panose="020B0709000202000203" pitchFamily="49" charset="0"/>
              </a:rPr>
              <a:t>g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48FD3E-D43C-F464-4E5F-AD154D17E8CB}"/>
              </a:ext>
            </a:extLst>
          </p:cNvPr>
          <p:cNvSpPr txBox="1"/>
          <p:nvPr/>
        </p:nvSpPr>
        <p:spPr>
          <a:xfrm>
            <a:off x="2523999" y="3552961"/>
            <a:ext cx="9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    f</a:t>
            </a:r>
          </a:p>
          <a:p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CE4C774F-78CA-B8A2-8137-884C4A95C4D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Function Composition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8FE94-5C05-8E7A-4838-C279DB979C93}"/>
              </a:ext>
            </a:extLst>
          </p:cNvPr>
          <p:cNvSpPr txBox="1"/>
          <p:nvPr/>
        </p:nvSpPr>
        <p:spPr>
          <a:xfrm rot="13500000">
            <a:off x="3331766" y="3345113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1E366-C794-2EB3-37ED-4BABFCA2228D}"/>
              </a:ext>
            </a:extLst>
          </p:cNvPr>
          <p:cNvSpPr txBox="1"/>
          <p:nvPr/>
        </p:nvSpPr>
        <p:spPr>
          <a:xfrm rot="8100000">
            <a:off x="765337" y="3260574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arabun" panose="00000500000000000000" pitchFamily="2" charset="-34"/>
              </a:rPr>
              <a:t>👈</a:t>
            </a:r>
          </a:p>
        </p:txBody>
      </p:sp>
    </p:spTree>
    <p:extLst>
      <p:ext uri="{BB962C8B-B14F-4D97-AF65-F5344CB8AC3E}">
        <p14:creationId xmlns:p14="http://schemas.microsoft.com/office/powerpoint/2010/main" val="379407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2794001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dirty="0"/>
              <a:t>3 Answers: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latin typeface="APL385 Unicode" panose="020B0709000202000203" pitchFamily="49" charset="0"/>
              </a:rPr>
              <a:t>(⊂¨A)⌷¨⊂B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latin typeface="APL385 Unicode" panose="020B0709000202000203" pitchFamily="49" charset="0"/>
              </a:rPr>
              <a:t>{B[⍵]}¨¨A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i="1" dirty="0"/>
              <a:t>Don't do that!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B9E8F5-4C0B-81FE-EDEF-F58E5E3675A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CA54081-ACA0-FFC5-73D6-797AE2B963B2}"/>
              </a:ext>
            </a:extLst>
          </p:cNvPr>
          <p:cNvSpPr txBox="1">
            <a:spLocks/>
          </p:cNvSpPr>
          <p:nvPr/>
        </p:nvSpPr>
        <p:spPr>
          <a:xfrm>
            <a:off x="3175000" y="1264925"/>
            <a:ext cx="279400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/>
              <a:t>Possibilities: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A⌷¨¨⊂⊂B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⌷∘B¨⊂¨A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A⌷⍨∘⊂⍨¨⊂B</a:t>
            </a:r>
          </a:p>
        </p:txBody>
      </p:sp>
    </p:spTree>
    <p:extLst>
      <p:ext uri="{BB962C8B-B14F-4D97-AF65-F5344CB8AC3E}">
        <p14:creationId xmlns:p14="http://schemas.microsoft.com/office/powerpoint/2010/main" val="11103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54431C-D9DF-A95C-FA8C-EB75DE8BD351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610918"/>
          </a:xfrm>
          <a:prstGeom prst="rect">
            <a:avLst/>
          </a:prstGeom>
        </p:spPr>
        <p:txBody>
          <a:bodyPr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>
                <a:solidFill>
                  <a:schemeClr val="bg1"/>
                </a:solidFill>
              </a:rPr>
              <a:t>Data Transformation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 err="1">
                <a:solidFill>
                  <a:schemeClr val="bg1"/>
                </a:solidFill>
              </a:rPr>
              <a:t>FunctioniApplication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spc="-2400" dirty="0">
                <a:solidFill>
                  <a:srgbClr val="FF0000"/>
                </a:solidFill>
                <a:latin typeface="APL385 Unicode" panose="020B0709000202000203" pitchFamily="49" charset="0"/>
              </a:rPr>
              <a:t>⍨∘⍨</a:t>
            </a:r>
            <a:r>
              <a:rPr lang="en-GB" sz="1400" dirty="0">
                <a:solidFill>
                  <a:srgbClr val="FFFFFF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3372C-5140-4166-AA74-DB8EB57FCC0E}"/>
              </a:ext>
            </a:extLst>
          </p:cNvPr>
          <p:cNvSpPr txBox="1"/>
          <p:nvPr/>
        </p:nvSpPr>
        <p:spPr>
          <a:xfrm>
            <a:off x="2523999" y="3552961"/>
            <a:ext cx="9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    f</a:t>
            </a:r>
          </a:p>
          <a:p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13AB600-C7EA-AEAD-88B8-F46F825C7A54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75E87-85CE-9E46-1D7D-EF68CFAE3A34}"/>
              </a:ext>
            </a:extLst>
          </p:cNvPr>
          <p:cNvSpPr txBox="1"/>
          <p:nvPr/>
        </p:nvSpPr>
        <p:spPr>
          <a:xfrm rot="13500000">
            <a:off x="3331766" y="3345113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184805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Char"/>
      </p:transition>
    </mc:Choice>
    <mc:Fallback xmlns="">
      <p:transition spd="slow" advTm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FFFFFF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F4169-7243-CE11-65C5-ABFF0ED90915}"/>
              </a:ext>
            </a:extLst>
          </p:cNvPr>
          <p:cNvSpPr txBox="1"/>
          <p:nvPr/>
        </p:nvSpPr>
        <p:spPr>
          <a:xfrm>
            <a:off x="2523999" y="3552961"/>
            <a:ext cx="9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f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408F94C-C857-F383-2917-AA95E654422B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9E4F7-4B19-7D89-79FE-862A695F25D1}"/>
              </a:ext>
            </a:extLst>
          </p:cNvPr>
          <p:cNvSpPr txBox="1"/>
          <p:nvPr/>
        </p:nvSpPr>
        <p:spPr>
          <a:xfrm rot="13500000">
            <a:off x="3331766" y="3345113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25165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FFFFFF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9" y="3552961"/>
            <a:ext cx="9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AA4BA04-E937-4860-1243-5CD30A616B67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89FAA-3825-9683-2A63-4DCE2657689A}"/>
              </a:ext>
            </a:extLst>
          </p:cNvPr>
          <p:cNvSpPr txBox="1"/>
          <p:nvPr/>
        </p:nvSpPr>
        <p:spPr>
          <a:xfrm rot="13500000">
            <a:off x="3331766" y="3345113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227693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</a:rPr>
              <a:t>á</a:t>
            </a: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72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endParaRPr lang="en-GB" sz="72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BF2E5D1-9118-BC0C-AA4B-EB46BA256F29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29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6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4800" dirty="0">
                <a:latin typeface="APL385 Unicode" panose="020B0709000202000203" pitchFamily="49" charset="0"/>
              </a:rPr>
              <a:t>(</a:t>
            </a:r>
            <a:r>
              <a:rPr lang="en-GB" sz="48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4800" dirty="0" err="1">
                <a:latin typeface="APL385 Unicode" panose="020B0709000202000203" pitchFamily="49" charset="0"/>
              </a:rPr>
              <a:t>⍛</a:t>
            </a:r>
            <a:r>
              <a:rPr lang="en-GB" sz="48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lang="en-GB" sz="4800" dirty="0">
                <a:latin typeface="APL385 Unicode" panose="020B0709000202000203" pitchFamily="49" charset="0"/>
              </a:rPr>
              <a:t>)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4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4800" dirty="0">
                <a:latin typeface="APL385 Unicode" panose="020B0709000202000203" pitchFamily="49" charset="0"/>
              </a:rPr>
              <a:t>(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f  </a:t>
            </a:r>
            <a:r>
              <a:rPr lang="en-GB" sz="4800" dirty="0">
                <a:latin typeface="APL385 Unicode" panose="020B0709000202000203" pitchFamily="49" charset="0"/>
              </a:rPr>
              <a:t>)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 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876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Char"/>
      </p:transition>
    </mc:Choice>
    <mc:Fallback xmlns="">
      <p:transition spd="slow" advTm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(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4800" dirty="0">
                <a:latin typeface="APL385 Unicode" panose="020B0709000202000203" pitchFamily="49" charset="0"/>
              </a:rPr>
              <a:t>)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026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3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24D452-93E2-AF1B-938F-9B57BBCD6AC3}"/>
              </a:ext>
            </a:extLst>
          </p:cNvPr>
          <p:cNvSpPr/>
          <p:nvPr/>
        </p:nvSpPr>
        <p:spPr>
          <a:xfrm>
            <a:off x="597692" y="265064"/>
            <a:ext cx="1512000" cy="10800"/>
          </a:xfrm>
          <a:custGeom>
            <a:avLst/>
            <a:gdLst>
              <a:gd name="connsiteX0" fmla="*/ 0 w 1512000"/>
              <a:gd name="connsiteY0" fmla="*/ 0 h 10800"/>
              <a:gd name="connsiteX1" fmla="*/ 504000 w 1512000"/>
              <a:gd name="connsiteY1" fmla="*/ 0 h 10800"/>
              <a:gd name="connsiteX2" fmla="*/ 1023120 w 1512000"/>
              <a:gd name="connsiteY2" fmla="*/ 0 h 10800"/>
              <a:gd name="connsiteX3" fmla="*/ 1512000 w 1512000"/>
              <a:gd name="connsiteY3" fmla="*/ 0 h 10800"/>
              <a:gd name="connsiteX4" fmla="*/ 1512000 w 1512000"/>
              <a:gd name="connsiteY4" fmla="*/ 10800 h 10800"/>
              <a:gd name="connsiteX5" fmla="*/ 977760 w 1512000"/>
              <a:gd name="connsiteY5" fmla="*/ 10800 h 10800"/>
              <a:gd name="connsiteX6" fmla="*/ 458640 w 1512000"/>
              <a:gd name="connsiteY6" fmla="*/ 10800 h 10800"/>
              <a:gd name="connsiteX7" fmla="*/ 0 w 1512000"/>
              <a:gd name="connsiteY7" fmla="*/ 10800 h 10800"/>
              <a:gd name="connsiteX8" fmla="*/ 0 w 1512000"/>
              <a:gd name="connsiteY8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000" h="10800" fill="none" extrusionOk="0">
                <a:moveTo>
                  <a:pt x="0" y="0"/>
                </a:moveTo>
                <a:cubicBezTo>
                  <a:pt x="170456" y="1334"/>
                  <a:pt x="347144" y="-9171"/>
                  <a:pt x="504000" y="0"/>
                </a:cubicBezTo>
                <a:cubicBezTo>
                  <a:pt x="660856" y="9171"/>
                  <a:pt x="840765" y="-17803"/>
                  <a:pt x="1023120" y="0"/>
                </a:cubicBezTo>
                <a:cubicBezTo>
                  <a:pt x="1205475" y="17803"/>
                  <a:pt x="1332483" y="13365"/>
                  <a:pt x="1512000" y="0"/>
                </a:cubicBezTo>
                <a:cubicBezTo>
                  <a:pt x="1512093" y="3195"/>
                  <a:pt x="1512046" y="6507"/>
                  <a:pt x="1512000" y="10800"/>
                </a:cubicBezTo>
                <a:cubicBezTo>
                  <a:pt x="1306710" y="-5487"/>
                  <a:pt x="1209315" y="5104"/>
                  <a:pt x="977760" y="10800"/>
                </a:cubicBezTo>
                <a:cubicBezTo>
                  <a:pt x="746205" y="16496"/>
                  <a:pt x="595527" y="18437"/>
                  <a:pt x="458640" y="10800"/>
                </a:cubicBezTo>
                <a:cubicBezTo>
                  <a:pt x="321753" y="3163"/>
                  <a:pt x="155757" y="-11877"/>
                  <a:pt x="0" y="10800"/>
                </a:cubicBezTo>
                <a:cubicBezTo>
                  <a:pt x="245" y="5814"/>
                  <a:pt x="148" y="3089"/>
                  <a:pt x="0" y="0"/>
                </a:cubicBezTo>
                <a:close/>
              </a:path>
              <a:path w="1512000" h="10800" stroke="0" extrusionOk="0">
                <a:moveTo>
                  <a:pt x="0" y="0"/>
                </a:moveTo>
                <a:cubicBezTo>
                  <a:pt x="172581" y="-20311"/>
                  <a:pt x="263516" y="21257"/>
                  <a:pt x="519120" y="0"/>
                </a:cubicBezTo>
                <a:cubicBezTo>
                  <a:pt x="774724" y="-21257"/>
                  <a:pt x="792642" y="3590"/>
                  <a:pt x="992880" y="0"/>
                </a:cubicBezTo>
                <a:cubicBezTo>
                  <a:pt x="1193118" y="-3590"/>
                  <a:pt x="1363562" y="18506"/>
                  <a:pt x="1512000" y="0"/>
                </a:cubicBezTo>
                <a:cubicBezTo>
                  <a:pt x="1512399" y="5396"/>
                  <a:pt x="1511935" y="6269"/>
                  <a:pt x="1512000" y="10800"/>
                </a:cubicBezTo>
                <a:cubicBezTo>
                  <a:pt x="1352510" y="21847"/>
                  <a:pt x="1179427" y="12365"/>
                  <a:pt x="977760" y="10800"/>
                </a:cubicBezTo>
                <a:cubicBezTo>
                  <a:pt x="776093" y="9235"/>
                  <a:pt x="621102" y="21733"/>
                  <a:pt x="504000" y="10800"/>
                </a:cubicBezTo>
                <a:cubicBezTo>
                  <a:pt x="386898" y="-133"/>
                  <a:pt x="230885" y="20507"/>
                  <a:pt x="0" y="10800"/>
                </a:cubicBezTo>
                <a:cubicBezTo>
                  <a:pt x="31" y="6184"/>
                  <a:pt x="-202" y="2423"/>
                  <a:pt x="0" y="0"/>
                </a:cubicBezTo>
                <a:close/>
              </a:path>
            </a:pathLst>
          </a:custGeom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5178686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CF9E8D0D-B1B4-CC3F-9A73-2833F89B41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82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444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CA4EC-7E24-CFD2-E910-515115E1BAA9}"/>
              </a:ext>
            </a:extLst>
          </p:cNvPr>
          <p:cNvSpPr/>
          <p:nvPr/>
        </p:nvSpPr>
        <p:spPr>
          <a:xfrm>
            <a:off x="597692" y="265064"/>
            <a:ext cx="1512000" cy="10800"/>
          </a:xfrm>
          <a:custGeom>
            <a:avLst/>
            <a:gdLst>
              <a:gd name="connsiteX0" fmla="*/ 0 w 1512000"/>
              <a:gd name="connsiteY0" fmla="*/ 0 h 10800"/>
              <a:gd name="connsiteX1" fmla="*/ 504000 w 1512000"/>
              <a:gd name="connsiteY1" fmla="*/ 0 h 10800"/>
              <a:gd name="connsiteX2" fmla="*/ 1023120 w 1512000"/>
              <a:gd name="connsiteY2" fmla="*/ 0 h 10800"/>
              <a:gd name="connsiteX3" fmla="*/ 1512000 w 1512000"/>
              <a:gd name="connsiteY3" fmla="*/ 0 h 10800"/>
              <a:gd name="connsiteX4" fmla="*/ 1512000 w 1512000"/>
              <a:gd name="connsiteY4" fmla="*/ 10800 h 10800"/>
              <a:gd name="connsiteX5" fmla="*/ 977760 w 1512000"/>
              <a:gd name="connsiteY5" fmla="*/ 10800 h 10800"/>
              <a:gd name="connsiteX6" fmla="*/ 458640 w 1512000"/>
              <a:gd name="connsiteY6" fmla="*/ 10800 h 10800"/>
              <a:gd name="connsiteX7" fmla="*/ 0 w 1512000"/>
              <a:gd name="connsiteY7" fmla="*/ 10800 h 10800"/>
              <a:gd name="connsiteX8" fmla="*/ 0 w 1512000"/>
              <a:gd name="connsiteY8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000" h="10800" fill="none" extrusionOk="0">
                <a:moveTo>
                  <a:pt x="0" y="0"/>
                </a:moveTo>
                <a:cubicBezTo>
                  <a:pt x="170456" y="1334"/>
                  <a:pt x="347144" y="-9171"/>
                  <a:pt x="504000" y="0"/>
                </a:cubicBezTo>
                <a:cubicBezTo>
                  <a:pt x="660856" y="9171"/>
                  <a:pt x="840765" y="-17803"/>
                  <a:pt x="1023120" y="0"/>
                </a:cubicBezTo>
                <a:cubicBezTo>
                  <a:pt x="1205475" y="17803"/>
                  <a:pt x="1332483" y="13365"/>
                  <a:pt x="1512000" y="0"/>
                </a:cubicBezTo>
                <a:cubicBezTo>
                  <a:pt x="1512093" y="3195"/>
                  <a:pt x="1512046" y="6507"/>
                  <a:pt x="1512000" y="10800"/>
                </a:cubicBezTo>
                <a:cubicBezTo>
                  <a:pt x="1306710" y="-5487"/>
                  <a:pt x="1209315" y="5104"/>
                  <a:pt x="977760" y="10800"/>
                </a:cubicBezTo>
                <a:cubicBezTo>
                  <a:pt x="746205" y="16496"/>
                  <a:pt x="595527" y="18437"/>
                  <a:pt x="458640" y="10800"/>
                </a:cubicBezTo>
                <a:cubicBezTo>
                  <a:pt x="321753" y="3163"/>
                  <a:pt x="155757" y="-11877"/>
                  <a:pt x="0" y="10800"/>
                </a:cubicBezTo>
                <a:cubicBezTo>
                  <a:pt x="245" y="5814"/>
                  <a:pt x="148" y="3089"/>
                  <a:pt x="0" y="0"/>
                </a:cubicBezTo>
                <a:close/>
              </a:path>
              <a:path w="1512000" h="10800" stroke="0" extrusionOk="0">
                <a:moveTo>
                  <a:pt x="0" y="0"/>
                </a:moveTo>
                <a:cubicBezTo>
                  <a:pt x="172581" y="-20311"/>
                  <a:pt x="263516" y="21257"/>
                  <a:pt x="519120" y="0"/>
                </a:cubicBezTo>
                <a:cubicBezTo>
                  <a:pt x="774724" y="-21257"/>
                  <a:pt x="792642" y="3590"/>
                  <a:pt x="992880" y="0"/>
                </a:cubicBezTo>
                <a:cubicBezTo>
                  <a:pt x="1193118" y="-3590"/>
                  <a:pt x="1363562" y="18506"/>
                  <a:pt x="1512000" y="0"/>
                </a:cubicBezTo>
                <a:cubicBezTo>
                  <a:pt x="1512399" y="5396"/>
                  <a:pt x="1511935" y="6269"/>
                  <a:pt x="1512000" y="10800"/>
                </a:cubicBezTo>
                <a:cubicBezTo>
                  <a:pt x="1352510" y="21847"/>
                  <a:pt x="1179427" y="12365"/>
                  <a:pt x="977760" y="10800"/>
                </a:cubicBezTo>
                <a:cubicBezTo>
                  <a:pt x="776093" y="9235"/>
                  <a:pt x="621102" y="21733"/>
                  <a:pt x="504000" y="10800"/>
                </a:cubicBezTo>
                <a:cubicBezTo>
                  <a:pt x="386898" y="-133"/>
                  <a:pt x="230885" y="20507"/>
                  <a:pt x="0" y="10800"/>
                </a:cubicBezTo>
                <a:cubicBezTo>
                  <a:pt x="31" y="6184"/>
                  <a:pt x="-202" y="2423"/>
                  <a:pt x="0" y="0"/>
                </a:cubicBezTo>
                <a:close/>
              </a:path>
            </a:pathLst>
          </a:custGeom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5178686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850417F-8B10-0A62-48D8-9A54D3FA5EB9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2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2794001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dirty="0"/>
              <a:t>3 Answers: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latin typeface="APL385 Unicode" panose="020B0709000202000203" pitchFamily="49" charset="0"/>
              </a:rPr>
              <a:t>(⊂¨A)⌷¨⊂B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latin typeface="APL385 Unicode" panose="020B0709000202000203" pitchFamily="49" charset="0"/>
              </a:rPr>
              <a:t>{B[⍵]}¨¨A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i="1" dirty="0"/>
              <a:t>Don't do that!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B9E8F5-4C0B-81FE-EDEF-F58E5E3675A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CA54081-ACA0-FFC5-73D6-797AE2B963B2}"/>
              </a:ext>
            </a:extLst>
          </p:cNvPr>
          <p:cNvSpPr txBox="1">
            <a:spLocks/>
          </p:cNvSpPr>
          <p:nvPr/>
        </p:nvSpPr>
        <p:spPr>
          <a:xfrm>
            <a:off x="3175000" y="1264925"/>
            <a:ext cx="279400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/>
              <a:t>Possibilities: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A⌷¨¨⊂⊂B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⌷∘B¨⊂¨A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A(⊂⍤⊣⌷⊢)¨⊂B</a:t>
            </a:r>
          </a:p>
        </p:txBody>
      </p:sp>
    </p:spTree>
    <p:extLst>
      <p:ext uri="{BB962C8B-B14F-4D97-AF65-F5344CB8AC3E}">
        <p14:creationId xmlns:p14="http://schemas.microsoft.com/office/powerpoint/2010/main" val="3997581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551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</a:t>
            </a: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F5C77-1370-FD02-121C-72FAE05EB1BB}"/>
              </a:ext>
            </a:extLst>
          </p:cNvPr>
          <p:cNvSpPr txBox="1"/>
          <p:nvPr/>
        </p:nvSpPr>
        <p:spPr>
          <a:xfrm>
            <a:off x="4116580" y="2103735"/>
            <a:ext cx="502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latin typeface="APL385 Unicode" panose="020B0709000202000203" pitchFamily="49" charset="0"/>
              </a:rPr>
              <a:t> ⍵ </a:t>
            </a:r>
            <a:r>
              <a:rPr lang="en-GB" sz="2400" dirty="0">
                <a:ln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⇔</a:t>
            </a:r>
            <a:r>
              <a:rPr lang="en-GB" sz="2400" dirty="0">
                <a:latin typeface="APL385 Unicode" panose="020B0709000202000203" pitchFamily="49" charset="0"/>
              </a:rPr>
              <a:t>   g ⍵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40D7DDBC-36EE-3101-D5F8-FAE208B0416F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9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30587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         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18E31ED-BC4B-D8B7-D7AB-9FD79F72FB86}"/>
              </a:ext>
            </a:extLst>
          </p:cNvPr>
          <p:cNvSpPr/>
          <p:nvPr/>
        </p:nvSpPr>
        <p:spPr>
          <a:xfrm>
            <a:off x="2285400" y="3133567"/>
            <a:ext cx="1831181" cy="1566526"/>
          </a:xfrm>
          <a:prstGeom prst="rect">
            <a:avLst/>
          </a:prstGeom>
          <a:solidFill>
            <a:schemeClr val="bg1"/>
          </a:solidFill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5333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</a:t>
            </a: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⍺</a:t>
            </a:r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C7F88F-C80C-3441-CD5E-2AF9306ECE5F}"/>
              </a:ext>
            </a:extLst>
          </p:cNvPr>
          <p:cNvCxnSpPr>
            <a:cxnSpLocks/>
          </p:cNvCxnSpPr>
          <p:nvPr/>
        </p:nvCxnSpPr>
        <p:spPr>
          <a:xfrm flipH="1">
            <a:off x="2768998" y="4152900"/>
            <a:ext cx="855265" cy="0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D322C6-8CFA-88F0-EFD6-9A08535E38B3}"/>
              </a:ext>
            </a:extLst>
          </p:cNvPr>
          <p:cNvCxnSpPr>
            <a:cxnSpLocks/>
          </p:cNvCxnSpPr>
          <p:nvPr/>
        </p:nvCxnSpPr>
        <p:spPr>
          <a:xfrm>
            <a:off x="0" y="4700093"/>
            <a:ext cx="770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F11886-8FF2-3A94-446E-320984763E71}"/>
              </a:ext>
            </a:extLst>
          </p:cNvPr>
          <p:cNvSpPr txBox="1"/>
          <p:nvPr/>
        </p:nvSpPr>
        <p:spPr>
          <a:xfrm>
            <a:off x="4116580" y="2103735"/>
            <a:ext cx="502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latin typeface="APL385 Unicode" panose="020B0709000202000203" pitchFamily="49" charset="0"/>
              </a:rPr>
              <a:t> ⍵ </a:t>
            </a:r>
            <a:r>
              <a:rPr lang="en-GB" sz="2400" dirty="0">
                <a:ln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⇔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solidFill>
                  <a:schemeClr val="accent1"/>
                </a:solidFill>
                <a:latin typeface="APL385 Unicode" panose="020B0709000202000203" pitchFamily="49" charset="0"/>
              </a:rPr>
              <a:t>⍨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07F46EF-69AA-3105-4447-C8636675CA0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F351FB-DF8E-C6CC-5987-CD8ADD1F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A0ACB-F0FE-AB3A-4D5E-A5408B9DED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8E50F-ED2C-BB0E-F85F-6A3BA785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12965"/>
      </p:ext>
    </p:extLst>
  </p:cSld>
  <p:clrMapOvr>
    <a:masterClrMapping/>
  </p:clrMapOvr>
  <p:transition spd="slow">
    <p:push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30587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         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18E31ED-BC4B-D8B7-D7AB-9FD79F72FB86}"/>
              </a:ext>
            </a:extLst>
          </p:cNvPr>
          <p:cNvSpPr/>
          <p:nvPr/>
        </p:nvSpPr>
        <p:spPr>
          <a:xfrm>
            <a:off x="2285400" y="3133567"/>
            <a:ext cx="1831181" cy="1566526"/>
          </a:xfrm>
          <a:prstGeom prst="rect">
            <a:avLst/>
          </a:prstGeom>
          <a:solidFill>
            <a:schemeClr val="bg1"/>
          </a:solidFill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5333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</a:t>
            </a: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⍺</a:t>
            </a:r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C7F88F-C80C-3441-CD5E-2AF9306ECE5F}"/>
              </a:ext>
            </a:extLst>
          </p:cNvPr>
          <p:cNvCxnSpPr>
            <a:cxnSpLocks/>
          </p:cNvCxnSpPr>
          <p:nvPr/>
        </p:nvCxnSpPr>
        <p:spPr>
          <a:xfrm flipH="1">
            <a:off x="2768998" y="4152900"/>
            <a:ext cx="855265" cy="0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D322C6-8CFA-88F0-EFD6-9A08535E38B3}"/>
              </a:ext>
            </a:extLst>
          </p:cNvPr>
          <p:cNvCxnSpPr>
            <a:cxnSpLocks/>
          </p:cNvCxnSpPr>
          <p:nvPr/>
        </p:nvCxnSpPr>
        <p:spPr>
          <a:xfrm>
            <a:off x="0" y="4700093"/>
            <a:ext cx="770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F11886-8FF2-3A94-446E-320984763E71}"/>
              </a:ext>
            </a:extLst>
          </p:cNvPr>
          <p:cNvSpPr txBox="1"/>
          <p:nvPr/>
        </p:nvSpPr>
        <p:spPr>
          <a:xfrm>
            <a:off x="4116580" y="2103735"/>
            <a:ext cx="502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latin typeface="APL385 Unicode" panose="020B0709000202000203" pitchFamily="49" charset="0"/>
              </a:rPr>
              <a:t> ⍵ </a:t>
            </a:r>
            <a:r>
              <a:rPr lang="en-GB" sz="2400" dirty="0">
                <a:ln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⇔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solidFill>
                  <a:schemeClr val="accent1"/>
                </a:solidFill>
                <a:latin typeface="APL385 Unicode" panose="020B0709000202000203" pitchFamily="49" charset="0"/>
              </a:rPr>
              <a:t>⍨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07F46EF-69AA-3105-4447-C8636675CA0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050918"/>
      </p:ext>
    </p:extLst>
  </p:cSld>
  <p:clrMapOvr>
    <a:masterClrMapping/>
  </p:clrMapOvr>
  <p:transition spd="slow">
    <p:push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         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⍺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9809E25D-1C2E-FBA1-9F18-A4C37A19D786}"/>
              </a:ext>
            </a:extLst>
          </p:cNvPr>
          <p:cNvSpPr/>
          <p:nvPr/>
        </p:nvSpPr>
        <p:spPr>
          <a:xfrm>
            <a:off x="2285400" y="1537316"/>
            <a:ext cx="1831181" cy="1585327"/>
          </a:xfrm>
          <a:prstGeom prst="rect">
            <a:avLst/>
          </a:prstGeom>
          <a:solidFill>
            <a:schemeClr val="bg1"/>
          </a:solidFill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F4ECA7-E151-53B9-BD75-AC35338E430B}"/>
              </a:ext>
            </a:extLst>
          </p:cNvPr>
          <p:cNvCxnSpPr/>
          <p:nvPr/>
        </p:nvCxnSpPr>
        <p:spPr>
          <a:xfrm flipV="1">
            <a:off x="2761378" y="21792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1964326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       ⍵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171A19-6458-F815-86D6-FF479C357F8F}"/>
              </a:ext>
            </a:extLst>
          </p:cNvPr>
          <p:cNvCxnSpPr>
            <a:cxnSpLocks/>
          </p:cNvCxnSpPr>
          <p:nvPr/>
        </p:nvCxnSpPr>
        <p:spPr>
          <a:xfrm flipH="1" flipV="1">
            <a:off x="3276039" y="2179291"/>
            <a:ext cx="602541" cy="735007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8843A6-5822-B68B-5FA1-C8E96A7E2976}"/>
              </a:ext>
            </a:extLst>
          </p:cNvPr>
          <p:cNvCxnSpPr>
            <a:cxnSpLocks/>
          </p:cNvCxnSpPr>
          <p:nvPr/>
        </p:nvCxnSpPr>
        <p:spPr>
          <a:xfrm flipH="1" flipV="1">
            <a:off x="2761378" y="2565400"/>
            <a:ext cx="1086722" cy="390241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04ED01-65A8-3C77-808A-8E74A43BDC61}"/>
              </a:ext>
            </a:extLst>
          </p:cNvPr>
          <p:cNvSpPr txBox="1"/>
          <p:nvPr/>
        </p:nvSpPr>
        <p:spPr>
          <a:xfrm>
            <a:off x="2842340" y="153572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4CFD54-9DF5-097E-0465-C1FBDA6D470B}"/>
              </a:ext>
            </a:extLst>
          </p:cNvPr>
          <p:cNvSpPr txBox="1"/>
          <p:nvPr/>
        </p:nvSpPr>
        <p:spPr>
          <a:xfrm>
            <a:off x="2947108" y="153854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4ECDDDE-034F-93D4-217B-5A48CCB75839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chemeClr val="bg1">
                <a:alpha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E7593D-2A9F-EC0B-33F0-CB219D07E684}"/>
              </a:ext>
            </a:extLst>
          </p:cNvPr>
          <p:cNvCxnSpPr>
            <a:cxnSpLocks/>
          </p:cNvCxnSpPr>
          <p:nvPr/>
        </p:nvCxnSpPr>
        <p:spPr>
          <a:xfrm>
            <a:off x="0" y="4700093"/>
            <a:ext cx="770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4">
            <a:extLst>
              <a:ext uri="{FF2B5EF4-FFF2-40B4-BE49-F238E27FC236}">
                <a16:creationId xmlns:a16="http://schemas.microsoft.com/office/drawing/2014/main" id="{96ABDF70-CFD3-7F6D-FABA-453FACD78DA7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773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3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F7EA2F-4039-F64A-27F5-9386F9146F91}"/>
              </a:ext>
            </a:extLst>
          </p:cNvPr>
          <p:cNvCxnSpPr/>
          <p:nvPr/>
        </p:nvCxnSpPr>
        <p:spPr>
          <a:xfrm flipV="1">
            <a:off x="2761378" y="21792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807D9F-2919-E5CA-5E16-9F5944E1C68C}"/>
              </a:ext>
            </a:extLst>
          </p:cNvPr>
          <p:cNvCxnSpPr>
            <a:cxnSpLocks/>
          </p:cNvCxnSpPr>
          <p:nvPr/>
        </p:nvCxnSpPr>
        <p:spPr>
          <a:xfrm flipH="1" flipV="1">
            <a:off x="3276039" y="2179291"/>
            <a:ext cx="602541" cy="735007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8418F5-F778-5F24-F898-8AC70315DA6E}"/>
              </a:ext>
            </a:extLst>
          </p:cNvPr>
          <p:cNvCxnSpPr>
            <a:cxnSpLocks/>
          </p:cNvCxnSpPr>
          <p:nvPr/>
        </p:nvCxnSpPr>
        <p:spPr>
          <a:xfrm flipH="1" flipV="1">
            <a:off x="2761378" y="2565400"/>
            <a:ext cx="1086722" cy="390241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4DFFD0-0CBC-5AD9-725A-D35324B4ACA6}"/>
              </a:ext>
            </a:extLst>
          </p:cNvPr>
          <p:cNvSpPr txBox="1"/>
          <p:nvPr/>
        </p:nvSpPr>
        <p:spPr>
          <a:xfrm>
            <a:off x="2842340" y="153572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8E7AF-7FE5-D54A-212D-AD6835FF8AFF}"/>
              </a:ext>
            </a:extLst>
          </p:cNvPr>
          <p:cNvSpPr txBox="1"/>
          <p:nvPr/>
        </p:nvSpPr>
        <p:spPr>
          <a:xfrm>
            <a:off x="2947108" y="153854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FDF1CB-405F-2EB6-2681-44F37905E4C1}"/>
              </a:ext>
            </a:extLst>
          </p:cNvPr>
          <p:cNvSpPr/>
          <p:nvPr/>
        </p:nvSpPr>
        <p:spPr>
          <a:xfrm>
            <a:off x="2285400" y="1539697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EEBA0-459D-17FA-C396-0A755A07A0B0}"/>
              </a:ext>
            </a:extLst>
          </p:cNvPr>
          <p:cNvSpPr txBox="1"/>
          <p:nvPr/>
        </p:nvSpPr>
        <p:spPr>
          <a:xfrm>
            <a:off x="2523998" y="1964326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       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4D642-5F90-98F4-070B-2108C91CA789}"/>
              </a:ext>
            </a:extLst>
          </p:cNvPr>
          <p:cNvSpPr txBox="1"/>
          <p:nvPr/>
        </p:nvSpPr>
        <p:spPr>
          <a:xfrm>
            <a:off x="453542" y="154383"/>
            <a:ext cx="18311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pre/postprocess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BBA19-C887-1022-6F4A-D081EB5EBB18}"/>
              </a:ext>
            </a:extLst>
          </p:cNvPr>
          <p:cNvSpPr txBox="1"/>
          <p:nvPr/>
        </p:nvSpPr>
        <p:spPr>
          <a:xfrm>
            <a:off x="194906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1C7D4-D7A6-6302-C380-66B56791ED77}"/>
              </a:ext>
            </a:extLst>
          </p:cNvPr>
          <p:cNvSpPr txBox="1"/>
          <p:nvPr/>
        </p:nvSpPr>
        <p:spPr>
          <a:xfrm>
            <a:off x="122379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1AE125-98A4-AF9D-1FCF-1A0F809CF306}"/>
              </a:ext>
            </a:extLst>
          </p:cNvPr>
          <p:cNvSpPr txBox="1"/>
          <p:nvPr/>
        </p:nvSpPr>
        <p:spPr>
          <a:xfrm>
            <a:off x="378125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4DA60D-357F-5992-443D-2A160FC182C4}"/>
              </a:ext>
            </a:extLst>
          </p:cNvPr>
          <p:cNvSpPr txBox="1"/>
          <p:nvPr/>
        </p:nvSpPr>
        <p:spPr>
          <a:xfrm>
            <a:off x="120985" y="1554556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8F8160-4EBA-EFD2-7EC0-41BC3B9B1587}"/>
              </a:ext>
            </a:extLst>
          </p:cNvPr>
          <p:cNvSpPr txBox="1"/>
          <p:nvPr/>
        </p:nvSpPr>
        <p:spPr>
          <a:xfrm>
            <a:off x="2283318" y="1731222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  <a:endParaRPr lang="en-GB" sz="1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21" grpId="0"/>
      <p:bldP spid="24" grpId="0"/>
      <p:bldP spid="3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3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F7EA2F-4039-F64A-27F5-9386F9146F91}"/>
              </a:ext>
            </a:extLst>
          </p:cNvPr>
          <p:cNvCxnSpPr/>
          <p:nvPr/>
        </p:nvCxnSpPr>
        <p:spPr>
          <a:xfrm flipV="1">
            <a:off x="2761378" y="21792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807D9F-2919-E5CA-5E16-9F5944E1C68C}"/>
              </a:ext>
            </a:extLst>
          </p:cNvPr>
          <p:cNvCxnSpPr>
            <a:cxnSpLocks/>
          </p:cNvCxnSpPr>
          <p:nvPr/>
        </p:nvCxnSpPr>
        <p:spPr>
          <a:xfrm flipH="1" flipV="1">
            <a:off x="3276039" y="2179291"/>
            <a:ext cx="602541" cy="735007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8418F5-F778-5F24-F898-8AC70315DA6E}"/>
              </a:ext>
            </a:extLst>
          </p:cNvPr>
          <p:cNvCxnSpPr>
            <a:cxnSpLocks/>
          </p:cNvCxnSpPr>
          <p:nvPr/>
        </p:nvCxnSpPr>
        <p:spPr>
          <a:xfrm flipH="1" flipV="1">
            <a:off x="2761378" y="2565400"/>
            <a:ext cx="1086722" cy="390241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4DFFD0-0CBC-5AD9-725A-D35324B4ACA6}"/>
              </a:ext>
            </a:extLst>
          </p:cNvPr>
          <p:cNvSpPr txBox="1"/>
          <p:nvPr/>
        </p:nvSpPr>
        <p:spPr>
          <a:xfrm>
            <a:off x="2842340" y="153572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8E7AF-7FE5-D54A-212D-AD6835FF8AFF}"/>
              </a:ext>
            </a:extLst>
          </p:cNvPr>
          <p:cNvSpPr txBox="1"/>
          <p:nvPr/>
        </p:nvSpPr>
        <p:spPr>
          <a:xfrm>
            <a:off x="2947108" y="153854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FDF1CB-405F-2EB6-2681-44F37905E4C1}"/>
              </a:ext>
            </a:extLst>
          </p:cNvPr>
          <p:cNvSpPr/>
          <p:nvPr/>
        </p:nvSpPr>
        <p:spPr>
          <a:xfrm>
            <a:off x="2285400" y="1539697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EEBA0-459D-17FA-C396-0A755A07A0B0}"/>
              </a:ext>
            </a:extLst>
          </p:cNvPr>
          <p:cNvSpPr txBox="1"/>
          <p:nvPr/>
        </p:nvSpPr>
        <p:spPr>
          <a:xfrm>
            <a:off x="2523998" y="1964326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       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F2EF0-7964-9C6D-DB68-86F4F2F36B86}"/>
              </a:ext>
            </a:extLst>
          </p:cNvPr>
          <p:cNvSpPr txBox="1"/>
          <p:nvPr/>
        </p:nvSpPr>
        <p:spPr>
          <a:xfrm>
            <a:off x="453542" y="154383"/>
            <a:ext cx="18311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pre/postprocess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55580-1BFC-141E-7B15-72F150EE3C1F}"/>
              </a:ext>
            </a:extLst>
          </p:cNvPr>
          <p:cNvSpPr txBox="1"/>
          <p:nvPr/>
        </p:nvSpPr>
        <p:spPr>
          <a:xfrm>
            <a:off x="194906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B351D-761B-7DF6-B55E-4FCA2BC323BE}"/>
              </a:ext>
            </a:extLst>
          </p:cNvPr>
          <p:cNvSpPr txBox="1"/>
          <p:nvPr/>
        </p:nvSpPr>
        <p:spPr>
          <a:xfrm>
            <a:off x="122379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01F6B-E3CA-6E3C-C6E2-AE4B961A141E}"/>
              </a:ext>
            </a:extLst>
          </p:cNvPr>
          <p:cNvSpPr txBox="1"/>
          <p:nvPr/>
        </p:nvSpPr>
        <p:spPr>
          <a:xfrm>
            <a:off x="378125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51CEB3-6586-4328-1E33-6BEC6C074055}"/>
              </a:ext>
            </a:extLst>
          </p:cNvPr>
          <p:cNvSpPr txBox="1"/>
          <p:nvPr/>
        </p:nvSpPr>
        <p:spPr>
          <a:xfrm>
            <a:off x="120985" y="1554556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9811F2-92E7-B0C0-2166-A2D74D35C1CF}"/>
              </a:ext>
            </a:extLst>
          </p:cNvPr>
          <p:cNvSpPr txBox="1"/>
          <p:nvPr/>
        </p:nvSpPr>
        <p:spPr>
          <a:xfrm>
            <a:off x="2283318" y="1731222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</p:spTree>
    <p:extLst>
      <p:ext uri="{BB962C8B-B14F-4D97-AF65-F5344CB8AC3E}">
        <p14:creationId xmlns:p14="http://schemas.microsoft.com/office/powerpoint/2010/main" val="12591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E9B430-261C-FEA8-1C1A-05461BD36936}"/>
              </a:ext>
            </a:extLst>
          </p:cNvPr>
          <p:cNvCxnSpPr>
            <a:cxnSpLocks/>
          </p:cNvCxnSpPr>
          <p:nvPr/>
        </p:nvCxnSpPr>
        <p:spPr>
          <a:xfrm>
            <a:off x="972000" y="2661669"/>
            <a:ext cx="7200000" cy="0"/>
          </a:xfrm>
          <a:prstGeom prst="line">
            <a:avLst/>
          </a:prstGeom>
          <a:ln w="28575" cap="rnd">
            <a:gradFill>
              <a:gsLst>
                <a:gs pos="95000">
                  <a:schemeClr val="accent5"/>
                </a:gs>
                <a:gs pos="5000">
                  <a:schemeClr val="accent5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1CBC2-98DD-3B14-39AD-526D0FD287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1A34B02-6106-1A57-F0DD-972663D47AB2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4DBCB8-AE6B-227B-9937-EFCA6CDACEB6}"/>
              </a:ext>
            </a:extLst>
          </p:cNvPr>
          <p:cNvSpPr txBox="1"/>
          <p:nvPr/>
        </p:nvSpPr>
        <p:spPr>
          <a:xfrm>
            <a:off x="326478" y="2493989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96C73F-19F8-E697-673A-C35BAB2FE44D}"/>
              </a:ext>
            </a:extLst>
          </p:cNvPr>
          <p:cNvSpPr txBox="1"/>
          <p:nvPr/>
        </p:nvSpPr>
        <p:spPr>
          <a:xfrm>
            <a:off x="6317825" y="2493989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1EB08D-6643-F0EE-C398-B09A3A6C7D12}"/>
              </a:ext>
            </a:extLst>
          </p:cNvPr>
          <p:cNvCxnSpPr>
            <a:cxnSpLocks/>
          </p:cNvCxnSpPr>
          <p:nvPr/>
        </p:nvCxnSpPr>
        <p:spPr>
          <a:xfrm>
            <a:off x="4512965" y="2235200"/>
            <a:ext cx="0" cy="2006600"/>
          </a:xfrm>
          <a:prstGeom prst="line">
            <a:avLst/>
          </a:prstGeom>
          <a:ln w="28575" cap="rnd">
            <a:gradFill>
              <a:gsLst>
                <a:gs pos="80000">
                  <a:schemeClr val="accent5"/>
                </a:gs>
                <a:gs pos="20000">
                  <a:schemeClr val="accent5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5CD1DD-CFE1-AC5A-5310-724C4366A8EB}"/>
              </a:ext>
            </a:extLst>
          </p:cNvPr>
          <p:cNvSpPr txBox="1"/>
          <p:nvPr/>
        </p:nvSpPr>
        <p:spPr>
          <a:xfrm>
            <a:off x="3262195" y="2493989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A9985-9E06-FC04-0817-5E21EA7D69F4}"/>
              </a:ext>
            </a:extLst>
          </p:cNvPr>
          <p:cNvSpPr txBox="1"/>
          <p:nvPr/>
        </p:nvSpPr>
        <p:spPr>
          <a:xfrm>
            <a:off x="3262195" y="3706095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</p:spTree>
    <p:extLst>
      <p:ext uri="{BB962C8B-B14F-4D97-AF65-F5344CB8AC3E}">
        <p14:creationId xmlns:p14="http://schemas.microsoft.com/office/powerpoint/2010/main" val="1216115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E9B430-261C-FEA8-1C1A-05461BD36936}"/>
              </a:ext>
            </a:extLst>
          </p:cNvPr>
          <p:cNvCxnSpPr>
            <a:cxnSpLocks/>
          </p:cNvCxnSpPr>
          <p:nvPr/>
        </p:nvCxnSpPr>
        <p:spPr>
          <a:xfrm>
            <a:off x="972000" y="2661669"/>
            <a:ext cx="7200000" cy="0"/>
          </a:xfrm>
          <a:prstGeom prst="line">
            <a:avLst/>
          </a:prstGeom>
          <a:ln w="28575" cap="rnd">
            <a:gradFill>
              <a:gsLst>
                <a:gs pos="95000">
                  <a:schemeClr val="accent5"/>
                </a:gs>
                <a:gs pos="5000">
                  <a:schemeClr val="accent5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1CBC2-98DD-3B14-39AD-526D0FD287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1A34B02-6106-1A57-F0DD-972663D47AB2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4DBCB8-AE6B-227B-9937-EFCA6CDACEB6}"/>
              </a:ext>
            </a:extLst>
          </p:cNvPr>
          <p:cNvSpPr txBox="1"/>
          <p:nvPr/>
        </p:nvSpPr>
        <p:spPr>
          <a:xfrm>
            <a:off x="326478" y="2493989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96C73F-19F8-E697-673A-C35BAB2FE44D}"/>
              </a:ext>
            </a:extLst>
          </p:cNvPr>
          <p:cNvSpPr txBox="1"/>
          <p:nvPr/>
        </p:nvSpPr>
        <p:spPr>
          <a:xfrm>
            <a:off x="6317825" y="2493989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1EB08D-6643-F0EE-C398-B09A3A6C7D12}"/>
              </a:ext>
            </a:extLst>
          </p:cNvPr>
          <p:cNvCxnSpPr>
            <a:cxnSpLocks/>
          </p:cNvCxnSpPr>
          <p:nvPr/>
        </p:nvCxnSpPr>
        <p:spPr>
          <a:xfrm>
            <a:off x="4512965" y="1282989"/>
            <a:ext cx="0" cy="2984211"/>
          </a:xfrm>
          <a:prstGeom prst="line">
            <a:avLst/>
          </a:prstGeom>
          <a:ln w="28575" cap="rnd">
            <a:gradFill>
              <a:gsLst>
                <a:gs pos="80000">
                  <a:schemeClr val="accent5"/>
                </a:gs>
                <a:gs pos="20000">
                  <a:schemeClr val="accent5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5CD1DD-CFE1-AC5A-5310-724C4366A8EB}"/>
              </a:ext>
            </a:extLst>
          </p:cNvPr>
          <p:cNvSpPr txBox="1"/>
          <p:nvPr/>
        </p:nvSpPr>
        <p:spPr>
          <a:xfrm>
            <a:off x="3262195" y="1577348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76E55D-6586-4F65-B047-F75D887D1D69}"/>
              </a:ext>
            </a:extLst>
          </p:cNvPr>
          <p:cNvSpPr txBox="1"/>
          <p:nvPr/>
        </p:nvSpPr>
        <p:spPr>
          <a:xfrm>
            <a:off x="3262195" y="3706095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0637C-B787-8490-3FDC-78C60DA5A9A7}"/>
              </a:ext>
            </a:extLst>
          </p:cNvPr>
          <p:cNvSpPr txBox="1"/>
          <p:nvPr/>
        </p:nvSpPr>
        <p:spPr>
          <a:xfrm>
            <a:off x="2928086" y="2493989"/>
            <a:ext cx="3167914" cy="9971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⍢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  <a:b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</p:spTree>
    <p:extLst>
      <p:ext uri="{BB962C8B-B14F-4D97-AF65-F5344CB8AC3E}">
        <p14:creationId xmlns:p14="http://schemas.microsoft.com/office/powerpoint/2010/main" val="3565428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(⍋⊇⊢)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57B3CD5-2AF1-55E2-34B7-3E94BEE04B63}"/>
              </a:ext>
            </a:extLst>
          </p:cNvPr>
          <p:cNvSpPr txBox="1">
            <a:spLocks/>
          </p:cNvSpPr>
          <p:nvPr/>
        </p:nvSpPr>
        <p:spPr>
          <a:xfrm>
            <a:off x="327496" y="2048514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864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8549B0-DCB1-5174-FCF1-2E3F42B6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93E9-01DD-863D-D995-5D4E58CC6E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C8C50-C051-1897-0E57-6FCDA07652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5B7074-6327-1B86-F60F-84494515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Enhancements</a:t>
            </a:r>
          </a:p>
        </p:txBody>
      </p:sp>
    </p:spTree>
    <p:extLst>
      <p:ext uri="{BB962C8B-B14F-4D97-AF65-F5344CB8AC3E}">
        <p14:creationId xmlns:p14="http://schemas.microsoft.com/office/powerpoint/2010/main" val="5717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</a:p>
          <a:p>
            <a:pPr marL="36195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18144A8-02C1-175D-E558-9EC8EC621841}"/>
              </a:ext>
            </a:extLst>
          </p:cNvPr>
          <p:cNvSpPr txBox="1">
            <a:spLocks/>
          </p:cNvSpPr>
          <p:nvPr/>
        </p:nvSpPr>
        <p:spPr>
          <a:xfrm>
            <a:off x="327496" y="2048514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42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⊇⍨∘⍋⍨      ⍝ "sort Y by X"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4FC6691-BF30-3F12-6AA5-0DADC9DCF01A}"/>
              </a:ext>
            </a:extLst>
          </p:cNvPr>
          <p:cNvSpPr txBox="1">
            <a:spLocks/>
          </p:cNvSpPr>
          <p:nvPr/>
        </p:nvSpPr>
        <p:spPr>
          <a:xfrm>
            <a:off x="327496" y="2496672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24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⍝ "sort Y by X"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1FAE5B0-4361-4159-378D-C74D92BBC02B}"/>
              </a:ext>
            </a:extLst>
          </p:cNvPr>
          <p:cNvSpPr/>
          <p:nvPr/>
        </p:nvSpPr>
        <p:spPr>
          <a:xfrm>
            <a:off x="7731657" y="3451384"/>
            <a:ext cx="457200" cy="455249"/>
          </a:xfrm>
          <a:prstGeom prst="wedgeRoundRectCallout">
            <a:avLst>
              <a:gd name="adj1" fmla="val 60769"/>
              <a:gd name="adj2" fmla="val 123045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159C72B-10FC-E43B-46BE-BEA1CA2F3A23}"/>
              </a:ext>
            </a:extLst>
          </p:cNvPr>
          <p:cNvSpPr txBox="1">
            <a:spLocks/>
          </p:cNvSpPr>
          <p:nvPr/>
        </p:nvSpPr>
        <p:spPr>
          <a:xfrm>
            <a:off x="327496" y="2497140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82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⍝ "sort Y by X"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(?⍨∘≢⊇⊢)</a:t>
            </a:r>
          </a:p>
          <a:p>
            <a:pPr marL="715963" indent="-354013"/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88B71A4-D9F8-BAFC-688E-536ED12692E2}"/>
              </a:ext>
            </a:extLst>
          </p:cNvPr>
          <p:cNvSpPr txBox="1">
            <a:spLocks/>
          </p:cNvSpPr>
          <p:nvPr/>
        </p:nvSpPr>
        <p:spPr>
          <a:xfrm>
            <a:off x="327496" y="2931957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1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⍝ "sort Y by X"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?⍨∘≢⍛⊇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755DABE-7BB8-98BD-38EA-55FF9ABDDC96}"/>
              </a:ext>
            </a:extLst>
          </p:cNvPr>
          <p:cNvSpPr txBox="1">
            <a:spLocks/>
          </p:cNvSpPr>
          <p:nvPr/>
        </p:nvSpPr>
        <p:spPr>
          <a:xfrm>
            <a:off x="327496" y="2931957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702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SameAsFirst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← ⊃⍛=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HasDuplicates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∪⍛≡</a:t>
            </a: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Palindrome    ← ⌽⍛≡</a:t>
            </a: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IsPermutation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⍋⍤⍋⍛≡</a:t>
            </a: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600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Integer   ← ⌊⍛=</a:t>
            </a: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Split     ← (⊃⍛≠⊆⊢)</a:t>
            </a: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Scale     ← ⌈/⍛(÷⍨)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Deviation ← (+⌿÷≢)⍛(-⍨)</a:t>
            </a:r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9116C-CDF5-31C7-EFBF-E17089684DE5}"/>
              </a:ext>
            </a:extLst>
          </p:cNvPr>
          <p:cNvSpPr txBox="1"/>
          <p:nvPr/>
        </p:nvSpPr>
        <p:spPr>
          <a:xfrm>
            <a:off x="4158863" y="1227398"/>
            <a:ext cx="460446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'/' 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(≠⊆⊢)  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'hi/how/goes'</a:t>
            </a:r>
            <a:b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   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(⊃⍛≠⊆⊢)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'/hi/how/goes'</a:t>
            </a:r>
          </a:p>
          <a:p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'/'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(⊃⍛≠⊆⊢)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'/hi/how/goes'</a:t>
            </a:r>
            <a:endParaRPr lang="en-GB" sz="2400" dirty="0">
              <a:solidFill>
                <a:schemeClr val="accent2"/>
              </a:solidFill>
              <a:latin typeface="Sarabun" panose="00000500000000000000" pitchFamily="2" charset="-34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AC37C87-E192-15AA-8E3A-B4985960D090}"/>
              </a:ext>
            </a:extLst>
          </p:cNvPr>
          <p:cNvSpPr/>
          <p:nvPr/>
        </p:nvSpPr>
        <p:spPr>
          <a:xfrm>
            <a:off x="5153784" y="2746500"/>
            <a:ext cx="2379240" cy="1820587"/>
          </a:xfrm>
          <a:prstGeom prst="cloudCallout">
            <a:avLst>
              <a:gd name="adj1" fmla="val 72926"/>
              <a:gd name="adj2" fmla="val 44979"/>
            </a:avLst>
          </a:prstGeom>
          <a:solidFill>
            <a:schemeClr val="bg1"/>
          </a:solidFill>
          <a:ln w="28575" cap="rnd"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0" rtlCol="0" anchor="ctr" anchorCtr="0"/>
          <a:lstStyle/>
          <a:p>
            <a:pPr marL="0" indent="0">
              <a:buNone/>
            </a:pP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{</a:t>
            </a:r>
            <a:b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  ⍺←⊃⍵</a:t>
            </a:r>
            <a:b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  ⍵⊆⍨⍺≠⍵</a:t>
            </a:r>
            <a:b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F1B4D30-8084-CDDA-6AF2-42586F635F1D}"/>
              </a:ext>
            </a:extLst>
          </p:cNvPr>
          <p:cNvSpPr txBox="1">
            <a:spLocks/>
          </p:cNvSpPr>
          <p:nvPr/>
        </p:nvSpPr>
        <p:spPr>
          <a:xfrm>
            <a:off x="327496" y="2058350"/>
            <a:ext cx="430047" cy="19888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6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9" grpId="0" animBg="1"/>
      <p:bldP spid="9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Filters ←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&gt;∘5 Filters 2 7 1 8 2 8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7 8 8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⌽⍛≡¨Filters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racecar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'racer' 'toot'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racecar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toot </a:t>
            </a:r>
          </a:p>
          <a:p>
            <a:pPr marL="36195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524F7-3EC9-D384-CA48-CA9A6DB07CF1}"/>
              </a:ext>
            </a:extLst>
          </p:cNvPr>
          <p:cNvSpPr txBox="1"/>
          <p:nvPr/>
        </p:nvSpPr>
        <p:spPr>
          <a:xfrm>
            <a:off x="3252790" y="2148184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⍛⌿</a:t>
            </a:r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F6566-4347-BA3F-5871-CF76ADF0B319}"/>
              </a:ext>
            </a:extLst>
          </p:cNvPr>
          <p:cNvSpPr txBox="1"/>
          <p:nvPr/>
        </p:nvSpPr>
        <p:spPr>
          <a:xfrm>
            <a:off x="3252790" y="2148184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⍛⌿</a:t>
            </a:r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40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&gt;∘5 ⍛⌿ 2 7 1 8 2 8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7 8 8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⌽⍛≡¨⍛⌿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racecar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'racer' 'toot'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racecar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toot </a:t>
            </a:r>
          </a:p>
          <a:p>
            <a:pPr marL="36195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84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Whence ← ⍳⍛∊      ⍝ {(⍳⍺)∊⍵}</a:t>
            </a: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InPoly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⍪⍛⊥      ⍝ {(⍪⍺)⊥⍵}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Shapes ← ⍴⍛⍴      ⍝ {(⍴⍺)⍴⍵}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ToFile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⊂⍛⎕NPUT  ⍝ {(⊂⍺)⎕NPUT ⍵}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1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  <a:tab pos="7535863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×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⌽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⌷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⌿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⍣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∘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Axis Manipulation</a:t>
            </a:r>
            <a:r>
              <a:rPr lang="en-GB" dirty="0">
                <a:latin typeface="APL385 Unicode" panose="020B0709000202000203" pitchFamily="49" charset="0"/>
              </a:rPr>
              <a:t>	,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</a:t>
            </a:r>
            <a:r>
              <a:rPr lang="en-GB" dirty="0">
                <a:latin typeface="APL385 Unicode" panose="020B0709000202000203" pitchFamily="49" charset="0"/>
              </a:rPr>
              <a:t>⍪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lang="en-GB" dirty="0">
                <a:latin typeface="APL385 Unicode" panose="020B0709000202000203" pitchFamily="49" charset="0"/>
              </a:rPr>
              <a:t>⍉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C597B8-332B-C9A7-063D-106E46AB53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 Enhancements</a:t>
            </a: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5ABD945-F4BF-287C-56F2-57B8EE34B733}"/>
              </a:ext>
            </a:extLst>
          </p:cNvPr>
          <p:cNvSpPr/>
          <p:nvPr/>
        </p:nvSpPr>
        <p:spPr>
          <a:xfrm>
            <a:off x="3214232" y="1974126"/>
            <a:ext cx="4958397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EE2DF58-BB1D-B5EF-5D5E-ADE46903DAFE}"/>
              </a:ext>
            </a:extLst>
          </p:cNvPr>
          <p:cNvSpPr/>
          <p:nvPr/>
        </p:nvSpPr>
        <p:spPr>
          <a:xfrm>
            <a:off x="3368219" y="2648016"/>
            <a:ext cx="4852829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E4DBD34-AE49-575A-C508-E45C358585B5}"/>
              </a:ext>
            </a:extLst>
          </p:cNvPr>
          <p:cNvSpPr/>
          <p:nvPr/>
        </p:nvSpPr>
        <p:spPr>
          <a:xfrm>
            <a:off x="3558252" y="3369244"/>
            <a:ext cx="485283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B7AE9C0C-9FAF-DBE0-4C5B-BCB94C5C6A0C}"/>
              </a:ext>
            </a:extLst>
          </p:cNvPr>
          <p:cNvSpPr/>
          <p:nvPr/>
        </p:nvSpPr>
        <p:spPr>
          <a:xfrm>
            <a:off x="7511216" y="2171143"/>
            <a:ext cx="1366472" cy="921381"/>
          </a:xfrm>
          <a:prstGeom prst="cloudCallout">
            <a:avLst>
              <a:gd name="adj1" fmla="val 18909"/>
              <a:gd name="adj2" fmla="val 125721"/>
            </a:avLst>
          </a:prstGeom>
          <a:solidFill>
            <a:schemeClr val="bg1"/>
          </a:solidFill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algn="r">
              <a:lnSpc>
                <a:spcPct val="150000"/>
              </a:lnSpc>
              <a:buNone/>
            </a:pPr>
            <a:r>
              <a:rPr lang="en-GB" sz="2400" dirty="0">
                <a:solidFill>
                  <a:schemeClr val="accent6"/>
                </a:solidFill>
                <a:latin typeface="APL333" panose="020B0700000202000203" pitchFamily="34" charset="0"/>
              </a:rPr>
              <a:t>⌸ &amp; ⌺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F4C935-6A37-AFD2-1107-080E11578006}"/>
              </a:ext>
            </a:extLst>
          </p:cNvPr>
          <p:cNvCxnSpPr>
            <a:cxnSpLocks/>
          </p:cNvCxnSpPr>
          <p:nvPr/>
        </p:nvCxnSpPr>
        <p:spPr>
          <a:xfrm flipV="1">
            <a:off x="7731919" y="2311329"/>
            <a:ext cx="995601" cy="603647"/>
          </a:xfrm>
          <a:prstGeom prst="line">
            <a:avLst/>
          </a:prstGeom>
          <a:solidFill>
            <a:schemeClr val="bg1"/>
          </a:solidFill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62406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FCat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← ⍕⍛,</a:t>
            </a: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RIndex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⊖⍛⍳      ⍝ {(⊖⍺)⍳⍵}</a:t>
            </a: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RDrop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← -⍛↓      ⍝ {(-⍺)↓⍵}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RndSfx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← -⍤?⍛↑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⍝ {(-?⍺)↑⍵}</a:t>
            </a:r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9B455-2CE8-11A3-574B-55949548FE78}"/>
              </a:ext>
            </a:extLst>
          </p:cNvPr>
          <p:cNvSpPr txBox="1"/>
          <p:nvPr/>
        </p:nvSpPr>
        <p:spPr>
          <a:xfrm>
            <a:off x="4158863" y="1227398"/>
            <a:ext cx="460446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pPr>
              <a:tabLst>
                <a:tab pos="4397375" algn="r"/>
              </a:tabLst>
            </a:pPr>
            <a:r>
              <a:rPr lang="en-GB" sz="2400" i="1" dirty="0">
                <a:latin typeface="Sarabun" panose="00000500000000000000" pitchFamily="2" charset="-34"/>
              </a:rPr>
              <a:t> </a:t>
            </a:r>
            <a:r>
              <a:rPr lang="en-GB" sz="2400" i="1" dirty="0">
                <a:solidFill>
                  <a:schemeClr val="accent1"/>
                </a:solidFill>
                <a:latin typeface="Sarabun" panose="00000500000000000000" pitchFamily="2" charset="-34"/>
              </a:rPr>
              <a:t>APL</a:t>
            </a: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\360: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'abc'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42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'def'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latin typeface="Sarabun" panose="00000500000000000000" pitchFamily="2" charset="-34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Dyalog: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,(⍕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42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),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'def'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 20.0: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'abc'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,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42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⍕⍛,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'def'</a:t>
            </a:r>
            <a:endParaRPr lang="en-GB" sz="2400" dirty="0">
              <a:solidFill>
                <a:schemeClr val="accent2"/>
              </a:solidFill>
              <a:latin typeface="Sarabun" panose="00000500000000000000" pitchFamily="2" charset="-34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27219C1-463F-4BCF-8E62-8C04A4394528}"/>
              </a:ext>
            </a:extLst>
          </p:cNvPr>
          <p:cNvSpPr txBox="1">
            <a:spLocks/>
          </p:cNvSpPr>
          <p:nvPr/>
        </p:nvSpPr>
        <p:spPr>
          <a:xfrm>
            <a:off x="327496" y="2056333"/>
            <a:ext cx="430047" cy="19888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8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Split-compose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      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E757E-254B-8485-A64A-CE25EE883F61}"/>
              </a:ext>
            </a:extLst>
          </p:cNvPr>
          <p:cNvSpPr txBox="1"/>
          <p:nvPr/>
        </p:nvSpPr>
        <p:spPr>
          <a:xfrm>
            <a:off x="3249042" y="2067204"/>
            <a:ext cx="138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f⍛g∘h</a:t>
            </a:r>
            <a:endParaRPr lang="en-GB" sz="2400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6024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0B1D3-EDEA-432A-4027-9E1B92F635F5}"/>
              </a:ext>
            </a:extLst>
          </p:cNvPr>
          <p:cNvSpPr/>
          <p:nvPr/>
        </p:nvSpPr>
        <p:spPr>
          <a:xfrm>
            <a:off x="4117914" y="1535983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06FBE-3DDE-6E91-E0FF-995411CD6A81}"/>
              </a:ext>
            </a:extLst>
          </p:cNvPr>
          <p:cNvSpPr txBox="1"/>
          <p:nvPr/>
        </p:nvSpPr>
        <p:spPr>
          <a:xfrm>
            <a:off x="4356512" y="1960612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h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⍺         ⍵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9640FF-807E-E9CA-9ADE-058320AB3B80}"/>
              </a:ext>
            </a:extLst>
          </p:cNvPr>
          <p:cNvGrpSpPr/>
          <p:nvPr/>
        </p:nvGrpSpPr>
        <p:grpSpPr>
          <a:xfrm>
            <a:off x="4526405" y="2186136"/>
            <a:ext cx="1204975" cy="740335"/>
            <a:chOff x="4526405" y="3134229"/>
            <a:chExt cx="1204975" cy="74033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C4BBEFB-5AAA-19A8-5696-A6F5ED045494}"/>
                </a:ext>
              </a:extLst>
            </p:cNvPr>
            <p:cNvCxnSpPr/>
            <p:nvPr/>
          </p:nvCxnSpPr>
          <p:spPr>
            <a:xfrm flipH="1" flipV="1">
              <a:off x="4526405" y="3629284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ADAB50-E718-2470-97D1-F46D648EEC29}"/>
                </a:ext>
              </a:extLst>
            </p:cNvPr>
            <p:cNvCxnSpPr/>
            <p:nvPr/>
          </p:nvCxnSpPr>
          <p:spPr>
            <a:xfrm flipV="1">
              <a:off x="4571410" y="3134229"/>
              <a:ext cx="360040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AD5E32-CB49-0B3E-2FF8-11BEF75AD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6071" y="3134229"/>
              <a:ext cx="360039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D3537B-A395-AFDB-F113-AAA1A25ABEA8}"/>
                </a:ext>
              </a:extLst>
            </p:cNvPr>
            <p:cNvCxnSpPr/>
            <p:nvPr/>
          </p:nvCxnSpPr>
          <p:spPr>
            <a:xfrm flipH="1" flipV="1">
              <a:off x="5596365" y="3649539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02D362D-FF27-3C74-597C-1FE3B5912E0A}"/>
              </a:ext>
            </a:extLst>
          </p:cNvPr>
          <p:cNvSpPr txBox="1"/>
          <p:nvPr/>
        </p:nvSpPr>
        <p:spPr>
          <a:xfrm>
            <a:off x="4566277" y="1538546"/>
            <a:ext cx="104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f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1400" dirty="0" err="1">
                <a:latin typeface="APL385 Unicode" panose="020B0709000202000203" pitchFamily="49" charset="0"/>
              </a:rPr>
              <a:t>g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GB" sz="1400" dirty="0" err="1">
                <a:latin typeface="APL385 Unicode" panose="020B0709000202000203" pitchFamily="49" charset="0"/>
              </a:rPr>
              <a:t>h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CD68BB-DFA1-C02D-FAB4-9EBC96A4D5E7}"/>
              </a:ext>
            </a:extLst>
          </p:cNvPr>
          <p:cNvSpPr txBox="1"/>
          <p:nvPr/>
        </p:nvSpPr>
        <p:spPr>
          <a:xfrm>
            <a:off x="4115832" y="1727508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</p:spTree>
    <p:extLst>
      <p:ext uri="{BB962C8B-B14F-4D97-AF65-F5344CB8AC3E}">
        <p14:creationId xmlns:p14="http://schemas.microsoft.com/office/powerpoint/2010/main" val="268159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3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F7EA2F-4039-F64A-27F5-9386F9146F91}"/>
              </a:ext>
            </a:extLst>
          </p:cNvPr>
          <p:cNvCxnSpPr/>
          <p:nvPr/>
        </p:nvCxnSpPr>
        <p:spPr>
          <a:xfrm flipV="1">
            <a:off x="2761378" y="21792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807D9F-2919-E5CA-5E16-9F5944E1C68C}"/>
              </a:ext>
            </a:extLst>
          </p:cNvPr>
          <p:cNvCxnSpPr>
            <a:cxnSpLocks/>
          </p:cNvCxnSpPr>
          <p:nvPr/>
        </p:nvCxnSpPr>
        <p:spPr>
          <a:xfrm flipH="1" flipV="1">
            <a:off x="3276039" y="2179291"/>
            <a:ext cx="602541" cy="735007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8418F5-F778-5F24-F898-8AC70315DA6E}"/>
              </a:ext>
            </a:extLst>
          </p:cNvPr>
          <p:cNvCxnSpPr>
            <a:cxnSpLocks/>
          </p:cNvCxnSpPr>
          <p:nvPr/>
        </p:nvCxnSpPr>
        <p:spPr>
          <a:xfrm flipH="1" flipV="1">
            <a:off x="2761378" y="2565400"/>
            <a:ext cx="1086722" cy="390241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4DFFD0-0CBC-5AD9-725A-D35324B4ACA6}"/>
              </a:ext>
            </a:extLst>
          </p:cNvPr>
          <p:cNvSpPr txBox="1"/>
          <p:nvPr/>
        </p:nvSpPr>
        <p:spPr>
          <a:xfrm>
            <a:off x="2842340" y="153572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8E7AF-7FE5-D54A-212D-AD6835FF8AFF}"/>
              </a:ext>
            </a:extLst>
          </p:cNvPr>
          <p:cNvSpPr txBox="1"/>
          <p:nvPr/>
        </p:nvSpPr>
        <p:spPr>
          <a:xfrm>
            <a:off x="2947108" y="153854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FDF1CB-405F-2EB6-2681-44F37905E4C1}"/>
              </a:ext>
            </a:extLst>
          </p:cNvPr>
          <p:cNvSpPr/>
          <p:nvPr/>
        </p:nvSpPr>
        <p:spPr>
          <a:xfrm>
            <a:off x="2285400" y="1539697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EEBA0-459D-17FA-C396-0A755A07A0B0}"/>
              </a:ext>
            </a:extLst>
          </p:cNvPr>
          <p:cNvSpPr txBox="1"/>
          <p:nvPr/>
        </p:nvSpPr>
        <p:spPr>
          <a:xfrm>
            <a:off x="2523998" y="1964326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       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F2EF0-7964-9C6D-DB68-86F4F2F36B86}"/>
              </a:ext>
            </a:extLst>
          </p:cNvPr>
          <p:cNvSpPr txBox="1"/>
          <p:nvPr/>
        </p:nvSpPr>
        <p:spPr>
          <a:xfrm>
            <a:off x="453542" y="154383"/>
            <a:ext cx="18311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pre/postprocess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55580-1BFC-141E-7B15-72F150EE3C1F}"/>
              </a:ext>
            </a:extLst>
          </p:cNvPr>
          <p:cNvSpPr txBox="1"/>
          <p:nvPr/>
        </p:nvSpPr>
        <p:spPr>
          <a:xfrm>
            <a:off x="194906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B351D-761B-7DF6-B55E-4FCA2BC323BE}"/>
              </a:ext>
            </a:extLst>
          </p:cNvPr>
          <p:cNvSpPr txBox="1"/>
          <p:nvPr/>
        </p:nvSpPr>
        <p:spPr>
          <a:xfrm>
            <a:off x="122379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01F6B-E3CA-6E3C-C6E2-AE4B961A141E}"/>
              </a:ext>
            </a:extLst>
          </p:cNvPr>
          <p:cNvSpPr txBox="1"/>
          <p:nvPr/>
        </p:nvSpPr>
        <p:spPr>
          <a:xfrm>
            <a:off x="378125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51CEB3-6586-4328-1E33-6BEC6C074055}"/>
              </a:ext>
            </a:extLst>
          </p:cNvPr>
          <p:cNvSpPr txBox="1"/>
          <p:nvPr/>
        </p:nvSpPr>
        <p:spPr>
          <a:xfrm>
            <a:off x="120985" y="1554556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9811F2-92E7-B0C0-2166-A2D74D35C1CF}"/>
              </a:ext>
            </a:extLst>
          </p:cNvPr>
          <p:cNvSpPr txBox="1"/>
          <p:nvPr/>
        </p:nvSpPr>
        <p:spPr>
          <a:xfrm>
            <a:off x="2283318" y="1731222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0B1D3-EDEA-432A-4027-9E1B92F635F5}"/>
              </a:ext>
            </a:extLst>
          </p:cNvPr>
          <p:cNvSpPr/>
          <p:nvPr/>
        </p:nvSpPr>
        <p:spPr>
          <a:xfrm>
            <a:off x="4117914" y="1535983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06FBE-3DDE-6E91-E0FF-995411CD6A81}"/>
              </a:ext>
            </a:extLst>
          </p:cNvPr>
          <p:cNvSpPr txBox="1"/>
          <p:nvPr/>
        </p:nvSpPr>
        <p:spPr>
          <a:xfrm>
            <a:off x="4356512" y="1960612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h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⍺         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A6A6B0-2DFB-B520-754E-8DC65532E471}"/>
              </a:ext>
            </a:extLst>
          </p:cNvPr>
          <p:cNvSpPr txBox="1"/>
          <p:nvPr/>
        </p:nvSpPr>
        <p:spPr>
          <a:xfrm>
            <a:off x="4115832" y="1727508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9640FF-807E-E9CA-9ADE-058320AB3B80}"/>
              </a:ext>
            </a:extLst>
          </p:cNvPr>
          <p:cNvGrpSpPr/>
          <p:nvPr/>
        </p:nvGrpSpPr>
        <p:grpSpPr>
          <a:xfrm>
            <a:off x="4526405" y="2186136"/>
            <a:ext cx="1204975" cy="740335"/>
            <a:chOff x="4526405" y="3134229"/>
            <a:chExt cx="1204975" cy="74033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C4BBEFB-5AAA-19A8-5696-A6F5ED045494}"/>
                </a:ext>
              </a:extLst>
            </p:cNvPr>
            <p:cNvCxnSpPr/>
            <p:nvPr/>
          </p:nvCxnSpPr>
          <p:spPr>
            <a:xfrm flipH="1" flipV="1">
              <a:off x="4526405" y="3629284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ADAB50-E718-2470-97D1-F46D648EEC29}"/>
                </a:ext>
              </a:extLst>
            </p:cNvPr>
            <p:cNvCxnSpPr/>
            <p:nvPr/>
          </p:nvCxnSpPr>
          <p:spPr>
            <a:xfrm flipV="1">
              <a:off x="4571410" y="3134229"/>
              <a:ext cx="360040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AD5E32-CB49-0B3E-2FF8-11BEF75AD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6071" y="3134229"/>
              <a:ext cx="360039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D3537B-A395-AFDB-F113-AAA1A25ABEA8}"/>
                </a:ext>
              </a:extLst>
            </p:cNvPr>
            <p:cNvCxnSpPr/>
            <p:nvPr/>
          </p:nvCxnSpPr>
          <p:spPr>
            <a:xfrm flipH="1" flipV="1">
              <a:off x="5596365" y="3649539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02D362D-FF27-3C74-597C-1FE3B5912E0A}"/>
              </a:ext>
            </a:extLst>
          </p:cNvPr>
          <p:cNvSpPr txBox="1"/>
          <p:nvPr/>
        </p:nvSpPr>
        <p:spPr>
          <a:xfrm>
            <a:off x="4566277" y="1538546"/>
            <a:ext cx="104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f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1400" dirty="0" err="1">
                <a:latin typeface="APL385 Unicode" panose="020B0709000202000203" pitchFamily="49" charset="0"/>
              </a:rPr>
              <a:t>g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GB" sz="1400" dirty="0" err="1">
                <a:latin typeface="APL385 Unicode" panose="020B0709000202000203" pitchFamily="49" charset="0"/>
              </a:rPr>
              <a:t>h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D270DE-4702-5B79-6A10-D2AE66D82C50}"/>
              </a:ext>
            </a:extLst>
          </p:cNvPr>
          <p:cNvSpPr txBox="1"/>
          <p:nvPr/>
        </p:nvSpPr>
        <p:spPr>
          <a:xfrm rot="8100000">
            <a:off x="3985727" y="2462843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arabun" panose="00000500000000000000" pitchFamily="2" charset="-34"/>
              </a:rPr>
              <a:t>👈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CFE4A0-A678-589A-3467-896EABEFEC82}"/>
              </a:ext>
            </a:extLst>
          </p:cNvPr>
          <p:cNvSpPr txBox="1"/>
          <p:nvPr/>
        </p:nvSpPr>
        <p:spPr>
          <a:xfrm rot="13500000">
            <a:off x="5529380" y="2578766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20671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3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F7EA2F-4039-F64A-27F5-9386F9146F91}"/>
              </a:ext>
            </a:extLst>
          </p:cNvPr>
          <p:cNvCxnSpPr/>
          <p:nvPr/>
        </p:nvCxnSpPr>
        <p:spPr>
          <a:xfrm flipV="1">
            <a:off x="2761378" y="21792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807D9F-2919-E5CA-5E16-9F5944E1C68C}"/>
              </a:ext>
            </a:extLst>
          </p:cNvPr>
          <p:cNvCxnSpPr>
            <a:cxnSpLocks/>
          </p:cNvCxnSpPr>
          <p:nvPr/>
        </p:nvCxnSpPr>
        <p:spPr>
          <a:xfrm flipH="1" flipV="1">
            <a:off x="3276039" y="2179291"/>
            <a:ext cx="602541" cy="735007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8418F5-F778-5F24-F898-8AC70315DA6E}"/>
              </a:ext>
            </a:extLst>
          </p:cNvPr>
          <p:cNvCxnSpPr>
            <a:cxnSpLocks/>
          </p:cNvCxnSpPr>
          <p:nvPr/>
        </p:nvCxnSpPr>
        <p:spPr>
          <a:xfrm flipH="1" flipV="1">
            <a:off x="2761378" y="2565400"/>
            <a:ext cx="1086722" cy="390241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4DFFD0-0CBC-5AD9-725A-D35324B4ACA6}"/>
              </a:ext>
            </a:extLst>
          </p:cNvPr>
          <p:cNvSpPr txBox="1"/>
          <p:nvPr/>
        </p:nvSpPr>
        <p:spPr>
          <a:xfrm>
            <a:off x="2842340" y="153572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8E7AF-7FE5-D54A-212D-AD6835FF8AFF}"/>
              </a:ext>
            </a:extLst>
          </p:cNvPr>
          <p:cNvSpPr txBox="1"/>
          <p:nvPr/>
        </p:nvSpPr>
        <p:spPr>
          <a:xfrm>
            <a:off x="2947108" y="153854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FDF1CB-405F-2EB6-2681-44F37905E4C1}"/>
              </a:ext>
            </a:extLst>
          </p:cNvPr>
          <p:cNvSpPr/>
          <p:nvPr/>
        </p:nvSpPr>
        <p:spPr>
          <a:xfrm>
            <a:off x="2285400" y="1539697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EEBA0-459D-17FA-C396-0A755A07A0B0}"/>
              </a:ext>
            </a:extLst>
          </p:cNvPr>
          <p:cNvSpPr txBox="1"/>
          <p:nvPr/>
        </p:nvSpPr>
        <p:spPr>
          <a:xfrm>
            <a:off x="2523998" y="1964326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       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F2EF0-7964-9C6D-DB68-86F4F2F36B86}"/>
              </a:ext>
            </a:extLst>
          </p:cNvPr>
          <p:cNvSpPr txBox="1"/>
          <p:nvPr/>
        </p:nvSpPr>
        <p:spPr>
          <a:xfrm>
            <a:off x="453542" y="154383"/>
            <a:ext cx="18311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pre/postprocess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55580-1BFC-141E-7B15-72F150EE3C1F}"/>
              </a:ext>
            </a:extLst>
          </p:cNvPr>
          <p:cNvSpPr txBox="1"/>
          <p:nvPr/>
        </p:nvSpPr>
        <p:spPr>
          <a:xfrm>
            <a:off x="194906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B351D-761B-7DF6-B55E-4FCA2BC323BE}"/>
              </a:ext>
            </a:extLst>
          </p:cNvPr>
          <p:cNvSpPr txBox="1"/>
          <p:nvPr/>
        </p:nvSpPr>
        <p:spPr>
          <a:xfrm>
            <a:off x="122379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01F6B-E3CA-6E3C-C6E2-AE4B961A141E}"/>
              </a:ext>
            </a:extLst>
          </p:cNvPr>
          <p:cNvSpPr txBox="1"/>
          <p:nvPr/>
        </p:nvSpPr>
        <p:spPr>
          <a:xfrm>
            <a:off x="378125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51CEB3-6586-4328-1E33-6BEC6C074055}"/>
              </a:ext>
            </a:extLst>
          </p:cNvPr>
          <p:cNvSpPr txBox="1"/>
          <p:nvPr/>
        </p:nvSpPr>
        <p:spPr>
          <a:xfrm>
            <a:off x="120985" y="1554556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9811F2-92E7-B0C0-2166-A2D74D35C1CF}"/>
              </a:ext>
            </a:extLst>
          </p:cNvPr>
          <p:cNvSpPr txBox="1"/>
          <p:nvPr/>
        </p:nvSpPr>
        <p:spPr>
          <a:xfrm>
            <a:off x="2283318" y="1731222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0B1D3-EDEA-432A-4027-9E1B92F635F5}"/>
              </a:ext>
            </a:extLst>
          </p:cNvPr>
          <p:cNvSpPr/>
          <p:nvPr/>
        </p:nvSpPr>
        <p:spPr>
          <a:xfrm>
            <a:off x="4117914" y="1535983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06FBE-3DDE-6E91-E0FF-995411CD6A81}"/>
              </a:ext>
            </a:extLst>
          </p:cNvPr>
          <p:cNvSpPr txBox="1"/>
          <p:nvPr/>
        </p:nvSpPr>
        <p:spPr>
          <a:xfrm>
            <a:off x="4356512" y="1960612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h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⍺         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A6A6B0-2DFB-B520-754E-8DC65532E471}"/>
              </a:ext>
            </a:extLst>
          </p:cNvPr>
          <p:cNvSpPr txBox="1"/>
          <p:nvPr/>
        </p:nvSpPr>
        <p:spPr>
          <a:xfrm>
            <a:off x="4115832" y="1727508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9640FF-807E-E9CA-9ADE-058320AB3B80}"/>
              </a:ext>
            </a:extLst>
          </p:cNvPr>
          <p:cNvGrpSpPr/>
          <p:nvPr/>
        </p:nvGrpSpPr>
        <p:grpSpPr>
          <a:xfrm>
            <a:off x="4526405" y="2186136"/>
            <a:ext cx="1204975" cy="740335"/>
            <a:chOff x="4526405" y="3134229"/>
            <a:chExt cx="1204975" cy="74033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C4BBEFB-5AAA-19A8-5696-A6F5ED045494}"/>
                </a:ext>
              </a:extLst>
            </p:cNvPr>
            <p:cNvCxnSpPr/>
            <p:nvPr/>
          </p:nvCxnSpPr>
          <p:spPr>
            <a:xfrm flipH="1" flipV="1">
              <a:off x="4526405" y="3629284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ADAB50-E718-2470-97D1-F46D648EEC29}"/>
                </a:ext>
              </a:extLst>
            </p:cNvPr>
            <p:cNvCxnSpPr/>
            <p:nvPr/>
          </p:nvCxnSpPr>
          <p:spPr>
            <a:xfrm flipV="1">
              <a:off x="4571410" y="3134229"/>
              <a:ext cx="360040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AD5E32-CB49-0B3E-2FF8-11BEF75AD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6071" y="3134229"/>
              <a:ext cx="360039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D3537B-A395-AFDB-F113-AAA1A25ABEA8}"/>
                </a:ext>
              </a:extLst>
            </p:cNvPr>
            <p:cNvCxnSpPr/>
            <p:nvPr/>
          </p:nvCxnSpPr>
          <p:spPr>
            <a:xfrm flipH="1" flipV="1">
              <a:off x="5596365" y="3649539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02D362D-FF27-3C74-597C-1FE3B5912E0A}"/>
              </a:ext>
            </a:extLst>
          </p:cNvPr>
          <p:cNvSpPr txBox="1"/>
          <p:nvPr/>
        </p:nvSpPr>
        <p:spPr>
          <a:xfrm>
            <a:off x="4566277" y="1538546"/>
            <a:ext cx="104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f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1400" dirty="0" err="1">
                <a:latin typeface="APL385 Unicode" panose="020B0709000202000203" pitchFamily="49" charset="0"/>
              </a:rPr>
              <a:t>g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GB" sz="1400" dirty="0" err="1">
                <a:latin typeface="APL385 Unicode" panose="020B0709000202000203" pitchFamily="49" charset="0"/>
              </a:rPr>
              <a:t>h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D270DE-4702-5B79-6A10-D2AE66D82C50}"/>
              </a:ext>
            </a:extLst>
          </p:cNvPr>
          <p:cNvSpPr txBox="1"/>
          <p:nvPr/>
        </p:nvSpPr>
        <p:spPr>
          <a:xfrm rot="8100000">
            <a:off x="3994270" y="3999237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arabun" panose="00000500000000000000" pitchFamily="2" charset="-34"/>
              </a:rPr>
              <a:t>👈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CFE4A0-A678-589A-3467-896EABEFEC82}"/>
              </a:ext>
            </a:extLst>
          </p:cNvPr>
          <p:cNvSpPr txBox="1"/>
          <p:nvPr/>
        </p:nvSpPr>
        <p:spPr>
          <a:xfrm rot="13500000">
            <a:off x="5529381" y="4148487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80A503-B439-E2BE-107F-29A9AFEA4E55}"/>
              </a:ext>
            </a:extLst>
          </p:cNvPr>
          <p:cNvSpPr txBox="1"/>
          <p:nvPr/>
        </p:nvSpPr>
        <p:spPr>
          <a:xfrm>
            <a:off x="5950428" y="2530455"/>
            <a:ext cx="319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⍺ 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latin typeface="APL385 Unicode" panose="020B0709000202000203" pitchFamily="49" charset="0"/>
              </a:rPr>
              <a:t> ⍵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n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⇔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⍺ </a:t>
            </a:r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latin typeface="APL385 Unicode" panose="020B0709000202000203" pitchFamily="49" charset="0"/>
              </a:rPr>
              <a:t> ⍵</a:t>
            </a:r>
          </a:p>
        </p:txBody>
      </p:sp>
    </p:spTree>
    <p:extLst>
      <p:ext uri="{BB962C8B-B14F-4D97-AF65-F5344CB8AC3E}">
        <p14:creationId xmlns:p14="http://schemas.microsoft.com/office/powerpoint/2010/main" val="202451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0B1D3-EDEA-432A-4027-9E1B92F635F5}"/>
              </a:ext>
            </a:extLst>
          </p:cNvPr>
          <p:cNvSpPr/>
          <p:nvPr/>
        </p:nvSpPr>
        <p:spPr>
          <a:xfrm>
            <a:off x="4117914" y="1535983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06FBE-3DDE-6E91-E0FF-995411CD6A81}"/>
              </a:ext>
            </a:extLst>
          </p:cNvPr>
          <p:cNvSpPr txBox="1"/>
          <p:nvPr/>
        </p:nvSpPr>
        <p:spPr>
          <a:xfrm>
            <a:off x="4356512" y="1960612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h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⍺         ⍵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9640FF-807E-E9CA-9ADE-058320AB3B80}"/>
              </a:ext>
            </a:extLst>
          </p:cNvPr>
          <p:cNvGrpSpPr/>
          <p:nvPr/>
        </p:nvGrpSpPr>
        <p:grpSpPr>
          <a:xfrm>
            <a:off x="4526405" y="2186136"/>
            <a:ext cx="1204975" cy="740335"/>
            <a:chOff x="4526405" y="3134229"/>
            <a:chExt cx="1204975" cy="74033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C4BBEFB-5AAA-19A8-5696-A6F5ED045494}"/>
                </a:ext>
              </a:extLst>
            </p:cNvPr>
            <p:cNvCxnSpPr/>
            <p:nvPr/>
          </p:nvCxnSpPr>
          <p:spPr>
            <a:xfrm flipH="1" flipV="1">
              <a:off x="4526405" y="3629284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ADAB50-E718-2470-97D1-F46D648EEC29}"/>
                </a:ext>
              </a:extLst>
            </p:cNvPr>
            <p:cNvCxnSpPr/>
            <p:nvPr/>
          </p:nvCxnSpPr>
          <p:spPr>
            <a:xfrm flipV="1">
              <a:off x="4571410" y="3134229"/>
              <a:ext cx="360040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AD5E32-CB49-0B3E-2FF8-11BEF75AD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6071" y="3134229"/>
              <a:ext cx="360039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D3537B-A395-AFDB-F113-AAA1A25ABEA8}"/>
                </a:ext>
              </a:extLst>
            </p:cNvPr>
            <p:cNvCxnSpPr/>
            <p:nvPr/>
          </p:nvCxnSpPr>
          <p:spPr>
            <a:xfrm flipH="1" flipV="1">
              <a:off x="5596365" y="3649539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02D362D-FF27-3C74-597C-1FE3B5912E0A}"/>
              </a:ext>
            </a:extLst>
          </p:cNvPr>
          <p:cNvSpPr txBox="1"/>
          <p:nvPr/>
        </p:nvSpPr>
        <p:spPr>
          <a:xfrm>
            <a:off x="4566277" y="1538546"/>
            <a:ext cx="104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f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1400" dirty="0" err="1">
                <a:latin typeface="APL385 Unicode" panose="020B0709000202000203" pitchFamily="49" charset="0"/>
              </a:rPr>
              <a:t>g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GB" sz="1400" dirty="0" err="1">
                <a:latin typeface="APL385 Unicode" panose="020B0709000202000203" pitchFamily="49" charset="0"/>
              </a:rPr>
              <a:t>h</a:t>
            </a:r>
            <a:endParaRPr lang="en-GB" sz="1400" dirty="0">
              <a:latin typeface="Sarabun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D853F7-391C-6BB3-EDFF-64C35225382D}"/>
              </a:ext>
            </a:extLst>
          </p:cNvPr>
          <p:cNvSpPr txBox="1"/>
          <p:nvPr/>
        </p:nvSpPr>
        <p:spPr>
          <a:xfrm>
            <a:off x="4115832" y="1727508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</p:spTree>
    <p:extLst>
      <p:ext uri="{BB962C8B-B14F-4D97-AF65-F5344CB8AC3E}">
        <p14:creationId xmlns:p14="http://schemas.microsoft.com/office/powerpoint/2010/main" val="38371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Split-compose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      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E757E-254B-8485-A64A-CE25EE883F61}"/>
              </a:ext>
            </a:extLst>
          </p:cNvPr>
          <p:cNvSpPr txBox="1"/>
          <p:nvPr/>
        </p:nvSpPr>
        <p:spPr>
          <a:xfrm>
            <a:off x="3249042" y="2067204"/>
            <a:ext cx="138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f⍛g∘h</a:t>
            </a:r>
            <a:endParaRPr lang="en-GB" sz="2400" dirty="0">
              <a:latin typeface="Sarabun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ECD82-9AF9-2C61-C737-6FAB59E711B8}"/>
              </a:ext>
            </a:extLst>
          </p:cNvPr>
          <p:cNvSpPr txBox="1"/>
          <p:nvPr/>
        </p:nvSpPr>
        <p:spPr>
          <a:xfrm>
            <a:off x="5277293" y="2128493"/>
            <a:ext cx="348603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pPr>
              <a:tabLst>
                <a:tab pos="4397375" algn="r"/>
              </a:tabLst>
            </a:pPr>
            <a:r>
              <a:rPr lang="en-GB" sz="2400" dirty="0">
                <a:latin typeface="Sarabun" panose="00000500000000000000" pitchFamily="2" charset="-34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Pre-18.0: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>
                <a:latin typeface="APL385 Unicode" panose="020B0709000202000203" pitchFamily="49" charset="0"/>
              </a:rPr>
              <a:t>g⍨∘f⍨∘h  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latin typeface="Sarabun" panose="00000500000000000000" pitchFamily="2" charset="-34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18.0: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>
                <a:latin typeface="APL385 Unicode" panose="020B0709000202000203" pitchFamily="49" charset="0"/>
              </a:rPr>
              <a:t>(f⍤⊣ g h⍤⊢)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 20.0: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 err="1">
                <a:latin typeface="APL385 Unicode" panose="020B0709000202000203" pitchFamily="49" charset="0"/>
              </a:rPr>
              <a:t>f⍛g∘h</a:t>
            </a:r>
            <a:r>
              <a:rPr lang="en-GB" sz="2400" dirty="0">
                <a:latin typeface="APL385 Unicode" panose="020B0709000202000203" pitchFamily="49" charset="0"/>
              </a:rPr>
              <a:t>   </a:t>
            </a:r>
            <a:endParaRPr lang="en-GB" sz="2400" dirty="0">
              <a:solidFill>
                <a:schemeClr val="accent2"/>
              </a:solidFill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8673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Split-compose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      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E757E-254B-8485-A64A-CE25EE883F61}"/>
              </a:ext>
            </a:extLst>
          </p:cNvPr>
          <p:cNvSpPr txBox="1"/>
          <p:nvPr/>
        </p:nvSpPr>
        <p:spPr>
          <a:xfrm>
            <a:off x="3249042" y="2067204"/>
            <a:ext cx="138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f⍛g∘h</a:t>
            </a:r>
            <a:endParaRPr lang="en-GB" sz="2400" dirty="0">
              <a:latin typeface="Sarabun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ECD82-9AF9-2C61-C737-6FAB59E711B8}"/>
              </a:ext>
            </a:extLst>
          </p:cNvPr>
          <p:cNvSpPr txBox="1"/>
          <p:nvPr/>
        </p:nvSpPr>
        <p:spPr>
          <a:xfrm>
            <a:off x="5277293" y="2128493"/>
            <a:ext cx="348603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pPr>
              <a:tabLst>
                <a:tab pos="4397375" algn="r"/>
              </a:tabLst>
            </a:pPr>
            <a:r>
              <a:rPr lang="en-GB" sz="2400" dirty="0">
                <a:latin typeface="Sarabun" panose="00000500000000000000" pitchFamily="2" charset="-34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Pre-18.0: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>
                <a:latin typeface="APL385 Unicode" panose="020B0709000202000203" pitchFamily="49" charset="0"/>
              </a:rPr>
              <a:t>((f⊣)g(h⊢))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latin typeface="Sarabun" panose="00000500000000000000" pitchFamily="2" charset="-34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18.0: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>
                <a:latin typeface="APL385 Unicode" panose="020B0709000202000203" pitchFamily="49" charset="0"/>
              </a:rPr>
              <a:t>(f⍤⊣ g h⍤⊢)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 20.0: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 err="1">
                <a:latin typeface="APL385 Unicode" panose="020B0709000202000203" pitchFamily="49" charset="0"/>
              </a:rPr>
              <a:t>f⍛g∘h</a:t>
            </a:r>
            <a:r>
              <a:rPr lang="en-GB" sz="2400" dirty="0">
                <a:latin typeface="APL385 Unicode" panose="020B0709000202000203" pitchFamily="49" charset="0"/>
              </a:rPr>
              <a:t>   </a:t>
            </a:r>
            <a:endParaRPr lang="en-GB" sz="2400" dirty="0">
              <a:solidFill>
                <a:schemeClr val="accent2"/>
              </a:solidFill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4955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Split-compose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f⍛g∘h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Hybrid mitigation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   2∘| ⍛/</a:t>
            </a:r>
            <a:endParaRPr lang="en-GB" dirty="0">
              <a:cs typeface="Sarabun" panose="00000500000000000000" pitchFamily="2" charset="-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8B2DF-3101-7C20-1248-E22CC0E3A86D}"/>
              </a:ext>
            </a:extLst>
          </p:cNvPr>
          <p:cNvSpPr txBox="1"/>
          <p:nvPr/>
        </p:nvSpPr>
        <p:spPr>
          <a:xfrm>
            <a:off x="5277293" y="2549403"/>
            <a:ext cx="348603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pPr>
              <a:tabLst>
                <a:tab pos="4397375" algn="r"/>
              </a:tabLst>
            </a:pPr>
            <a:r>
              <a:rPr lang="en-GB" sz="2400" dirty="0">
                <a:latin typeface="Sarabun" panose="00000500000000000000" pitchFamily="2" charset="-34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Pre-18.0: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>
                <a:latin typeface="APL385 Unicode" panose="020B0709000202000203" pitchFamily="49" charset="0"/>
              </a:rPr>
              <a:t>(2∘|{⍺/⍵}⊢)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latin typeface="Sarabun" panose="00000500000000000000" pitchFamily="2" charset="-34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18.0: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>
                <a:latin typeface="APL385 Unicode" panose="020B0709000202000203" pitchFamily="49" charset="0"/>
              </a:rPr>
              <a:t>(2∘|⊢⍤/⊢)  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solidFill>
                  <a:schemeClr val="accent1"/>
                </a:solidFill>
                <a:latin typeface="Sarabun" panose="00000500000000000000" pitchFamily="2" charset="-34"/>
              </a:rPr>
              <a:t> 20.0:</a:t>
            </a:r>
            <a:r>
              <a:rPr lang="en-GB" sz="2400" dirty="0">
                <a:latin typeface="Sarabun" panose="00000500000000000000" pitchFamily="2" charset="-34"/>
              </a:rPr>
              <a:t>	</a:t>
            </a:r>
            <a:r>
              <a:rPr lang="en-GB" sz="2400" dirty="0">
                <a:latin typeface="APL385 Unicode" panose="020B0709000202000203" pitchFamily="49" charset="0"/>
              </a:rPr>
              <a:t>2∘| ⍛/    </a:t>
            </a:r>
            <a:endParaRPr lang="en-GB" sz="2400" dirty="0">
              <a:solidFill>
                <a:schemeClr val="accent2"/>
              </a:solidFill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22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</a:p>
          <a:p>
            <a:pPr marL="361950" indent="0">
              <a:buNone/>
            </a:pPr>
            <a:endParaRPr lang="en-GB" dirty="0">
              <a:cs typeface="Sarabun" panose="00000500000000000000" pitchFamily="2" charset="-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Atkinson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12415</TotalTime>
  <Words>6157</Words>
  <Application>Microsoft Office PowerPoint</Application>
  <PresentationFormat>On-screen Show (16:9)</PresentationFormat>
  <Paragraphs>1816</Paragraphs>
  <Slides>141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59" baseType="lpstr">
      <vt:lpstr>MV Boli</vt:lpstr>
      <vt:lpstr>Arial</vt:lpstr>
      <vt:lpstr>Calibri</vt:lpstr>
      <vt:lpstr>APL333</vt:lpstr>
      <vt:lpstr>Courier New</vt:lpstr>
      <vt:lpstr>Wingdings 2</vt:lpstr>
      <vt:lpstr>Sarabun</vt:lpstr>
      <vt:lpstr>Lucida Sans Unicode</vt:lpstr>
      <vt:lpstr>Cambria Math</vt:lpstr>
      <vt:lpstr>APL386 Unicode</vt:lpstr>
      <vt:lpstr>Segoe UI Emoji</vt:lpstr>
      <vt:lpstr>Stencil</vt:lpstr>
      <vt:lpstr>Atkinson Hyperlegible</vt:lpstr>
      <vt:lpstr>Bahnschrift Condensed</vt:lpstr>
      <vt:lpstr>Hobo Std</vt:lpstr>
      <vt:lpstr>APL385 Unicode</vt:lpstr>
      <vt:lpstr>Wingdings</vt:lpstr>
      <vt:lpstr>Office Theme</vt:lpstr>
      <vt:lpstr>Language Enhancements</vt:lpstr>
      <vt:lpstr>Language Enhancements</vt:lpstr>
      <vt:lpstr>PowerPoint Presentation</vt:lpstr>
      <vt:lpstr>PowerPoint Presentation</vt:lpstr>
      <vt:lpstr>PowerPoint Presentation</vt:lpstr>
      <vt:lpstr>Indexing with Nested Vectors</vt:lpstr>
      <vt:lpstr>Indexing with Nested Vectors</vt:lpstr>
      <vt:lpstr>Language Enhancements</vt:lpstr>
      <vt:lpstr>Core Language Enhancements</vt:lpstr>
      <vt:lpstr>Core Language Enhancements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Indexing with Nested Vectors</vt:lpstr>
      <vt:lpstr>Data Transformation</vt:lpstr>
      <vt:lpstr>Data Transformation</vt:lpstr>
      <vt:lpstr>Data Transformation</vt:lpstr>
      <vt:lpstr>Data Transformation</vt:lpstr>
      <vt:lpstr>Data Transformation</vt:lpstr>
      <vt:lpstr>Indexing with Nested Vectors</vt:lpstr>
      <vt:lpstr>Indexing with Nested Vectors</vt:lpstr>
      <vt:lpstr>Indexing with Nested Vectors</vt:lpstr>
      <vt:lpstr>Indexing with Nested Vectors</vt:lpstr>
      <vt:lpstr>Indexing with Nested Vectors</vt:lpstr>
      <vt:lpstr>Indexing with Nested Vectors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 – quiz</vt:lpstr>
      <vt:lpstr>Function Application</vt:lpstr>
      <vt:lpstr>Function Application</vt:lpstr>
      <vt:lpstr>Core Language</vt:lpstr>
      <vt:lpstr>Core Language</vt:lpstr>
      <vt:lpstr>Core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PowerPoint Presentation</vt:lpstr>
      <vt:lpstr>PowerPoint Presentation</vt:lpstr>
      <vt:lpstr>PowerPoint Presentation</vt:lpstr>
      <vt:lpstr>PowerPoint Presentation</vt:lpstr>
      <vt:lpstr>Function Composition</vt:lpstr>
      <vt:lpstr>Function Composition</vt:lpstr>
      <vt:lpstr>Function Composition</vt:lpstr>
      <vt:lpstr>Function Composition</vt:lpstr>
      <vt:lpstr>Language Enhancements</vt:lpstr>
      <vt:lpstr>Language Enhancements</vt:lpstr>
      <vt:lpstr>Language Enhancements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Axis Manipulation</vt:lpstr>
      <vt:lpstr>Language Enhancements</vt:lpstr>
      <vt:lpstr>Language Enhancements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Adam Brudzewsky</cp:lastModifiedBy>
  <cp:revision>223</cp:revision>
  <dcterms:created xsi:type="dcterms:W3CDTF">2019-07-25T11:46:05Z</dcterms:created>
  <dcterms:modified xsi:type="dcterms:W3CDTF">2023-04-25T08:20:31Z</dcterms:modified>
</cp:coreProperties>
</file>