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57" r:id="rId1"/>
    <p:sldMasterId id="2147483663" r:id="rId2"/>
  </p:sldMasterIdLst>
  <p:notesMasterIdLst>
    <p:notesMasterId r:id="rId26"/>
  </p:notesMasterIdLst>
  <p:handoutMasterIdLst>
    <p:handoutMasterId r:id="rId27"/>
  </p:handoutMasterIdLst>
  <p:sldIdLst>
    <p:sldId id="256" r:id="rId3"/>
    <p:sldId id="257" r:id="rId4"/>
    <p:sldId id="258" r:id="rId5"/>
    <p:sldId id="260" r:id="rId6"/>
    <p:sldId id="279" r:id="rId7"/>
    <p:sldId id="263" r:id="rId8"/>
    <p:sldId id="277" r:id="rId9"/>
    <p:sldId id="265" r:id="rId10"/>
    <p:sldId id="267" r:id="rId11"/>
    <p:sldId id="276" r:id="rId12"/>
    <p:sldId id="264" r:id="rId13"/>
    <p:sldId id="269" r:id="rId14"/>
    <p:sldId id="259" r:id="rId15"/>
    <p:sldId id="272" r:id="rId16"/>
    <p:sldId id="527" r:id="rId17"/>
    <p:sldId id="273" r:id="rId18"/>
    <p:sldId id="531" r:id="rId19"/>
    <p:sldId id="270" r:id="rId20"/>
    <p:sldId id="261" r:id="rId21"/>
    <p:sldId id="528" r:id="rId22"/>
    <p:sldId id="529" r:id="rId23"/>
    <p:sldId id="275" r:id="rId24"/>
    <p:sldId id="530" r:id="rId2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94949"/>
    <a:srgbClr val="FF9421"/>
    <a:srgbClr val="EFEFBE"/>
    <a:srgbClr val="F6F6D9"/>
    <a:srgbClr val="7C7D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26" autoAdjust="0"/>
    <p:restoredTop sz="86255" autoAdjust="0"/>
  </p:normalViewPr>
  <p:slideViewPr>
    <p:cSldViewPr>
      <p:cViewPr varScale="1">
        <p:scale>
          <a:sx n="185" d="100"/>
          <a:sy n="185" d="100"/>
        </p:scale>
        <p:origin x="1002" y="156"/>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65" d="100"/>
          <a:sy n="65" d="100"/>
        </p:scale>
        <p:origin x="-3130" y="-86"/>
      </p:cViewPr>
      <p:guideLst>
        <p:guide orient="horz" pos="2880"/>
        <p:guide pos="2160"/>
      </p:guideLst>
    </p:cSldViewPr>
  </p:notesViewPr>
  <p:gridSpacing cx="45005" cy="45005"/>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A6A3BD-28BD-4949-B52F-24E999822598}" type="datetimeFigureOut">
              <a:rPr lang="en-GB" smtClean="0"/>
              <a:t>06/05/2021</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D7370AB-76A5-41F1-9753-9FE7E667F0C0}" type="slidenum">
              <a:rPr lang="en-GB" smtClean="0"/>
              <a:t>‹Nr.›</a:t>
            </a:fld>
            <a:endParaRPr lang="en-GB"/>
          </a:p>
        </p:txBody>
      </p:sp>
    </p:spTree>
    <p:extLst>
      <p:ext uri="{BB962C8B-B14F-4D97-AF65-F5344CB8AC3E}">
        <p14:creationId xmlns:p14="http://schemas.microsoft.com/office/powerpoint/2010/main" val="35647182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EAEF8A-5BB8-41C8-B8C2-160617C17EF4}" type="datetimeFigureOut">
              <a:rPr lang="en-GB" smtClean="0"/>
              <a:t>06/05/2021</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20660A-27FD-4528-AE7F-EC6080404EEB}" type="slidenum">
              <a:rPr lang="en-GB" smtClean="0"/>
              <a:t>‹Nr.›</a:t>
            </a:fld>
            <a:endParaRPr lang="en-GB"/>
          </a:p>
        </p:txBody>
      </p:sp>
    </p:spTree>
    <p:extLst>
      <p:ext uri="{BB962C8B-B14F-4D97-AF65-F5344CB8AC3E}">
        <p14:creationId xmlns:p14="http://schemas.microsoft.com/office/powerpoint/2010/main" val="2012133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Nachdem Morten jetzt vorgeführt hat, was mit Text-basierter Entwicklung alles möglich ist, möchte ich gerne weitere Aspekte des Lebens in der Textwelt beleuchten</a:t>
            </a:r>
          </a:p>
        </p:txBody>
      </p:sp>
      <p:sp>
        <p:nvSpPr>
          <p:cNvPr id="4" name="Foliennummernplatzhalter 3"/>
          <p:cNvSpPr>
            <a:spLocks noGrp="1"/>
          </p:cNvSpPr>
          <p:nvPr>
            <p:ph type="sldNum" sz="quarter" idx="5"/>
          </p:nvPr>
        </p:nvSpPr>
        <p:spPr/>
        <p:txBody>
          <a:bodyPr/>
          <a:lstStyle/>
          <a:p>
            <a:fld id="{4320660A-27FD-4528-AE7F-EC6080404EEB}" type="slidenum">
              <a:rPr lang="en-GB" smtClean="0"/>
              <a:t>0</a:t>
            </a:fld>
            <a:endParaRPr lang="en-GB"/>
          </a:p>
        </p:txBody>
      </p:sp>
    </p:spTree>
    <p:extLst>
      <p:ext uri="{BB962C8B-B14F-4D97-AF65-F5344CB8AC3E}">
        <p14:creationId xmlns:p14="http://schemas.microsoft.com/office/powerpoint/2010/main" val="32084338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t>Als Beispiel zum Einstieg möchte ich einen der vielen Conga-Tests zeigen. Test-Funktionen können beliebig komplex sein. Einzige Anforderung: wenn es nicht läuft, wollen wir es wissen (d.h. fn muss Ergebnis liefern – und wenn es kein leerer String ist, sollten dort die Fehlermeldungen gesammelt sein).</a:t>
            </a:r>
          </a:p>
          <a:p>
            <a:r>
              <a:rPr lang="de-DE"/>
              <a:t>d.h ,die Funktion liefert ein Ergebnis,</a:t>
            </a:r>
          </a:p>
          <a:p>
            <a:r>
              <a:rPr lang="de-DE"/>
              <a:t>das wird initialisiert</a:t>
            </a:r>
          </a:p>
          <a:p>
            <a:r>
              <a:rPr lang="de-DE"/>
              <a:t>und dann (wenn ein Test schief ging) mit entsprechend aussagekrätigem Text zugewiesen.</a:t>
            </a:r>
          </a:p>
          <a:p>
            <a:endParaRPr lang="de-DE"/>
          </a:p>
          <a:p>
            <a:r>
              <a:rPr lang="de-DE"/>
              <a:t>Ein zweites Element, das man sehr häufig in unseren Tests antrifft, ist das Label "fail"</a:t>
            </a:r>
          </a:p>
          <a:p>
            <a:r>
              <a:rPr lang="de-DE"/>
              <a:t>welches jeweils angesprungen wird, wenn ein Test scheitert</a:t>
            </a:r>
          </a:p>
        </p:txBody>
      </p:sp>
      <p:sp>
        <p:nvSpPr>
          <p:cNvPr id="4" name="Foliennummernplatzhalter 3"/>
          <p:cNvSpPr>
            <a:spLocks noGrp="1"/>
          </p:cNvSpPr>
          <p:nvPr>
            <p:ph type="sldNum" sz="quarter" idx="5"/>
          </p:nvPr>
        </p:nvSpPr>
        <p:spPr/>
        <p:txBody>
          <a:bodyPr/>
          <a:lstStyle/>
          <a:p>
            <a:fld id="{4320660A-27FD-4528-AE7F-EC6080404EEB}" type="slidenum">
              <a:rPr lang="en-GB" smtClean="0"/>
              <a:t>13</a:t>
            </a:fld>
            <a:endParaRPr lang="en-GB"/>
          </a:p>
        </p:txBody>
      </p:sp>
    </p:spTree>
    <p:extLst>
      <p:ext uri="{BB962C8B-B14F-4D97-AF65-F5344CB8AC3E}">
        <p14:creationId xmlns:p14="http://schemas.microsoft.com/office/powerpoint/2010/main" val="9888282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Ich möchte anhand einer Zeile aus dem Conga-Test mal zeigen, was noch möglich ist.</a:t>
            </a:r>
          </a:p>
          <a:p>
            <a:r>
              <a:rPr lang="de-DE"/>
              <a:t>Hier sind ein paar Zeichen gefärbt, bitte lasst euch dadurch nicht stören - der Zweck wird gleich deutlich:</a:t>
            </a:r>
          </a:p>
          <a:p>
            <a:r>
              <a:rPr lang="de-DE"/>
              <a:t>Statt  ≠ kann auch die Check-Funktion benutzen, um mit einem Erwartungswert zu vergleichen. Das hat beabsichtigte Seiteneffekte: wenn man später den Test mit dem Modifier "-halt" ausführt </a:t>
            </a:r>
          </a:p>
          <a:p>
            <a:r>
              <a:rPr lang="de-DE"/>
              <a:t>und eine Check-Prüfung scheitert, wird der Test unterbrochen und man kann in der Session herausfinden, was da passiert ist! </a:t>
            </a:r>
          </a:p>
          <a:p>
            <a:r>
              <a:rPr lang="de-DE"/>
              <a:t>Und wenn man der Konvention folgt, das Testergebnis "r" zu nennen </a:t>
            </a:r>
          </a:p>
          <a:p>
            <a:r>
              <a:rPr lang="de-DE"/>
              <a:t>dann kann man die Zuweisung von r und den Sprung einem Label mit der Funktion "Because" lesbarer gestalten…</a:t>
            </a:r>
          </a:p>
        </p:txBody>
      </p:sp>
      <p:sp>
        <p:nvSpPr>
          <p:cNvPr id="4" name="Foliennummernplatzhalter 3"/>
          <p:cNvSpPr>
            <a:spLocks noGrp="1"/>
          </p:cNvSpPr>
          <p:nvPr>
            <p:ph type="sldNum" sz="quarter" idx="5"/>
          </p:nvPr>
        </p:nvSpPr>
        <p:spPr/>
        <p:txBody>
          <a:bodyPr/>
          <a:lstStyle/>
          <a:p>
            <a:fld id="{4320660A-27FD-4528-AE7F-EC6080404EEB}" type="slidenum">
              <a:rPr lang="en-GB" smtClean="0"/>
              <a:t>14</a:t>
            </a:fld>
            <a:endParaRPr lang="en-GB"/>
          </a:p>
        </p:txBody>
      </p:sp>
    </p:spTree>
    <p:extLst>
      <p:ext uri="{BB962C8B-B14F-4D97-AF65-F5344CB8AC3E}">
        <p14:creationId xmlns:p14="http://schemas.microsoft.com/office/powerpoint/2010/main" val="31017555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Dies ist ja nur ein kurzer oberflächlicher Einblick – aber ich möchte noch einige weitere Möglichkeiten erwähnen:</a:t>
            </a:r>
          </a:p>
          <a:p>
            <a:r>
              <a:rPr lang="de-DE"/>
              <a:t>evtl. muss für einen Test eine bestimmte Umgebung hergestellt werden (Datenbankverbindungen oder Bibliotheken geladen, Verzeichnisse erstellt) – die nach Beendigung des Tests ggf. auch wieder beseite geschafft werden müssen. Dafür gibt es die Möglichkeit, setups und teardown zu definieren. Im Pseudo-Code sieht man, daß jeweils alle Kombinationen auf setups &amp; tests ausgeführt werden und danach alle teardowns.</a:t>
            </a:r>
          </a:p>
          <a:p>
            <a:r>
              <a:rPr lang="de-DE"/>
              <a:t>Weiterhin kann DTest mit einem Modifier aufgerufen werden um APL nach Ausführung des Tests zu beenden. War der Test erfolgreich, wird dann Returncode 20 zurückgegegeben – gab es Probleme, rc=21 und zusätzlich wird ein Logdatei erzeugt.</a:t>
            </a:r>
          </a:p>
          <a:p>
            <a:r>
              <a:rPr lang="de-DE"/>
              <a:t>DBuild und DTest haben ein gemeinsames repository.</a:t>
            </a:r>
          </a:p>
          <a:p>
            <a:r>
              <a:rPr lang="de-DE"/>
              <a:t>es ist naheliegend, DTest für Modultests einzusetzen, aber der Fantasie sind keine Grenzen gesetzt. Ich habe auch für mehrere web-anwendungen tests geschrieben (mit Selenium) und dann in in DTest eingebettet, um sie leicht aufrufen zu können.</a:t>
            </a:r>
          </a:p>
        </p:txBody>
      </p:sp>
      <p:sp>
        <p:nvSpPr>
          <p:cNvPr id="4" name="Foliennummernplatzhalter 3"/>
          <p:cNvSpPr>
            <a:spLocks noGrp="1"/>
          </p:cNvSpPr>
          <p:nvPr>
            <p:ph type="sldNum" sz="quarter" idx="5"/>
          </p:nvPr>
        </p:nvSpPr>
        <p:spPr/>
        <p:txBody>
          <a:bodyPr/>
          <a:lstStyle/>
          <a:p>
            <a:fld id="{4320660A-27FD-4528-AE7F-EC6080404EEB}" type="slidenum">
              <a:rPr lang="en-GB" smtClean="0"/>
              <a:t>15</a:t>
            </a:fld>
            <a:endParaRPr lang="en-GB"/>
          </a:p>
        </p:txBody>
      </p:sp>
    </p:spTree>
    <p:extLst>
      <p:ext uri="{BB962C8B-B14F-4D97-AF65-F5344CB8AC3E}">
        <p14:creationId xmlns:p14="http://schemas.microsoft.com/office/powerpoint/2010/main" val="28398704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4320660A-27FD-4528-AE7F-EC6080404EEB}" type="slidenum">
              <a:rPr lang="en-GB" smtClean="0"/>
              <a:t>16</a:t>
            </a:fld>
            <a:endParaRPr lang="en-GB"/>
          </a:p>
        </p:txBody>
      </p:sp>
    </p:spTree>
    <p:extLst>
      <p:ext uri="{BB962C8B-B14F-4D97-AF65-F5344CB8AC3E}">
        <p14:creationId xmlns:p14="http://schemas.microsoft.com/office/powerpoint/2010/main" val="13861565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Ich möchte auch dieses Kapitel einleiten mit einer kühnen Behauptung der aber hoffentlich niemand widersprechen wird ;)Ich gehe sogar so noch weiter und behaupte #kl man kann gar nicht genug testen.</a:t>
            </a:r>
          </a:p>
          <a:p>
            <a:r>
              <a:rPr lang="de-DE"/>
              <a:t>Und das Thema "Testen" ist facettenreicher als man denkt:  spätestens seit Dyalog auf mehreren Betriebssystemen läuft gibt es da zusätzliche Aspekte, die man berücksichtigen möchte oder muß.</a:t>
            </a:r>
          </a:p>
        </p:txBody>
      </p:sp>
      <p:sp>
        <p:nvSpPr>
          <p:cNvPr id="4" name="Foliennummernplatzhalter 3"/>
          <p:cNvSpPr>
            <a:spLocks noGrp="1"/>
          </p:cNvSpPr>
          <p:nvPr>
            <p:ph type="sldNum" sz="quarter" idx="5"/>
          </p:nvPr>
        </p:nvSpPr>
        <p:spPr/>
        <p:txBody>
          <a:bodyPr/>
          <a:lstStyle/>
          <a:p>
            <a:fld id="{4320660A-27FD-4528-AE7F-EC6080404EEB}" type="slidenum">
              <a:rPr lang="en-GB" smtClean="0"/>
              <a:t>18</a:t>
            </a:fld>
            <a:endParaRPr lang="en-GB"/>
          </a:p>
        </p:txBody>
      </p:sp>
    </p:spTree>
    <p:extLst>
      <p:ext uri="{BB962C8B-B14F-4D97-AF65-F5344CB8AC3E}">
        <p14:creationId xmlns:p14="http://schemas.microsoft.com/office/powerpoint/2010/main" val="26929808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Die Tools Group umfasst mehrere Entwickler, die auf verschiedenen Platformen entwickeln #kl(meistens unter Windows). Wir wollen aber,l daß unser Code auf möglichst vielen Platformen lauffähig ist. Und dann muss man berücksichtigen, daß der Interpreter selbst ja auch in unterschiedlichen Ausprägungen vorliegt – so daß da schon einen hyperdimensionale Matrix entsteht, wenn man tatsächlich alle Kombinationen abdecken möchte. (Und ich habe jetzt nicht einmal die unterschiedlichen Ausprägungen von .net oder auch verschiedene Linux-Derivate erwähnt!)</a:t>
            </a:r>
          </a:p>
          <a:p>
            <a:r>
              <a:rPr lang="de-DE"/>
              <a:t>Auf jeden Fall kann ich sagen, daß das mehr Kombinationen sind, als ich persönlich testen möchte. </a:t>
            </a:r>
          </a:p>
        </p:txBody>
      </p:sp>
      <p:sp>
        <p:nvSpPr>
          <p:cNvPr id="4" name="Foliennummernplatzhalter 3"/>
          <p:cNvSpPr>
            <a:spLocks noGrp="1"/>
          </p:cNvSpPr>
          <p:nvPr>
            <p:ph type="sldNum" sz="quarter" idx="5"/>
          </p:nvPr>
        </p:nvSpPr>
        <p:spPr/>
        <p:txBody>
          <a:bodyPr/>
          <a:lstStyle/>
          <a:p>
            <a:fld id="{4320660A-27FD-4528-AE7F-EC6080404EEB}" type="slidenum">
              <a:rPr lang="en-GB" smtClean="0"/>
              <a:t>19</a:t>
            </a:fld>
            <a:endParaRPr lang="en-GB"/>
          </a:p>
        </p:txBody>
      </p:sp>
    </p:spTree>
    <p:extLst>
      <p:ext uri="{BB962C8B-B14F-4D97-AF65-F5344CB8AC3E}">
        <p14:creationId xmlns:p14="http://schemas.microsoft.com/office/powerpoint/2010/main" val="15529137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Zum Glück sind wir nicht allein mit diesem Thema – und wenn vorhin in Zusammenhang mit Textdateien schon die Offenheit gegenüber allen Tools anklang, möchte ich das jetzt nochmals betonen. Solche Probleme gibt's ja überall, wo ernsthaft entwickelt wird.  Insofern ist die Vorgehensweise, die wir jetzt anwenden, auch nichts völlig neues – sondern die Prinzipien sind erprobt, die Details der einzelnenen Schritte sicherlich unterschiedlich. Das ist zunächst  der Entwickler, der seinen Code mit GitHub verwaltet und eine neue Version übergeben möchte. Das wiederum erfährt cita. Wenn das Repository für CITA ausgelegt ist, werden Jobs in Jenkins angestossen, die dann die gewünschten Docker Container hochfahren, mit dem neuesten Stand des Repositories füllen und testen.  Danach gibt's ein Rückmeldung an den Entwickler und – wenn der Test erfolgreich war, wird der Pull Request gemerged.</a:t>
            </a:r>
          </a:p>
        </p:txBody>
      </p:sp>
      <p:sp>
        <p:nvSpPr>
          <p:cNvPr id="4" name="Foliennummernplatzhalter 3"/>
          <p:cNvSpPr>
            <a:spLocks noGrp="1"/>
          </p:cNvSpPr>
          <p:nvPr>
            <p:ph type="sldNum" sz="quarter" idx="5"/>
          </p:nvPr>
        </p:nvSpPr>
        <p:spPr/>
        <p:txBody>
          <a:bodyPr/>
          <a:lstStyle/>
          <a:p>
            <a:fld id="{4320660A-27FD-4528-AE7F-EC6080404EEB}" type="slidenum">
              <a:rPr lang="en-GB" smtClean="0"/>
              <a:t>20</a:t>
            </a:fld>
            <a:endParaRPr lang="en-GB"/>
          </a:p>
        </p:txBody>
      </p:sp>
    </p:spTree>
    <p:extLst>
      <p:ext uri="{BB962C8B-B14F-4D97-AF65-F5344CB8AC3E}">
        <p14:creationId xmlns:p14="http://schemas.microsoft.com/office/powerpoint/2010/main" val="6394434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Das zumindest ist die Idee, die Richtung in die wir gehen. Dafür arbeitet momentan die IT an den notwnedigen Routinen in Jenkins, um entsprechende Abläufe verdrahten zu können. Ein paar Bausteine sind aber schon umgesetzt.#kl Ich erwähnte ja vorhin, daß ein Repository für die Nutzung von CITA ausgelegt sein muss. Konkret ist das ganz einfach: dafür genügt es, eine Datei CITA.json5 im Root des jeweiligen Repositories anzulegen. Und natürlich auch Tests zu schreiben! </a:t>
            </a:r>
          </a:p>
          <a:p>
            <a:r>
              <a:rPr lang="de-DE"/>
              <a:t>In dieser Datei wird dann aufgeführt, welche Tests mit welchen Dyalog-Versionen ausgeführt werden sollen – dabei ist ab 12.1 alles möglich. Wichtig ist dann das "Test"-Element, mit dem man angibt, welche Tests ausgeführt werden sollen.</a:t>
            </a:r>
          </a:p>
          <a:p>
            <a:r>
              <a:rPr lang="de-DE"/>
              <a:t>Ich nutze dabei meistens eben ]DTest, aber grundsätzlich könnte hier auch einfach auf eine .aplf-Datei (oder Namespaces oder Klassen, die bestimmten Konventionen genügen) verwiesen werden. Ein solcher Test muss zum Abschluss eine Statusdatei mit festem Namen erzeugen, um Erfolg oder Scheitern des Tests mitzuteilen. Was ich jetzt schon implementiert habe, ist, daß man solche Tests gegen alle auf der jeweiligen Maschine installierten Interpreter ausführen kann – für die weiteren Schritte warte ich noch auf die Ergebnisse unserer IT. Wobei ich als nächstes schon mal den Schritt angehen möchte, nicht lokale Repositories zu testen, sondern auch beliebig Tags, Branches oder Comitts von GitHub-Repositories.</a:t>
            </a:r>
          </a:p>
        </p:txBody>
      </p:sp>
      <p:sp>
        <p:nvSpPr>
          <p:cNvPr id="4" name="Foliennummernplatzhalter 3"/>
          <p:cNvSpPr>
            <a:spLocks noGrp="1"/>
          </p:cNvSpPr>
          <p:nvPr>
            <p:ph type="sldNum" sz="quarter" idx="5"/>
          </p:nvPr>
        </p:nvSpPr>
        <p:spPr/>
        <p:txBody>
          <a:bodyPr/>
          <a:lstStyle/>
          <a:p>
            <a:fld id="{4320660A-27FD-4528-AE7F-EC6080404EEB}" type="slidenum">
              <a:rPr lang="en-GB" smtClean="0"/>
              <a:t>21</a:t>
            </a:fld>
            <a:endParaRPr lang="en-GB"/>
          </a:p>
        </p:txBody>
      </p:sp>
    </p:spTree>
    <p:extLst>
      <p:ext uri="{BB962C8B-B14F-4D97-AF65-F5344CB8AC3E}">
        <p14:creationId xmlns:p14="http://schemas.microsoft.com/office/powerpoint/2010/main" val="62830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4320660A-27FD-4528-AE7F-EC6080404EEB}" type="slidenum">
              <a:rPr lang="en-GB" smtClean="0"/>
              <a:t>22</a:t>
            </a:fld>
            <a:endParaRPr lang="en-GB"/>
          </a:p>
        </p:txBody>
      </p:sp>
    </p:spTree>
    <p:extLst>
      <p:ext uri="{BB962C8B-B14F-4D97-AF65-F5344CB8AC3E}">
        <p14:creationId xmlns:p14="http://schemas.microsoft.com/office/powerpoint/2010/main" val="24388790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Dinge, die man Textdateien rund um Dyalog APL noch bewirken kann. Ich weiß nicht, ob's auffällt, aber ich habe einige Dinge übernommen, die man aus der Literatur so kennt!</a:t>
            </a:r>
          </a:p>
        </p:txBody>
      </p:sp>
      <p:sp>
        <p:nvSpPr>
          <p:cNvPr id="4" name="Foliennummernplatzhalter 3"/>
          <p:cNvSpPr>
            <a:spLocks noGrp="1"/>
          </p:cNvSpPr>
          <p:nvPr>
            <p:ph type="sldNum" sz="quarter" idx="5"/>
          </p:nvPr>
        </p:nvSpPr>
        <p:spPr/>
        <p:txBody>
          <a:bodyPr/>
          <a:lstStyle/>
          <a:p>
            <a:fld id="{4320660A-27FD-4528-AE7F-EC6080404EEB}" type="slidenum">
              <a:rPr lang="en-GB" smtClean="0"/>
              <a:t>1</a:t>
            </a:fld>
            <a:endParaRPr lang="en-GB"/>
          </a:p>
        </p:txBody>
      </p:sp>
    </p:spTree>
    <p:extLst>
      <p:ext uri="{BB962C8B-B14F-4D97-AF65-F5344CB8AC3E}">
        <p14:creationId xmlns:p14="http://schemas.microsoft.com/office/powerpoint/2010/main" val="21733331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Bei der Vorbereitung der Präsentation habe ich mich an alte Zeiten zurückerinnert.  Ich habe nach einem Festplattencrash 1999 leider viel Historie verloren – daher weiss ich nicht mehr ganz genau, wann dieser erste Vortrag eigentlich genau war.  Falls sich von euch noch jmnd erinnert, wäre es toll!  Ich meine, es war so 1993/94 – und es ging auch schon um ein litarerisches Thema!</a:t>
            </a:r>
          </a:p>
        </p:txBody>
      </p:sp>
      <p:sp>
        <p:nvSpPr>
          <p:cNvPr id="4" name="Foliennummernplatzhalter 3"/>
          <p:cNvSpPr>
            <a:spLocks noGrp="1"/>
          </p:cNvSpPr>
          <p:nvPr>
            <p:ph type="sldNum" sz="quarter" idx="5"/>
          </p:nvPr>
        </p:nvSpPr>
        <p:spPr/>
        <p:txBody>
          <a:bodyPr/>
          <a:lstStyle/>
          <a:p>
            <a:fld id="{4320660A-27FD-4528-AE7F-EC6080404EEB}" type="slidenum">
              <a:rPr lang="en-GB" smtClean="0"/>
              <a:t>2</a:t>
            </a:fld>
            <a:endParaRPr lang="en-GB"/>
          </a:p>
        </p:txBody>
      </p:sp>
    </p:spTree>
    <p:extLst>
      <p:ext uri="{BB962C8B-B14F-4D97-AF65-F5344CB8AC3E}">
        <p14:creationId xmlns:p14="http://schemas.microsoft.com/office/powerpoint/2010/main" val="14652909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Also, steigen wir ein ins Thema mit der Frage "Ist jetzt alles Text"?</a:t>
            </a:r>
          </a:p>
        </p:txBody>
      </p:sp>
      <p:sp>
        <p:nvSpPr>
          <p:cNvPr id="4" name="Foliennummernplatzhalter 3"/>
          <p:cNvSpPr>
            <a:spLocks noGrp="1"/>
          </p:cNvSpPr>
          <p:nvPr>
            <p:ph type="sldNum" sz="quarter" idx="5"/>
          </p:nvPr>
        </p:nvSpPr>
        <p:spPr/>
        <p:txBody>
          <a:bodyPr/>
          <a:lstStyle/>
          <a:p>
            <a:fld id="{4320660A-27FD-4528-AE7F-EC6080404EEB}" type="slidenum">
              <a:rPr lang="en-GB" smtClean="0"/>
              <a:t>3</a:t>
            </a:fld>
            <a:endParaRPr lang="en-GB"/>
          </a:p>
        </p:txBody>
      </p:sp>
    </p:spTree>
    <p:extLst>
      <p:ext uri="{BB962C8B-B14F-4D97-AF65-F5344CB8AC3E}">
        <p14:creationId xmlns:p14="http://schemas.microsoft.com/office/powerpoint/2010/main" val="27324837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Ich hoffe, ich konnte euch überzeugen oder zumindest die Neugierde wecken auf diese schöne neue Welt! Wenn es hierzu Rückfragen, gerne nachher – oder mail mir einfach, ich helfe gerne weiter!</a:t>
            </a:r>
          </a:p>
          <a:p>
            <a:r>
              <a:rPr lang="de-DE"/>
              <a:t>Aber man muss zugeben, es gibt nur Sonnenschein, sondern auch Fragen!  Zum Beispiel, wie man nun Software weitergibt oder sie schützt. Im Text liegt ja alles offen, aber das will man vielleicht nicht immer und überall…</a:t>
            </a:r>
          </a:p>
          <a:p>
            <a:r>
              <a:rPr lang="de-DE"/>
              <a:t>Es wäre ja schon irgendwie praktisch, wenn man die Möglichkeit hätte, binäre Dateien zu erstellen, in denen der Code einer Applikation geschützt ist. Da gab's doch mal was…</a:t>
            </a:r>
          </a:p>
        </p:txBody>
      </p:sp>
      <p:sp>
        <p:nvSpPr>
          <p:cNvPr id="4" name="Foliennummernplatzhalter 3"/>
          <p:cNvSpPr>
            <a:spLocks noGrp="1"/>
          </p:cNvSpPr>
          <p:nvPr>
            <p:ph type="sldNum" sz="quarter" idx="5"/>
          </p:nvPr>
        </p:nvSpPr>
        <p:spPr/>
        <p:txBody>
          <a:bodyPr/>
          <a:lstStyle/>
          <a:p>
            <a:fld id="{4320660A-27FD-4528-AE7F-EC6080404EEB}" type="slidenum">
              <a:rPr lang="en-GB" smtClean="0"/>
              <a:t>4</a:t>
            </a:fld>
            <a:endParaRPr lang="en-GB"/>
          </a:p>
        </p:txBody>
      </p:sp>
    </p:spTree>
    <p:extLst>
      <p:ext uri="{BB962C8B-B14F-4D97-AF65-F5344CB8AC3E}">
        <p14:creationId xmlns:p14="http://schemas.microsoft.com/office/powerpoint/2010/main" val="1833663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Ach ja, Workspaces! Die haben also noch ihre Daseinsberechtigung.[klick] Aber wie muss man sich jetzt das "neue Entwickeln" vorstellen? durch das man vom Quellcode zur Anwendung  kommt? Mit irgendwelcher Magie zwischendrin?Das erinnert doch sehr stark an die Abläufe, die man von anderen Sprachen kennt. Und da ist APL ja bekannt und geliebt für eine ganz andere Vorgehensweise, </a:t>
            </a:r>
          </a:p>
        </p:txBody>
      </p:sp>
      <p:sp>
        <p:nvSpPr>
          <p:cNvPr id="4" name="Foliennummernplatzhalter 3"/>
          <p:cNvSpPr>
            <a:spLocks noGrp="1"/>
          </p:cNvSpPr>
          <p:nvPr>
            <p:ph type="sldNum" sz="quarter" idx="5"/>
          </p:nvPr>
        </p:nvSpPr>
        <p:spPr/>
        <p:txBody>
          <a:bodyPr/>
          <a:lstStyle/>
          <a:p>
            <a:fld id="{4320660A-27FD-4528-AE7F-EC6080404EEB}" type="slidenum">
              <a:rPr lang="en-GB" smtClean="0"/>
              <a:t>5</a:t>
            </a:fld>
            <a:endParaRPr lang="en-GB"/>
          </a:p>
        </p:txBody>
      </p:sp>
    </p:spTree>
    <p:extLst>
      <p:ext uri="{BB962C8B-B14F-4D97-AF65-F5344CB8AC3E}">
        <p14:creationId xmlns:p14="http://schemas.microsoft.com/office/powerpoint/2010/main" val="17183318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und die wollen wir auf keinen Fall aufgeben! (Ich zitiere da immer gerne den Apostel Paulus "Das sei ferne!")  Schauen wir also mal an, wie Entwicklung nun funktionieren kann. Morten hat gezeigt, wie einfach man mit ]LINK den Quellcode in den Workspace bekommt. Ein ganz einfacher Ansatz könnte jetzt sein, mit )SAVE #kl den Workspace einfach zu speichern und weiterzugeben. D.h., hier muss der Entwickler in der Session etwas tun. Wenn man jetzt eine größere Organisation ist, wird sicherlich nicht jeder einzelne Entwickler jederzeit den Workspace neu erzeugen – dort möchte man eher einen zentralen Ansatz nutzen und durch programmierte Abläufe den Workspace erzeugen. Dafür ist unser Tool DBuild gedacht, das als UserCommand zur Verfügung steht und auch in APL-fremde Jobs eingebunden werden kann – dazu später mehr).</a:t>
            </a:r>
          </a:p>
          <a:p>
            <a:endParaRPr lang="de-DE"/>
          </a:p>
          <a:p>
            <a:r>
              <a:rPr lang="de-DE"/>
              <a:t>Ausserdem ist es ja möglich, wenn man den Code im Workspace hat, den ws nicht nur zu speichern, sondern auch zu exportieren – zum Beispiel in eine "standalone exe". Auch das ist mit DBuild machbar. Naja, das ist gerade noch im Test, sollte aber in den nächsten Tagen möglich sein.</a:t>
            </a:r>
          </a:p>
        </p:txBody>
      </p:sp>
      <p:sp>
        <p:nvSpPr>
          <p:cNvPr id="4" name="Foliennummernplatzhalter 3"/>
          <p:cNvSpPr>
            <a:spLocks noGrp="1"/>
          </p:cNvSpPr>
          <p:nvPr>
            <p:ph type="sldNum" sz="quarter" idx="5"/>
          </p:nvPr>
        </p:nvSpPr>
        <p:spPr/>
        <p:txBody>
          <a:bodyPr/>
          <a:lstStyle/>
          <a:p>
            <a:fld id="{4320660A-27FD-4528-AE7F-EC6080404EEB}" type="slidenum">
              <a:rPr lang="en-GB" smtClean="0"/>
              <a:t>6</a:t>
            </a:fld>
            <a:endParaRPr lang="en-GB"/>
          </a:p>
        </p:txBody>
      </p:sp>
    </p:spTree>
    <p:extLst>
      <p:ext uri="{BB962C8B-B14F-4D97-AF65-F5344CB8AC3E}">
        <p14:creationId xmlns:p14="http://schemas.microsoft.com/office/powerpoint/2010/main" val="23472240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Als einfaches Beispiel zum Einstieg möchte ich gerne mal DUI nutzen. DUI steht für "Dyalog User Interface" – wobei Name als Zwischenlösung gedacht ist, bis uns etwas besseres einfällt. DUI ist gewissermassen der Nachfolger von MiServer und ermöglicht, APL-Code mit HTML-Frontends für Web-Anwendungen oder lokale Anwendungen zu verbinden. DUI wird mit einem workspace geliefert, der aber mit 60kb ziemlich klein ausfällt. Der Workspace lädt dann den Code aus den verschieden Unterverzeichnissen, um damit unterschiedliche Steuerelemente etc. zu bauen. </a:t>
            </a:r>
          </a:p>
          <a:p>
            <a:r>
              <a:rPr lang="de-DE"/>
              <a:t>Der Inhalt dieses Workspaces ist im Ordner wsSource hinterlegt – wie wir sehen, recht überschaubar. Und dort gibt es auch das Build-Skript, welches definiert, wie der workspace erzeugt werden soll:</a:t>
            </a:r>
          </a:p>
        </p:txBody>
      </p:sp>
      <p:sp>
        <p:nvSpPr>
          <p:cNvPr id="4" name="Foliennummernplatzhalter 3"/>
          <p:cNvSpPr>
            <a:spLocks noGrp="1"/>
          </p:cNvSpPr>
          <p:nvPr>
            <p:ph type="sldNum" sz="quarter" idx="5"/>
          </p:nvPr>
        </p:nvSpPr>
        <p:spPr/>
        <p:txBody>
          <a:bodyPr/>
          <a:lstStyle/>
          <a:p>
            <a:fld id="{4320660A-27FD-4528-AE7F-EC6080404EEB}" type="slidenum">
              <a:rPr lang="en-GB" smtClean="0"/>
              <a:t>7</a:t>
            </a:fld>
            <a:endParaRPr lang="en-GB"/>
          </a:p>
        </p:txBody>
      </p:sp>
    </p:spTree>
    <p:extLst>
      <p:ext uri="{BB962C8B-B14F-4D97-AF65-F5344CB8AC3E}">
        <p14:creationId xmlns:p14="http://schemas.microsoft.com/office/powerpoint/2010/main" val="8527553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Hier also der überschaubare Inhalt des Skipts. Zum Aufbau: die Build-Skripte haben immer den Aufbau Befehl Doppelpunkt Detail und beginnen IMMER mit dem Befehl "DyalogBuild", der angbibt, welche Version von Buld vorausgesetzt wird.</a:t>
            </a:r>
          </a:p>
          <a:p>
            <a:r>
              <a:rPr lang="de-DE"/>
              <a:t>Bei einigen Befehlen sieht man, daß durch Komma getrennt, verschiedene Parameter angegeben werden. Die Liste der Befehle und ihrer Parameter ist im Wiki dokumentiert, auf das noch zu sprechen komme.</a:t>
            </a:r>
          </a:p>
          <a:p>
            <a:r>
              <a:rPr lang="de-DE"/>
              <a:t>Der APL-Befehl lädt alle dyalog-Dateien im aktuellen Verzeichnis – das ist soweit alles hoffentlich nachvollziehbar. Erwähnenswert ist vlt. die Besonderheit im zweiten APL-Befehl, wo ganz gezielt auf Strings aus dem Utils-Verzeichnis zugegriffen wird. Wie im Kommentar erwähnt ist, benötigt die Funktion lx eben eine Funktion aus dem Strings-Namespace, der regulär erst später durch lx bzw. eine der von ihm aufgerufenen DUI-Routinen geladen würde. Um dennoch lx auszuführen zu können, wird der durch DBuild schon vorzeitig in den WS gebracht.</a:t>
            </a:r>
          </a:p>
        </p:txBody>
      </p:sp>
      <p:sp>
        <p:nvSpPr>
          <p:cNvPr id="4" name="Foliennummernplatzhalter 3"/>
          <p:cNvSpPr>
            <a:spLocks noGrp="1"/>
          </p:cNvSpPr>
          <p:nvPr>
            <p:ph type="sldNum" sz="quarter" idx="5"/>
          </p:nvPr>
        </p:nvSpPr>
        <p:spPr/>
        <p:txBody>
          <a:bodyPr/>
          <a:lstStyle/>
          <a:p>
            <a:fld id="{4320660A-27FD-4528-AE7F-EC6080404EEB}" type="slidenum">
              <a:rPr lang="en-GB" smtClean="0"/>
              <a:t>8</a:t>
            </a:fld>
            <a:endParaRPr lang="en-GB"/>
          </a:p>
        </p:txBody>
      </p:sp>
    </p:spTree>
    <p:extLst>
      <p:ext uri="{BB962C8B-B14F-4D97-AF65-F5344CB8AC3E}">
        <p14:creationId xmlns:p14="http://schemas.microsoft.com/office/powerpoint/2010/main" val="36533095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7.png"/><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71899" y="2031691"/>
            <a:ext cx="5073517" cy="1170130"/>
          </a:xfrm>
        </p:spPr>
        <p:txBody>
          <a:bodyPr>
            <a:noAutofit/>
          </a:bodyPr>
          <a:lstStyle>
            <a:lvl1pPr algn="l">
              <a:lnSpc>
                <a:spcPct val="100000"/>
              </a:lnSpc>
              <a:defRPr sz="3600" b="0">
                <a:solidFill>
                  <a:schemeClr val="accent4">
                    <a:lumMod val="50000"/>
                  </a:schemeClr>
                </a:solidFill>
                <a:latin typeface="+mn-lt"/>
              </a:defRPr>
            </a:lvl1pPr>
          </a:lstStyle>
          <a:p>
            <a:r>
              <a:rPr lang="en-US" dirty="0"/>
              <a:t>Title</a:t>
            </a:r>
            <a:endParaRPr lang="en-GB" dirty="0"/>
          </a:p>
        </p:txBody>
      </p:sp>
      <p:sp>
        <p:nvSpPr>
          <p:cNvPr id="9" name="Text Placeholder 8"/>
          <p:cNvSpPr>
            <a:spLocks noGrp="1"/>
          </p:cNvSpPr>
          <p:nvPr>
            <p:ph type="body" sz="quarter" idx="10" hasCustomPrompt="1"/>
          </p:nvPr>
        </p:nvSpPr>
        <p:spPr>
          <a:xfrm>
            <a:off x="3671900" y="3741620"/>
            <a:ext cx="5073516" cy="585325"/>
          </a:xfrm>
        </p:spPr>
        <p:txBody>
          <a:bodyPr anchor="b" anchorCtr="0">
            <a:noAutofit/>
          </a:bodyPr>
          <a:lstStyle>
            <a:lvl1pPr marL="0" indent="0" algn="l">
              <a:lnSpc>
                <a:spcPct val="100000"/>
              </a:lnSpc>
              <a:buNone/>
              <a:defRPr sz="2400" i="1" baseline="0">
                <a:solidFill>
                  <a:schemeClr val="accent4">
                    <a:lumMod val="50000"/>
                  </a:schemeClr>
                </a:solidFill>
                <a:latin typeface="Trebuchet MS" panose="020B0603020202020204" pitchFamily="34" charset="0"/>
              </a:defRPr>
            </a:lvl1pPr>
          </a:lstStyle>
          <a:p>
            <a:pPr lvl="0"/>
            <a:r>
              <a:rPr lang="en-US" dirty="0"/>
              <a:t>Presenter</a:t>
            </a:r>
            <a:endParaRPr lang="en-GB" dirty="0"/>
          </a:p>
        </p:txBody>
      </p:sp>
      <p:sp useBgFill="1">
        <p:nvSpPr>
          <p:cNvPr id="3" name="Rounded Rectangle 2"/>
          <p:cNvSpPr/>
          <p:nvPr userDrawn="1"/>
        </p:nvSpPr>
        <p:spPr>
          <a:xfrm>
            <a:off x="8616917" y="51470"/>
            <a:ext cx="405045" cy="27003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C7FA5F7F-4421-47DA-AD00-2081EB6B422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484947"/>
            <a:ext cx="9144000" cy="659363"/>
          </a:xfrm>
          <a:prstGeom prst="rect">
            <a:avLst/>
          </a:prstGeom>
        </p:spPr>
      </p:pic>
      <p:pic>
        <p:nvPicPr>
          <p:cNvPr id="12" name="Picture 3">
            <a:extLst>
              <a:ext uri="{FF2B5EF4-FFF2-40B4-BE49-F238E27FC236}">
                <a16:creationId xmlns:a16="http://schemas.microsoft.com/office/drawing/2014/main" id="{A1FD6475-DAC6-4418-8860-2980690695F9}"/>
              </a:ext>
            </a:extLst>
          </p:cNvPr>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b="35094"/>
          <a:stretch/>
        </p:blipFill>
        <p:spPr bwMode="auto">
          <a:xfrm>
            <a:off x="5714679" y="740100"/>
            <a:ext cx="3024002" cy="65936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C199A49F-3D6F-42D4-8942-B57FD2668E1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5152"/>
            <a:ext cx="9144000" cy="659363"/>
          </a:xfrm>
          <a:prstGeom prst="rect">
            <a:avLst/>
          </a:prstGeom>
        </p:spPr>
      </p:pic>
      <p:pic>
        <p:nvPicPr>
          <p:cNvPr id="14" name="Graphic 10">
            <a:extLst>
              <a:ext uri="{FF2B5EF4-FFF2-40B4-BE49-F238E27FC236}">
                <a16:creationId xmlns:a16="http://schemas.microsoft.com/office/drawing/2014/main" id="{C5879F7E-332F-4434-86B7-1812D9C07522}"/>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433246" y="1453911"/>
            <a:ext cx="2602570" cy="1315337"/>
          </a:xfrm>
          <a:prstGeom prst="rect">
            <a:avLst/>
          </a:prstGeom>
        </p:spPr>
      </p:pic>
      <p:pic>
        <p:nvPicPr>
          <p:cNvPr id="17" name="Picture 16">
            <a:extLst>
              <a:ext uri="{FF2B5EF4-FFF2-40B4-BE49-F238E27FC236}">
                <a16:creationId xmlns:a16="http://schemas.microsoft.com/office/drawing/2014/main" id="{25C2496D-3BA2-4345-B60B-D9CDB8564869}"/>
              </a:ext>
            </a:extLst>
          </p:cNvPr>
          <p:cNvPicPr>
            <a:picLocks noChangeAspect="1"/>
          </p:cNvPicPr>
          <p:nvPr userDrawn="1"/>
        </p:nvPicPr>
        <p:blipFill>
          <a:blip r:embed="rId6"/>
          <a:stretch>
            <a:fillRect/>
          </a:stretch>
        </p:blipFill>
        <p:spPr>
          <a:xfrm>
            <a:off x="6898005" y="1305901"/>
            <a:ext cx="489585" cy="521224"/>
          </a:xfrm>
          <a:prstGeom prst="rect">
            <a:avLst/>
          </a:prstGeom>
        </p:spPr>
      </p:pic>
      <p:sp>
        <p:nvSpPr>
          <p:cNvPr id="18" name="TextBox 17">
            <a:extLst>
              <a:ext uri="{FF2B5EF4-FFF2-40B4-BE49-F238E27FC236}">
                <a16:creationId xmlns:a16="http://schemas.microsoft.com/office/drawing/2014/main" id="{277D23D1-AF63-47CC-9FB3-B0A40D0C69CF}"/>
              </a:ext>
            </a:extLst>
          </p:cNvPr>
          <p:cNvSpPr txBox="1"/>
          <p:nvPr userDrawn="1"/>
        </p:nvSpPr>
        <p:spPr>
          <a:xfrm>
            <a:off x="7412702" y="1423238"/>
            <a:ext cx="2028478" cy="338554"/>
          </a:xfrm>
          <a:prstGeom prst="rect">
            <a:avLst/>
          </a:prstGeom>
          <a:noFill/>
        </p:spPr>
        <p:txBody>
          <a:bodyPr wrap="square" rtlCol="0">
            <a:spAutoFit/>
          </a:bodyPr>
          <a:lstStyle/>
          <a:p>
            <a:r>
              <a:rPr lang="en-GB" sz="1600" kern="700" spc="-20" baseline="0" dirty="0">
                <a:solidFill>
                  <a:srgbClr val="373535"/>
                </a:solidFill>
                <a:latin typeface="Hobo Std" panose="00000600000000000000" pitchFamily="50" charset="0"/>
              </a:rPr>
              <a:t>APL Germany</a:t>
            </a:r>
          </a:p>
        </p:txBody>
      </p:sp>
    </p:spTree>
    <p:extLst>
      <p:ext uri="{BB962C8B-B14F-4D97-AF65-F5344CB8AC3E}">
        <p14:creationId xmlns:p14="http://schemas.microsoft.com/office/powerpoint/2010/main" val="17122093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7694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C8EB1F-A6B3-4AF4-8490-34DF9620F3A2}"/>
              </a:ext>
            </a:extLst>
          </p:cNvPr>
          <p:cNvSpPr>
            <a:spLocks noGrp="1"/>
          </p:cNvSpPr>
          <p:nvPr>
            <p:ph type="ctrTitle"/>
          </p:nvPr>
        </p:nvSpPr>
        <p:spPr>
          <a:xfrm>
            <a:off x="1143000" y="841375"/>
            <a:ext cx="6858000" cy="17907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D400155D-BCBF-49FB-BA35-ACCDCACBB77E}"/>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92A0BCC8-38E8-4284-9D59-50B6E8092BF0}"/>
              </a:ext>
            </a:extLst>
          </p:cNvPr>
          <p:cNvSpPr>
            <a:spLocks noGrp="1"/>
          </p:cNvSpPr>
          <p:nvPr>
            <p:ph type="dt" sz="half" idx="10"/>
          </p:nvPr>
        </p:nvSpPr>
        <p:spPr/>
        <p:txBody>
          <a:bodyPr/>
          <a:lstStyle/>
          <a:p>
            <a:fld id="{75D0A417-C06A-46F7-975F-72777A54184A}" type="datetimeFigureOut">
              <a:rPr lang="de-DE" smtClean="0"/>
              <a:t>06.05.2021</a:t>
            </a:fld>
            <a:endParaRPr lang="de-DE"/>
          </a:p>
        </p:txBody>
      </p:sp>
      <p:sp>
        <p:nvSpPr>
          <p:cNvPr id="5" name="Fußzeilenplatzhalter 4">
            <a:extLst>
              <a:ext uri="{FF2B5EF4-FFF2-40B4-BE49-F238E27FC236}">
                <a16:creationId xmlns:a16="http://schemas.microsoft.com/office/drawing/2014/main" id="{F8BB0B59-9466-44D9-95B1-BD754D7E837E}"/>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427F30E9-D7F8-43F1-A52A-9F9DA9744B29}"/>
              </a:ext>
            </a:extLst>
          </p:cNvPr>
          <p:cNvSpPr>
            <a:spLocks noGrp="1"/>
          </p:cNvSpPr>
          <p:nvPr>
            <p:ph type="sldNum" sz="quarter" idx="12"/>
          </p:nvPr>
        </p:nvSpPr>
        <p:spPr/>
        <p:txBody>
          <a:bodyPr/>
          <a:lstStyle/>
          <a:p>
            <a:fld id="{16908318-B034-4FDC-93A6-3AECEA7FE9C9}" type="slidenum">
              <a:rPr lang="de-DE" smtClean="0"/>
              <a:t>‹Nr.›</a:t>
            </a:fld>
            <a:endParaRPr lang="de-DE"/>
          </a:p>
        </p:txBody>
      </p:sp>
    </p:spTree>
    <p:extLst>
      <p:ext uri="{BB962C8B-B14F-4D97-AF65-F5344CB8AC3E}">
        <p14:creationId xmlns:p14="http://schemas.microsoft.com/office/powerpoint/2010/main" val="27033787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E041DA-F30B-47DA-A1C9-DBC4460C5D55}"/>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8C134837-D96E-4794-808F-8AE92CD76753}"/>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3017F6E3-10E7-426C-BB58-BF24769DE1B0}"/>
              </a:ext>
            </a:extLst>
          </p:cNvPr>
          <p:cNvSpPr>
            <a:spLocks noGrp="1"/>
          </p:cNvSpPr>
          <p:nvPr>
            <p:ph type="dt" sz="half" idx="10"/>
          </p:nvPr>
        </p:nvSpPr>
        <p:spPr/>
        <p:txBody>
          <a:bodyPr/>
          <a:lstStyle/>
          <a:p>
            <a:fld id="{75D0A417-C06A-46F7-975F-72777A54184A}" type="datetimeFigureOut">
              <a:rPr lang="de-DE" smtClean="0"/>
              <a:t>06.05.2021</a:t>
            </a:fld>
            <a:endParaRPr lang="de-DE"/>
          </a:p>
        </p:txBody>
      </p:sp>
      <p:sp>
        <p:nvSpPr>
          <p:cNvPr id="5" name="Fußzeilenplatzhalter 4">
            <a:extLst>
              <a:ext uri="{FF2B5EF4-FFF2-40B4-BE49-F238E27FC236}">
                <a16:creationId xmlns:a16="http://schemas.microsoft.com/office/drawing/2014/main" id="{5BC8708B-6E16-4517-9D60-E1C30F65D4BF}"/>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3E4FFB1F-405D-4FD3-A275-634363F71809}"/>
              </a:ext>
            </a:extLst>
          </p:cNvPr>
          <p:cNvSpPr>
            <a:spLocks noGrp="1"/>
          </p:cNvSpPr>
          <p:nvPr>
            <p:ph type="sldNum" sz="quarter" idx="12"/>
          </p:nvPr>
        </p:nvSpPr>
        <p:spPr/>
        <p:txBody>
          <a:bodyPr/>
          <a:lstStyle/>
          <a:p>
            <a:fld id="{16908318-B034-4FDC-93A6-3AECEA7FE9C9}" type="slidenum">
              <a:rPr lang="de-DE" smtClean="0"/>
              <a:t>‹Nr.›</a:t>
            </a:fld>
            <a:endParaRPr lang="de-DE"/>
          </a:p>
        </p:txBody>
      </p:sp>
    </p:spTree>
    <p:extLst>
      <p:ext uri="{BB962C8B-B14F-4D97-AF65-F5344CB8AC3E}">
        <p14:creationId xmlns:p14="http://schemas.microsoft.com/office/powerpoint/2010/main" val="24592699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51DF26-8052-4D90-B092-71507519BF4A}"/>
              </a:ext>
            </a:extLst>
          </p:cNvPr>
          <p:cNvSpPr>
            <a:spLocks noGrp="1"/>
          </p:cNvSpPr>
          <p:nvPr>
            <p:ph type="title"/>
          </p:nvPr>
        </p:nvSpPr>
        <p:spPr>
          <a:xfrm>
            <a:off x="623888" y="1282700"/>
            <a:ext cx="7886700" cy="2139950"/>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ECFC7160-2724-484E-BC76-41EC95941761}"/>
              </a:ext>
            </a:extLst>
          </p:cNvPr>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EBF2FBB3-D1C8-40CD-838B-4B014CC882DF}"/>
              </a:ext>
            </a:extLst>
          </p:cNvPr>
          <p:cNvSpPr>
            <a:spLocks noGrp="1"/>
          </p:cNvSpPr>
          <p:nvPr>
            <p:ph type="dt" sz="half" idx="10"/>
          </p:nvPr>
        </p:nvSpPr>
        <p:spPr/>
        <p:txBody>
          <a:bodyPr/>
          <a:lstStyle/>
          <a:p>
            <a:fld id="{75D0A417-C06A-46F7-975F-72777A54184A}" type="datetimeFigureOut">
              <a:rPr lang="de-DE" smtClean="0"/>
              <a:t>06.05.2021</a:t>
            </a:fld>
            <a:endParaRPr lang="de-DE"/>
          </a:p>
        </p:txBody>
      </p:sp>
      <p:sp>
        <p:nvSpPr>
          <p:cNvPr id="5" name="Fußzeilenplatzhalter 4">
            <a:extLst>
              <a:ext uri="{FF2B5EF4-FFF2-40B4-BE49-F238E27FC236}">
                <a16:creationId xmlns:a16="http://schemas.microsoft.com/office/drawing/2014/main" id="{A86C3376-2B3B-4EFA-8913-68B87F426F6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09290571-0BAC-4E0F-898E-E75EA1D874E2}"/>
              </a:ext>
            </a:extLst>
          </p:cNvPr>
          <p:cNvSpPr>
            <a:spLocks noGrp="1"/>
          </p:cNvSpPr>
          <p:nvPr>
            <p:ph type="sldNum" sz="quarter" idx="12"/>
          </p:nvPr>
        </p:nvSpPr>
        <p:spPr/>
        <p:txBody>
          <a:bodyPr/>
          <a:lstStyle/>
          <a:p>
            <a:fld id="{16908318-B034-4FDC-93A6-3AECEA7FE9C9}" type="slidenum">
              <a:rPr lang="de-DE" smtClean="0"/>
              <a:t>‹Nr.›</a:t>
            </a:fld>
            <a:endParaRPr lang="de-DE"/>
          </a:p>
        </p:txBody>
      </p:sp>
    </p:spTree>
    <p:extLst>
      <p:ext uri="{BB962C8B-B14F-4D97-AF65-F5344CB8AC3E}">
        <p14:creationId xmlns:p14="http://schemas.microsoft.com/office/powerpoint/2010/main" val="25851182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23650D-B0C8-49B5-8D50-491F8844C8BF}"/>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64DA42D9-1BE2-4164-AC36-8242C3A0717C}"/>
              </a:ext>
            </a:extLst>
          </p:cNvPr>
          <p:cNvSpPr>
            <a:spLocks noGrp="1"/>
          </p:cNvSpPr>
          <p:nvPr>
            <p:ph sz="half" idx="1"/>
          </p:nvPr>
        </p:nvSpPr>
        <p:spPr>
          <a:xfrm>
            <a:off x="628650" y="1370013"/>
            <a:ext cx="3867150" cy="326231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46B0AD2F-82BD-4E89-B56C-A6AA178291BB}"/>
              </a:ext>
            </a:extLst>
          </p:cNvPr>
          <p:cNvSpPr>
            <a:spLocks noGrp="1"/>
          </p:cNvSpPr>
          <p:nvPr>
            <p:ph sz="half" idx="2"/>
          </p:nvPr>
        </p:nvSpPr>
        <p:spPr>
          <a:xfrm>
            <a:off x="4648200" y="1370013"/>
            <a:ext cx="3867150" cy="326231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42DEA145-6DE1-4A01-98BD-C34B9040BDFF}"/>
              </a:ext>
            </a:extLst>
          </p:cNvPr>
          <p:cNvSpPr>
            <a:spLocks noGrp="1"/>
          </p:cNvSpPr>
          <p:nvPr>
            <p:ph type="dt" sz="half" idx="10"/>
          </p:nvPr>
        </p:nvSpPr>
        <p:spPr/>
        <p:txBody>
          <a:bodyPr/>
          <a:lstStyle/>
          <a:p>
            <a:fld id="{75D0A417-C06A-46F7-975F-72777A54184A}" type="datetimeFigureOut">
              <a:rPr lang="de-DE" smtClean="0"/>
              <a:t>06.05.2021</a:t>
            </a:fld>
            <a:endParaRPr lang="de-DE"/>
          </a:p>
        </p:txBody>
      </p:sp>
      <p:sp>
        <p:nvSpPr>
          <p:cNvPr id="6" name="Fußzeilenplatzhalter 5">
            <a:extLst>
              <a:ext uri="{FF2B5EF4-FFF2-40B4-BE49-F238E27FC236}">
                <a16:creationId xmlns:a16="http://schemas.microsoft.com/office/drawing/2014/main" id="{BD58AB48-AD00-4364-A5F1-C1223A115F50}"/>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B91C8F4-D37C-463A-9CA4-C94F8DC659F1}"/>
              </a:ext>
            </a:extLst>
          </p:cNvPr>
          <p:cNvSpPr>
            <a:spLocks noGrp="1"/>
          </p:cNvSpPr>
          <p:nvPr>
            <p:ph type="sldNum" sz="quarter" idx="12"/>
          </p:nvPr>
        </p:nvSpPr>
        <p:spPr/>
        <p:txBody>
          <a:bodyPr/>
          <a:lstStyle/>
          <a:p>
            <a:fld id="{16908318-B034-4FDC-93A6-3AECEA7FE9C9}" type="slidenum">
              <a:rPr lang="de-DE" smtClean="0"/>
              <a:t>‹Nr.›</a:t>
            </a:fld>
            <a:endParaRPr lang="de-DE"/>
          </a:p>
        </p:txBody>
      </p:sp>
    </p:spTree>
    <p:extLst>
      <p:ext uri="{BB962C8B-B14F-4D97-AF65-F5344CB8AC3E}">
        <p14:creationId xmlns:p14="http://schemas.microsoft.com/office/powerpoint/2010/main" val="13813918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FC9E2E-FD9C-4660-8F43-9E0837B8CCA5}"/>
              </a:ext>
            </a:extLst>
          </p:cNvPr>
          <p:cNvSpPr>
            <a:spLocks noGrp="1"/>
          </p:cNvSpPr>
          <p:nvPr>
            <p:ph type="title"/>
          </p:nvPr>
        </p:nvSpPr>
        <p:spPr>
          <a:xfrm>
            <a:off x="630238" y="274638"/>
            <a:ext cx="7886700" cy="993775"/>
          </a:xfrm>
        </p:spPr>
        <p:txBody>
          <a:bodyPr/>
          <a:lstStyle/>
          <a:p>
            <a:r>
              <a:rPr lang="de-DE"/>
              <a:t>Mastertitelformat bearbeiten</a:t>
            </a:r>
          </a:p>
        </p:txBody>
      </p:sp>
      <p:sp>
        <p:nvSpPr>
          <p:cNvPr id="3" name="Textplatzhalter 2">
            <a:extLst>
              <a:ext uri="{FF2B5EF4-FFF2-40B4-BE49-F238E27FC236}">
                <a16:creationId xmlns:a16="http://schemas.microsoft.com/office/drawing/2014/main" id="{592FE956-87B4-4DE9-9EAE-316BDBEC1BDB}"/>
              </a:ext>
            </a:extLst>
          </p:cNvPr>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A2DD3580-66D3-4167-975C-86E8AA4C8C88}"/>
              </a:ext>
            </a:extLst>
          </p:cNvPr>
          <p:cNvSpPr>
            <a:spLocks noGrp="1"/>
          </p:cNvSpPr>
          <p:nvPr>
            <p:ph sz="half" idx="2"/>
          </p:nvPr>
        </p:nvSpPr>
        <p:spPr>
          <a:xfrm>
            <a:off x="630238" y="1879600"/>
            <a:ext cx="3868737" cy="276225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D709591E-8B48-4A25-A7A4-24F423A24D10}"/>
              </a:ext>
            </a:extLst>
          </p:cNvPr>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491E5EBF-0A09-422A-A365-6B6A689C50DF}"/>
              </a:ext>
            </a:extLst>
          </p:cNvPr>
          <p:cNvSpPr>
            <a:spLocks noGrp="1"/>
          </p:cNvSpPr>
          <p:nvPr>
            <p:ph sz="quarter" idx="4"/>
          </p:nvPr>
        </p:nvSpPr>
        <p:spPr>
          <a:xfrm>
            <a:off x="4629150" y="1879600"/>
            <a:ext cx="3887788" cy="276225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44606C43-4CD8-4A13-A78B-C3BBAC43D270}"/>
              </a:ext>
            </a:extLst>
          </p:cNvPr>
          <p:cNvSpPr>
            <a:spLocks noGrp="1"/>
          </p:cNvSpPr>
          <p:nvPr>
            <p:ph type="dt" sz="half" idx="10"/>
          </p:nvPr>
        </p:nvSpPr>
        <p:spPr/>
        <p:txBody>
          <a:bodyPr/>
          <a:lstStyle/>
          <a:p>
            <a:fld id="{75D0A417-C06A-46F7-975F-72777A54184A}" type="datetimeFigureOut">
              <a:rPr lang="de-DE" smtClean="0"/>
              <a:t>06.05.2021</a:t>
            </a:fld>
            <a:endParaRPr lang="de-DE"/>
          </a:p>
        </p:txBody>
      </p:sp>
      <p:sp>
        <p:nvSpPr>
          <p:cNvPr id="8" name="Fußzeilenplatzhalter 7">
            <a:extLst>
              <a:ext uri="{FF2B5EF4-FFF2-40B4-BE49-F238E27FC236}">
                <a16:creationId xmlns:a16="http://schemas.microsoft.com/office/drawing/2014/main" id="{3445F927-24D0-4DB4-8123-FD76F2A1DDC4}"/>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C017A26C-8238-44AC-A0ED-A69E03777B7D}"/>
              </a:ext>
            </a:extLst>
          </p:cNvPr>
          <p:cNvSpPr>
            <a:spLocks noGrp="1"/>
          </p:cNvSpPr>
          <p:nvPr>
            <p:ph type="sldNum" sz="quarter" idx="12"/>
          </p:nvPr>
        </p:nvSpPr>
        <p:spPr/>
        <p:txBody>
          <a:bodyPr/>
          <a:lstStyle/>
          <a:p>
            <a:fld id="{16908318-B034-4FDC-93A6-3AECEA7FE9C9}" type="slidenum">
              <a:rPr lang="de-DE" smtClean="0"/>
              <a:t>‹Nr.›</a:t>
            </a:fld>
            <a:endParaRPr lang="de-DE"/>
          </a:p>
        </p:txBody>
      </p:sp>
    </p:spTree>
    <p:extLst>
      <p:ext uri="{BB962C8B-B14F-4D97-AF65-F5344CB8AC3E}">
        <p14:creationId xmlns:p14="http://schemas.microsoft.com/office/powerpoint/2010/main" val="25448454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2E0C3F-22BF-4951-9853-003C3003C196}"/>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EDBFAD41-ABB0-4184-8314-FEFEC4D89CE3}"/>
              </a:ext>
            </a:extLst>
          </p:cNvPr>
          <p:cNvSpPr>
            <a:spLocks noGrp="1"/>
          </p:cNvSpPr>
          <p:nvPr>
            <p:ph type="dt" sz="half" idx="10"/>
          </p:nvPr>
        </p:nvSpPr>
        <p:spPr/>
        <p:txBody>
          <a:bodyPr/>
          <a:lstStyle/>
          <a:p>
            <a:fld id="{75D0A417-C06A-46F7-975F-72777A54184A}" type="datetimeFigureOut">
              <a:rPr lang="de-DE" smtClean="0"/>
              <a:t>06.05.2021</a:t>
            </a:fld>
            <a:endParaRPr lang="de-DE"/>
          </a:p>
        </p:txBody>
      </p:sp>
      <p:sp>
        <p:nvSpPr>
          <p:cNvPr id="4" name="Fußzeilenplatzhalter 3">
            <a:extLst>
              <a:ext uri="{FF2B5EF4-FFF2-40B4-BE49-F238E27FC236}">
                <a16:creationId xmlns:a16="http://schemas.microsoft.com/office/drawing/2014/main" id="{4038DF30-2638-4646-AB10-BB0EFB461D86}"/>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78931192-21A5-465F-82A1-DF478C3AF5BE}"/>
              </a:ext>
            </a:extLst>
          </p:cNvPr>
          <p:cNvSpPr>
            <a:spLocks noGrp="1"/>
          </p:cNvSpPr>
          <p:nvPr>
            <p:ph type="sldNum" sz="quarter" idx="12"/>
          </p:nvPr>
        </p:nvSpPr>
        <p:spPr/>
        <p:txBody>
          <a:bodyPr/>
          <a:lstStyle/>
          <a:p>
            <a:fld id="{16908318-B034-4FDC-93A6-3AECEA7FE9C9}" type="slidenum">
              <a:rPr lang="de-DE" smtClean="0"/>
              <a:t>‹Nr.›</a:t>
            </a:fld>
            <a:endParaRPr lang="de-DE"/>
          </a:p>
        </p:txBody>
      </p:sp>
    </p:spTree>
    <p:extLst>
      <p:ext uri="{BB962C8B-B14F-4D97-AF65-F5344CB8AC3E}">
        <p14:creationId xmlns:p14="http://schemas.microsoft.com/office/powerpoint/2010/main" val="36007678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67CA9F9E-657B-42B7-91DE-5CE4BC17EA2C}"/>
              </a:ext>
            </a:extLst>
          </p:cNvPr>
          <p:cNvSpPr>
            <a:spLocks noGrp="1"/>
          </p:cNvSpPr>
          <p:nvPr>
            <p:ph type="dt" sz="half" idx="10"/>
          </p:nvPr>
        </p:nvSpPr>
        <p:spPr/>
        <p:txBody>
          <a:bodyPr/>
          <a:lstStyle/>
          <a:p>
            <a:fld id="{75D0A417-C06A-46F7-975F-72777A54184A}" type="datetimeFigureOut">
              <a:rPr lang="de-DE" smtClean="0"/>
              <a:t>06.05.2021</a:t>
            </a:fld>
            <a:endParaRPr lang="de-DE"/>
          </a:p>
        </p:txBody>
      </p:sp>
      <p:sp>
        <p:nvSpPr>
          <p:cNvPr id="3" name="Fußzeilenplatzhalter 2">
            <a:extLst>
              <a:ext uri="{FF2B5EF4-FFF2-40B4-BE49-F238E27FC236}">
                <a16:creationId xmlns:a16="http://schemas.microsoft.com/office/drawing/2014/main" id="{D6E8B8CF-C577-4C06-AB0E-D610E7113FE6}"/>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EFE59F32-B331-4416-8FFE-6B244F15E899}"/>
              </a:ext>
            </a:extLst>
          </p:cNvPr>
          <p:cNvSpPr>
            <a:spLocks noGrp="1"/>
          </p:cNvSpPr>
          <p:nvPr>
            <p:ph type="sldNum" sz="quarter" idx="12"/>
          </p:nvPr>
        </p:nvSpPr>
        <p:spPr/>
        <p:txBody>
          <a:bodyPr/>
          <a:lstStyle/>
          <a:p>
            <a:fld id="{16908318-B034-4FDC-93A6-3AECEA7FE9C9}" type="slidenum">
              <a:rPr lang="de-DE" smtClean="0"/>
              <a:t>‹Nr.›</a:t>
            </a:fld>
            <a:endParaRPr lang="de-DE"/>
          </a:p>
        </p:txBody>
      </p:sp>
    </p:spTree>
    <p:extLst>
      <p:ext uri="{BB962C8B-B14F-4D97-AF65-F5344CB8AC3E}">
        <p14:creationId xmlns:p14="http://schemas.microsoft.com/office/powerpoint/2010/main" val="22649215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F8EF3D-2277-48DB-BAB2-E2A221C96C3E}"/>
              </a:ext>
            </a:extLst>
          </p:cNvPr>
          <p:cNvSpPr>
            <a:spLocks noGrp="1"/>
          </p:cNvSpPr>
          <p:nvPr>
            <p:ph type="title"/>
          </p:nvPr>
        </p:nvSpPr>
        <p:spPr>
          <a:xfrm>
            <a:off x="630238" y="342900"/>
            <a:ext cx="2949575" cy="120015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FC0B5D0B-E79C-408C-B5B6-4A2B1B3844DC}"/>
              </a:ext>
            </a:extLst>
          </p:cNvPr>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5B7BA1D8-BA6D-48F7-8FE4-A27C661AC524}"/>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EEC31BA5-69EF-428D-9A1D-190C627736BD}"/>
              </a:ext>
            </a:extLst>
          </p:cNvPr>
          <p:cNvSpPr>
            <a:spLocks noGrp="1"/>
          </p:cNvSpPr>
          <p:nvPr>
            <p:ph type="dt" sz="half" idx="10"/>
          </p:nvPr>
        </p:nvSpPr>
        <p:spPr/>
        <p:txBody>
          <a:bodyPr/>
          <a:lstStyle/>
          <a:p>
            <a:fld id="{75D0A417-C06A-46F7-975F-72777A54184A}" type="datetimeFigureOut">
              <a:rPr lang="de-DE" smtClean="0"/>
              <a:t>06.05.2021</a:t>
            </a:fld>
            <a:endParaRPr lang="de-DE"/>
          </a:p>
        </p:txBody>
      </p:sp>
      <p:sp>
        <p:nvSpPr>
          <p:cNvPr id="6" name="Fußzeilenplatzhalter 5">
            <a:extLst>
              <a:ext uri="{FF2B5EF4-FFF2-40B4-BE49-F238E27FC236}">
                <a16:creationId xmlns:a16="http://schemas.microsoft.com/office/drawing/2014/main" id="{3EA8C286-E8C3-4F91-BE22-DFAA79BB974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3EF00710-19C0-49A1-9EAE-84D6374890A5}"/>
              </a:ext>
            </a:extLst>
          </p:cNvPr>
          <p:cNvSpPr>
            <a:spLocks noGrp="1"/>
          </p:cNvSpPr>
          <p:nvPr>
            <p:ph type="sldNum" sz="quarter" idx="12"/>
          </p:nvPr>
        </p:nvSpPr>
        <p:spPr/>
        <p:txBody>
          <a:bodyPr/>
          <a:lstStyle/>
          <a:p>
            <a:fld id="{16908318-B034-4FDC-93A6-3AECEA7FE9C9}" type="slidenum">
              <a:rPr lang="de-DE" smtClean="0"/>
              <a:t>‹Nr.›</a:t>
            </a:fld>
            <a:endParaRPr lang="de-DE"/>
          </a:p>
        </p:txBody>
      </p:sp>
    </p:spTree>
    <p:extLst>
      <p:ext uri="{BB962C8B-B14F-4D97-AF65-F5344CB8AC3E}">
        <p14:creationId xmlns:p14="http://schemas.microsoft.com/office/powerpoint/2010/main" val="21014191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C9BBD5-D860-48ED-8EBF-B07891B844BF}"/>
              </a:ext>
            </a:extLst>
          </p:cNvPr>
          <p:cNvSpPr>
            <a:spLocks noGrp="1"/>
          </p:cNvSpPr>
          <p:nvPr>
            <p:ph type="title"/>
          </p:nvPr>
        </p:nvSpPr>
        <p:spPr>
          <a:xfrm>
            <a:off x="630238" y="342900"/>
            <a:ext cx="2949575" cy="120015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AC5CBA15-33D7-48FA-B849-57A01EB3CB79}"/>
              </a:ext>
            </a:extLst>
          </p:cNvPr>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683FD9DD-1469-46DA-8282-D7F1ABD89BAF}"/>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1ABAC889-D08D-4EF5-B818-7EB2DFB02021}"/>
              </a:ext>
            </a:extLst>
          </p:cNvPr>
          <p:cNvSpPr>
            <a:spLocks noGrp="1"/>
          </p:cNvSpPr>
          <p:nvPr>
            <p:ph type="dt" sz="half" idx="10"/>
          </p:nvPr>
        </p:nvSpPr>
        <p:spPr/>
        <p:txBody>
          <a:bodyPr/>
          <a:lstStyle/>
          <a:p>
            <a:fld id="{75D0A417-C06A-46F7-975F-72777A54184A}" type="datetimeFigureOut">
              <a:rPr lang="de-DE" smtClean="0"/>
              <a:t>06.05.2021</a:t>
            </a:fld>
            <a:endParaRPr lang="de-DE"/>
          </a:p>
        </p:txBody>
      </p:sp>
      <p:sp>
        <p:nvSpPr>
          <p:cNvPr id="6" name="Fußzeilenplatzhalter 5">
            <a:extLst>
              <a:ext uri="{FF2B5EF4-FFF2-40B4-BE49-F238E27FC236}">
                <a16:creationId xmlns:a16="http://schemas.microsoft.com/office/drawing/2014/main" id="{333BD488-8A15-495D-B3F9-741718B08CE7}"/>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E8767BDA-471B-43DF-8510-1358335E2766}"/>
              </a:ext>
            </a:extLst>
          </p:cNvPr>
          <p:cNvSpPr>
            <a:spLocks noGrp="1"/>
          </p:cNvSpPr>
          <p:nvPr>
            <p:ph type="sldNum" sz="quarter" idx="12"/>
          </p:nvPr>
        </p:nvSpPr>
        <p:spPr/>
        <p:txBody>
          <a:bodyPr/>
          <a:lstStyle/>
          <a:p>
            <a:fld id="{16908318-B034-4FDC-93A6-3AECEA7FE9C9}" type="slidenum">
              <a:rPr lang="de-DE" smtClean="0"/>
              <a:t>‹Nr.›</a:t>
            </a:fld>
            <a:endParaRPr lang="de-DE"/>
          </a:p>
        </p:txBody>
      </p:sp>
    </p:spTree>
    <p:extLst>
      <p:ext uri="{BB962C8B-B14F-4D97-AF65-F5344CB8AC3E}">
        <p14:creationId xmlns:p14="http://schemas.microsoft.com/office/powerpoint/2010/main" val="900466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3600"/>
            </a:lvl1pPr>
          </a:lstStyle>
          <a:p>
            <a:r>
              <a:rPr lang="en-US" dirty="0"/>
              <a:t>Click to edit Master title style</a:t>
            </a:r>
            <a:endParaRPr lang="en-GB" dirty="0"/>
          </a:p>
        </p:txBody>
      </p:sp>
      <p:sp>
        <p:nvSpPr>
          <p:cNvPr id="3" name="Content Placeholder 2"/>
          <p:cNvSpPr>
            <a:spLocks noGrp="1"/>
          </p:cNvSpPr>
          <p:nvPr>
            <p:ph idx="1"/>
          </p:nvPr>
        </p:nvSpPr>
        <p:spPr>
          <a:xfrm>
            <a:off x="323527" y="1356615"/>
            <a:ext cx="6192003" cy="3150350"/>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Content Placeholder 2"/>
          <p:cNvSpPr>
            <a:spLocks noGrp="1"/>
          </p:cNvSpPr>
          <p:nvPr>
            <p:ph idx="10" hasCustomPrompt="1"/>
          </p:nvPr>
        </p:nvSpPr>
        <p:spPr>
          <a:xfrm>
            <a:off x="6723925" y="1356615"/>
            <a:ext cx="2078545" cy="3150350"/>
          </a:xfrm>
        </p:spPr>
        <p:txBody>
          <a:bodyPr>
            <a:normAutofit/>
          </a:bodyPr>
          <a:lstStyle>
            <a:lvl1pPr marL="0" indent="0">
              <a:lnSpc>
                <a:spcPct val="80000"/>
              </a:lnSpc>
              <a:buFont typeface="Arial" panose="020B0604020202020204" pitchFamily="34" charset="0"/>
              <a:buNone/>
              <a:defRPr sz="1800"/>
            </a:lvl1pPr>
            <a:lvl2pPr marL="717550" indent="-355600">
              <a:buSzPct val="60000"/>
              <a:buFont typeface="Courier New" panose="02070309020205020404" pitchFamily="49" charset="0"/>
              <a:buChar char="o"/>
              <a:defRPr/>
            </a:lvl2pPr>
            <a:lvl3pPr marL="1079500" indent="-361950">
              <a:buFont typeface="Wingdings" panose="05000000000000000000" pitchFamily="2" charset="2"/>
              <a:buChar char="§"/>
              <a:defRPr/>
            </a:lvl3pPr>
            <a:lvl4pPr marL="1433513" indent="-354013">
              <a:buFont typeface="Calibri" panose="020F0502020204030204" pitchFamily="34" charset="0"/>
              <a:buChar char="–"/>
              <a:defRPr/>
            </a:lvl4pPr>
          </a:lstStyle>
          <a:p>
            <a:r>
              <a:rPr lang="da-DK" dirty="0"/>
              <a:t>Space here </a:t>
            </a:r>
            <a:br>
              <a:rPr lang="da-DK" dirty="0"/>
            </a:br>
            <a:r>
              <a:rPr lang="da-DK" dirty="0"/>
              <a:t>for code </a:t>
            </a:r>
            <a:r>
              <a:rPr lang="da-DK" dirty="0">
                <a:latin typeface="APL385 Unicode" panose="020B0709000202000203" pitchFamily="49" charset="0"/>
              </a:rPr>
              <a:t>{⍺×⍵}</a:t>
            </a:r>
            <a:br>
              <a:rPr lang="da-DK" dirty="0"/>
            </a:br>
            <a:r>
              <a:rPr lang="da-DK" dirty="0"/>
              <a:t>pictures</a:t>
            </a:r>
            <a:br>
              <a:rPr lang="da-DK" dirty="0"/>
            </a:br>
            <a:r>
              <a:rPr lang="da-DK" dirty="0"/>
              <a:t>etc.</a:t>
            </a:r>
          </a:p>
        </p:txBody>
      </p:sp>
    </p:spTree>
    <p:extLst>
      <p:ext uri="{BB962C8B-B14F-4D97-AF65-F5344CB8AC3E}">
        <p14:creationId xmlns:p14="http://schemas.microsoft.com/office/powerpoint/2010/main" val="22691314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CEBE2C-D1A5-46B9-B81F-2226E93EB45E}"/>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809FEF00-BC4D-43E6-8B3F-C2AC6F23B677}"/>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9FDC93D9-20E3-41A3-8D34-D59F538173F8}"/>
              </a:ext>
            </a:extLst>
          </p:cNvPr>
          <p:cNvSpPr>
            <a:spLocks noGrp="1"/>
          </p:cNvSpPr>
          <p:nvPr>
            <p:ph type="dt" sz="half" idx="10"/>
          </p:nvPr>
        </p:nvSpPr>
        <p:spPr/>
        <p:txBody>
          <a:bodyPr/>
          <a:lstStyle/>
          <a:p>
            <a:fld id="{75D0A417-C06A-46F7-975F-72777A54184A}" type="datetimeFigureOut">
              <a:rPr lang="de-DE" smtClean="0"/>
              <a:t>06.05.2021</a:t>
            </a:fld>
            <a:endParaRPr lang="de-DE"/>
          </a:p>
        </p:txBody>
      </p:sp>
      <p:sp>
        <p:nvSpPr>
          <p:cNvPr id="5" name="Fußzeilenplatzhalter 4">
            <a:extLst>
              <a:ext uri="{FF2B5EF4-FFF2-40B4-BE49-F238E27FC236}">
                <a16:creationId xmlns:a16="http://schemas.microsoft.com/office/drawing/2014/main" id="{33A33498-139F-4693-B347-949BA8C5D43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09969226-6673-4D2E-8B90-E81C1E055C58}"/>
              </a:ext>
            </a:extLst>
          </p:cNvPr>
          <p:cNvSpPr>
            <a:spLocks noGrp="1"/>
          </p:cNvSpPr>
          <p:nvPr>
            <p:ph type="sldNum" sz="quarter" idx="12"/>
          </p:nvPr>
        </p:nvSpPr>
        <p:spPr/>
        <p:txBody>
          <a:bodyPr/>
          <a:lstStyle/>
          <a:p>
            <a:fld id="{16908318-B034-4FDC-93A6-3AECEA7FE9C9}" type="slidenum">
              <a:rPr lang="de-DE" smtClean="0"/>
              <a:t>‹Nr.›</a:t>
            </a:fld>
            <a:endParaRPr lang="de-DE"/>
          </a:p>
        </p:txBody>
      </p:sp>
    </p:spTree>
    <p:extLst>
      <p:ext uri="{BB962C8B-B14F-4D97-AF65-F5344CB8AC3E}">
        <p14:creationId xmlns:p14="http://schemas.microsoft.com/office/powerpoint/2010/main" val="23843636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CDF1EC99-9185-4ACE-987B-23D3D1C24AB9}"/>
              </a:ext>
            </a:extLst>
          </p:cNvPr>
          <p:cNvSpPr>
            <a:spLocks noGrp="1"/>
          </p:cNvSpPr>
          <p:nvPr>
            <p:ph type="title" orient="vert"/>
          </p:nvPr>
        </p:nvSpPr>
        <p:spPr>
          <a:xfrm>
            <a:off x="6543675" y="274638"/>
            <a:ext cx="1971675" cy="4357687"/>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25695C0B-87A6-4BBF-A571-57C391A238AE}"/>
              </a:ext>
            </a:extLst>
          </p:cNvPr>
          <p:cNvSpPr>
            <a:spLocks noGrp="1"/>
          </p:cNvSpPr>
          <p:nvPr>
            <p:ph type="body" orient="vert" idx="1"/>
          </p:nvPr>
        </p:nvSpPr>
        <p:spPr>
          <a:xfrm>
            <a:off x="628650" y="274638"/>
            <a:ext cx="5762625" cy="4357687"/>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3D0C9C55-00EC-4349-94AE-03D6AE063A57}"/>
              </a:ext>
            </a:extLst>
          </p:cNvPr>
          <p:cNvSpPr>
            <a:spLocks noGrp="1"/>
          </p:cNvSpPr>
          <p:nvPr>
            <p:ph type="dt" sz="half" idx="10"/>
          </p:nvPr>
        </p:nvSpPr>
        <p:spPr/>
        <p:txBody>
          <a:bodyPr/>
          <a:lstStyle/>
          <a:p>
            <a:fld id="{75D0A417-C06A-46F7-975F-72777A54184A}" type="datetimeFigureOut">
              <a:rPr lang="de-DE" smtClean="0"/>
              <a:t>06.05.2021</a:t>
            </a:fld>
            <a:endParaRPr lang="de-DE"/>
          </a:p>
        </p:txBody>
      </p:sp>
      <p:sp>
        <p:nvSpPr>
          <p:cNvPr id="5" name="Fußzeilenplatzhalter 4">
            <a:extLst>
              <a:ext uri="{FF2B5EF4-FFF2-40B4-BE49-F238E27FC236}">
                <a16:creationId xmlns:a16="http://schemas.microsoft.com/office/drawing/2014/main" id="{891DA43E-8907-4E00-A62F-97D35D74C4E4}"/>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3DDBB3E-3961-4AD9-B91F-865ECB12F273}"/>
              </a:ext>
            </a:extLst>
          </p:cNvPr>
          <p:cNvSpPr>
            <a:spLocks noGrp="1"/>
          </p:cNvSpPr>
          <p:nvPr>
            <p:ph type="sldNum" sz="quarter" idx="12"/>
          </p:nvPr>
        </p:nvSpPr>
        <p:spPr/>
        <p:txBody>
          <a:bodyPr/>
          <a:lstStyle/>
          <a:p>
            <a:fld id="{16908318-B034-4FDC-93A6-3AECEA7FE9C9}" type="slidenum">
              <a:rPr lang="de-DE" smtClean="0"/>
              <a:t>‹Nr.›</a:t>
            </a:fld>
            <a:endParaRPr lang="de-DE"/>
          </a:p>
        </p:txBody>
      </p:sp>
    </p:spTree>
    <p:extLst>
      <p:ext uri="{BB962C8B-B14F-4D97-AF65-F5344CB8AC3E}">
        <p14:creationId xmlns:p14="http://schemas.microsoft.com/office/powerpoint/2010/main" val="42927364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23527" y="636535"/>
            <a:ext cx="8478943" cy="594066"/>
          </a:xfrm>
        </p:spPr>
        <p:txBody>
          <a:bodyPr>
            <a:noAutofit/>
          </a:bodyPr>
          <a:lstStyle>
            <a:lvl1pPr>
              <a:defRPr sz="3600"/>
            </a:lvl1pPr>
          </a:lstStyle>
          <a:p>
            <a:r>
              <a:rPr lang="en-US"/>
              <a:t>Click to edit Master title style</a:t>
            </a:r>
            <a:endParaRPr lang="en-GB" dirty="0"/>
          </a:p>
        </p:txBody>
      </p:sp>
      <p:sp>
        <p:nvSpPr>
          <p:cNvPr id="10" name="Content Placeholder 2"/>
          <p:cNvSpPr>
            <a:spLocks noGrp="1"/>
          </p:cNvSpPr>
          <p:nvPr>
            <p:ph idx="1" hasCustomPrompt="1"/>
          </p:nvPr>
        </p:nvSpPr>
        <p:spPr>
          <a:xfrm>
            <a:off x="323528" y="1356615"/>
            <a:ext cx="4113457" cy="3150350"/>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11" name="Content Placeholder 2"/>
          <p:cNvSpPr>
            <a:spLocks noGrp="1"/>
          </p:cNvSpPr>
          <p:nvPr>
            <p:ph idx="10" hasCustomPrompt="1"/>
          </p:nvPr>
        </p:nvSpPr>
        <p:spPr>
          <a:xfrm>
            <a:off x="4689013" y="1356614"/>
            <a:ext cx="4113457" cy="3150350"/>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stStyle>
          <a:p>
            <a:pPr lvl="0"/>
            <a:r>
              <a:rPr lang="en-US" dirty="0"/>
              <a:t>Click to add text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139509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Tree>
    <p:extLst>
      <p:ext uri="{BB962C8B-B14F-4D97-AF65-F5344CB8AC3E}">
        <p14:creationId xmlns:p14="http://schemas.microsoft.com/office/powerpoint/2010/main" val="4116664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36868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94189" y="951570"/>
            <a:ext cx="8525250" cy="1440160"/>
          </a:xfrm>
        </p:spPr>
        <p:txBody>
          <a:bodyPr>
            <a:noAutofit/>
          </a:bodyPr>
          <a:lstStyle>
            <a:lvl1pPr algn="ctr">
              <a:defRPr sz="3600" b="1">
                <a:solidFill>
                  <a:srgbClr val="494949"/>
                </a:solidFill>
                <a:latin typeface="+mn-lt"/>
              </a:defRPr>
            </a:lvl1pPr>
          </a:lstStyle>
          <a:p>
            <a:r>
              <a:rPr lang="en-US" dirty="0"/>
              <a:t>Title</a:t>
            </a:r>
            <a:endParaRPr lang="en-GB" dirty="0"/>
          </a:p>
        </p:txBody>
      </p:sp>
      <p:sp>
        <p:nvSpPr>
          <p:cNvPr id="9" name="Text Placeholder 8"/>
          <p:cNvSpPr>
            <a:spLocks noGrp="1"/>
          </p:cNvSpPr>
          <p:nvPr>
            <p:ph type="body" sz="quarter" idx="10" hasCustomPrompt="1"/>
          </p:nvPr>
        </p:nvSpPr>
        <p:spPr>
          <a:xfrm>
            <a:off x="296525" y="2751769"/>
            <a:ext cx="8522914" cy="945106"/>
          </a:xfrm>
        </p:spPr>
        <p:txBody>
          <a:bodyPr anchor="ctr">
            <a:noAutofit/>
          </a:bodyPr>
          <a:lstStyle>
            <a:lvl1pPr marL="0" indent="0" algn="ctr">
              <a:buNone/>
              <a:defRPr sz="2800" b="1" baseline="0">
                <a:solidFill>
                  <a:srgbClr val="494949"/>
                </a:solidFill>
                <a:latin typeface="+mn-lt"/>
              </a:defRPr>
            </a:lvl1pPr>
          </a:lstStyle>
          <a:p>
            <a:pPr lvl="0"/>
            <a:r>
              <a:rPr lang="en-US" dirty="0"/>
              <a:t>Presenter(s)</a:t>
            </a:r>
            <a:endParaRPr lang="en-GB" dirty="0"/>
          </a:p>
        </p:txBody>
      </p:sp>
      <p:sp useBgFill="1">
        <p:nvSpPr>
          <p:cNvPr id="3" name="Rounded Rectangle 2"/>
          <p:cNvSpPr/>
          <p:nvPr userDrawn="1"/>
        </p:nvSpPr>
        <p:spPr>
          <a:xfrm>
            <a:off x="8616917" y="51470"/>
            <a:ext cx="405045" cy="27003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useBgFill="1">
        <p:nvSpPr>
          <p:cNvPr id="5" name="Rounded Rectangle 4"/>
          <p:cNvSpPr/>
          <p:nvPr userDrawn="1"/>
        </p:nvSpPr>
        <p:spPr>
          <a:xfrm>
            <a:off x="1601671" y="4822000"/>
            <a:ext cx="6840760" cy="27003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59404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3600"/>
            </a:lvl1pPr>
          </a:lstStyle>
          <a:p>
            <a:r>
              <a:rPr lang="en-US" dirty="0"/>
              <a:t>Click to edit Master title style</a:t>
            </a:r>
            <a:endParaRPr lang="en-GB" dirty="0"/>
          </a:p>
        </p:txBody>
      </p:sp>
      <p:sp>
        <p:nvSpPr>
          <p:cNvPr id="3" name="Content Placeholder 2"/>
          <p:cNvSpPr>
            <a:spLocks noGrp="1"/>
          </p:cNvSpPr>
          <p:nvPr>
            <p:ph idx="1"/>
          </p:nvPr>
        </p:nvSpPr>
        <p:spPr>
          <a:xfrm>
            <a:off x="341530" y="1626644"/>
            <a:ext cx="6174000" cy="2991951"/>
          </a:xfrm>
        </p:spPr>
        <p:txBody>
          <a:bodyPr/>
          <a:lstStyle>
            <a:lvl1pPr marL="342900" indent="-342900">
              <a:buFont typeface="Arial" panose="020B0604020202020204" pitchFamily="34" charset="0"/>
              <a:buChar char="•"/>
              <a:defRPr/>
            </a:lvl1pPr>
            <a:lvl2pPr marL="717550" indent="-355600">
              <a:buSzPct val="60000"/>
              <a:buFont typeface="Courier New" panose="02070309020205020404" pitchFamily="49" charset="0"/>
              <a:buChar char="o"/>
              <a:defRPr/>
            </a:lvl2pPr>
            <a:lvl3pPr marL="1079500" indent="-361950">
              <a:buFont typeface="Wingdings" panose="05000000000000000000" pitchFamily="2" charset="2"/>
              <a:buChar char="§"/>
              <a:defRPr/>
            </a:lvl3pPr>
            <a:lvl4pPr marL="1433513" indent="-354013">
              <a:buFont typeface="Calibri" panose="020F0502020204030204" pitchFamily="34" charset="0"/>
              <a:buChar cha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Content Placeholder 2"/>
          <p:cNvSpPr>
            <a:spLocks noGrp="1"/>
          </p:cNvSpPr>
          <p:nvPr>
            <p:ph idx="10" hasCustomPrompt="1"/>
          </p:nvPr>
        </p:nvSpPr>
        <p:spPr>
          <a:xfrm>
            <a:off x="6642229" y="1626645"/>
            <a:ext cx="2078545" cy="2745305"/>
          </a:xfrm>
        </p:spPr>
        <p:txBody>
          <a:bodyPr>
            <a:normAutofit/>
          </a:bodyPr>
          <a:lstStyle>
            <a:lvl1pPr marL="0" indent="0">
              <a:buFont typeface="Arial" panose="020B0604020202020204" pitchFamily="34" charset="0"/>
              <a:buNone/>
              <a:defRPr sz="1800"/>
            </a:lvl1pPr>
            <a:lvl2pPr marL="717550" indent="-355600">
              <a:buSzPct val="60000"/>
              <a:buFont typeface="Courier New" panose="02070309020205020404" pitchFamily="49" charset="0"/>
              <a:buChar char="o"/>
              <a:defRPr/>
            </a:lvl2pPr>
            <a:lvl3pPr marL="1079500" indent="-361950">
              <a:buFont typeface="Wingdings" panose="05000000000000000000" pitchFamily="2" charset="2"/>
              <a:buChar char="§"/>
              <a:defRPr/>
            </a:lvl3pPr>
            <a:lvl4pPr marL="1433513" indent="-354013">
              <a:buFont typeface="Calibri" panose="020F0502020204030204" pitchFamily="34" charset="0"/>
              <a:buChar char="–"/>
              <a:defRPr/>
            </a:lvl4pPr>
          </a:lstStyle>
          <a:p>
            <a:r>
              <a:rPr lang="da-DK" dirty="0"/>
              <a:t>Space here </a:t>
            </a:r>
            <a:br>
              <a:rPr lang="da-DK" dirty="0"/>
            </a:br>
            <a:r>
              <a:rPr lang="da-DK" dirty="0"/>
              <a:t>for code </a:t>
            </a:r>
            <a:r>
              <a:rPr lang="da-DK" dirty="0">
                <a:latin typeface="APL385 Unicode" panose="020B0709000202000203" pitchFamily="49" charset="0"/>
              </a:rPr>
              <a:t>{⍺+⍵}</a:t>
            </a:r>
            <a:br>
              <a:rPr lang="da-DK" dirty="0"/>
            </a:br>
            <a:r>
              <a:rPr lang="da-DK" dirty="0"/>
              <a:t>pictures</a:t>
            </a:r>
            <a:br>
              <a:rPr lang="da-DK" dirty="0"/>
            </a:br>
            <a:r>
              <a:rPr lang="da-DK" dirty="0"/>
              <a:t>etc.</a:t>
            </a:r>
          </a:p>
        </p:txBody>
      </p:sp>
    </p:spTree>
    <p:extLst>
      <p:ext uri="{BB962C8B-B14F-4D97-AF65-F5344CB8AC3E}">
        <p14:creationId xmlns:p14="http://schemas.microsoft.com/office/powerpoint/2010/main" val="231835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23528" y="816555"/>
            <a:ext cx="8363272" cy="585065"/>
          </a:xfrm>
        </p:spPr>
        <p:txBody>
          <a:bodyPr>
            <a:noAutofit/>
          </a:bodyPr>
          <a:lstStyle>
            <a:lvl1pPr>
              <a:defRPr sz="3600"/>
            </a:lvl1pPr>
          </a:lstStyle>
          <a:p>
            <a:r>
              <a:rPr lang="en-US" dirty="0"/>
              <a:t>Click to edit Master title style</a:t>
            </a:r>
            <a:endParaRPr lang="en-GB" dirty="0"/>
          </a:p>
        </p:txBody>
      </p:sp>
      <p:sp>
        <p:nvSpPr>
          <p:cNvPr id="10" name="Content Placeholder 2"/>
          <p:cNvSpPr>
            <a:spLocks noGrp="1"/>
          </p:cNvSpPr>
          <p:nvPr>
            <p:ph idx="1" hasCustomPrompt="1"/>
          </p:nvPr>
        </p:nvSpPr>
        <p:spPr>
          <a:xfrm>
            <a:off x="323528" y="1626645"/>
            <a:ext cx="4158462" cy="2967978"/>
          </a:xfrm>
        </p:spPr>
        <p:txBody>
          <a:bodyPr/>
          <a:lstStyle>
            <a:lvl1pPr marL="342900" indent="-342900">
              <a:buFont typeface="Arial" panose="020B0604020202020204" pitchFamily="34" charset="0"/>
              <a:buChar char="•"/>
              <a:defRPr/>
            </a:lvl1pPr>
            <a:lvl2pPr marL="819150" indent="-457200">
              <a:buSzPct val="60000"/>
              <a:buFont typeface="Courier New" panose="02070309020205020404" pitchFamily="49" charset="0"/>
              <a:buChar char="o"/>
              <a:defRPr/>
            </a:lvl2pPr>
            <a:lvl3pPr marL="1079500" indent="-361950">
              <a:buFont typeface="Wingdings" panose="05000000000000000000" pitchFamily="2" charset="2"/>
              <a:buChar char="§"/>
              <a:defRPr/>
            </a:lvl3pPr>
            <a:lvl4pPr marL="1433513" indent="-354013">
              <a:buFont typeface="Calibri" panose="020F0502020204030204" pitchFamily="34" charset="0"/>
              <a:buChar char="–"/>
              <a:defRPr/>
            </a:lvl4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11" name="Content Placeholder 2"/>
          <p:cNvSpPr>
            <a:spLocks noGrp="1"/>
          </p:cNvSpPr>
          <p:nvPr>
            <p:ph idx="10" hasCustomPrompt="1"/>
          </p:nvPr>
        </p:nvSpPr>
        <p:spPr>
          <a:xfrm>
            <a:off x="4618348" y="1626645"/>
            <a:ext cx="4068452" cy="2967978"/>
          </a:xfrm>
        </p:spPr>
        <p:txBody>
          <a:bodyPr/>
          <a:lstStyle>
            <a:lvl1pPr marL="342900" indent="-342900">
              <a:buFont typeface="Arial" panose="020B0604020202020204" pitchFamily="34" charset="0"/>
              <a:buChar char="•"/>
              <a:defRPr/>
            </a:lvl1pPr>
            <a:lvl2pPr marL="717550" indent="-355600">
              <a:buSzPct val="60000"/>
              <a:buFont typeface="Courier New" panose="02070309020205020404" pitchFamily="49" charset="0"/>
              <a:buChar char="o"/>
              <a:defRPr/>
            </a:lvl2pPr>
            <a:lvl3pPr marL="1079500" indent="-361950">
              <a:buFont typeface="Wingdings" panose="05000000000000000000" pitchFamily="2" charset="2"/>
              <a:buChar char="§"/>
              <a:defRPr/>
            </a:lvl3pPr>
            <a:lvl4pPr marL="1433513" indent="-354013">
              <a:buFont typeface="Calibri" panose="020F0502020204030204" pitchFamily="34" charset="0"/>
              <a:buChar char="–"/>
              <a:defRPr/>
            </a:lvl4pPr>
          </a:lstStyle>
          <a:p>
            <a:pPr lvl="0"/>
            <a:r>
              <a:rPr lang="en-US" dirty="0"/>
              <a:t>Click to add text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414322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Tree>
    <p:extLst>
      <p:ext uri="{BB962C8B-B14F-4D97-AF65-F5344CB8AC3E}">
        <p14:creationId xmlns:p14="http://schemas.microsoft.com/office/powerpoint/2010/main" val="42264723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2DAAE92-EE2D-4248-A8A3-506ED1C68BF7}"/>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5152"/>
            <a:ext cx="9144000" cy="659363"/>
          </a:xfrm>
          <a:prstGeom prst="rect">
            <a:avLst/>
          </a:prstGeom>
        </p:spPr>
      </p:pic>
      <p:pic>
        <p:nvPicPr>
          <p:cNvPr id="5" name="Picture 4">
            <a:extLst>
              <a:ext uri="{FF2B5EF4-FFF2-40B4-BE49-F238E27FC236}">
                <a16:creationId xmlns:a16="http://schemas.microsoft.com/office/drawing/2014/main" id="{038D2EF1-29D9-4D75-AC66-89748A0258A4}"/>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4484137"/>
            <a:ext cx="9144000" cy="659363"/>
          </a:xfrm>
          <a:prstGeom prst="rect">
            <a:avLst/>
          </a:prstGeom>
        </p:spPr>
      </p:pic>
      <p:sp>
        <p:nvSpPr>
          <p:cNvPr id="2" name="Title Placeholder 1"/>
          <p:cNvSpPr>
            <a:spLocks noGrp="1"/>
          </p:cNvSpPr>
          <p:nvPr>
            <p:ph type="title"/>
          </p:nvPr>
        </p:nvSpPr>
        <p:spPr>
          <a:xfrm>
            <a:off x="323527" y="636535"/>
            <a:ext cx="8478943" cy="594066"/>
          </a:xfrm>
          <a:prstGeom prst="rect">
            <a:avLst/>
          </a:prstGeom>
        </p:spPr>
        <p:txBody>
          <a:bodyPr vert="horz" lIns="91440" tIns="45720" rIns="91440" bIns="45720" rtlCol="0" anchor="ctr">
            <a:noAutofit/>
          </a:bodyPr>
          <a:lstStyle/>
          <a:p>
            <a:r>
              <a:rPr lang="en-US"/>
              <a:t>Click to edit Master title style</a:t>
            </a:r>
            <a:endParaRPr lang="en-GB" dirty="0"/>
          </a:p>
        </p:txBody>
      </p:sp>
      <p:sp>
        <p:nvSpPr>
          <p:cNvPr id="3" name="Text Placeholder 2"/>
          <p:cNvSpPr>
            <a:spLocks noGrp="1"/>
          </p:cNvSpPr>
          <p:nvPr>
            <p:ph type="body" idx="1"/>
          </p:nvPr>
        </p:nvSpPr>
        <p:spPr>
          <a:xfrm>
            <a:off x="323527" y="1356615"/>
            <a:ext cx="8478943" cy="315035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9" name="Date Placeholder 3"/>
          <p:cNvSpPr txBox="1">
            <a:spLocks/>
          </p:cNvSpPr>
          <p:nvPr userDrawn="1"/>
        </p:nvSpPr>
        <p:spPr>
          <a:xfrm>
            <a:off x="8388424" y="0"/>
            <a:ext cx="720080" cy="357504"/>
          </a:xfrm>
          <a:prstGeom prst="rect">
            <a:avLst/>
          </a:prstGeom>
        </p:spPr>
        <p:txBody>
          <a:bodyPr vert="horz" lIns="91440" tIns="45720" rIns="91440" bIns="45720" rtlCol="0" anchor="ctr"/>
          <a:lstStyle>
            <a:defPPr>
              <a:defRPr lang="en-US"/>
            </a:defPPr>
            <a:lvl1pPr marL="0" algn="l" defTabSz="914400" rtl="0" eaLnBrk="1" latinLnBrk="0" hangingPunct="1">
              <a:defRPr sz="2000" b="0" kern="1200">
                <a:solidFill>
                  <a:schemeClr val="bg1"/>
                </a:solidFill>
                <a:latin typeface="Klavika Medium" panose="02000603000000000000"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02EDF88B-1B61-4481-9BD6-D2E23BF0DCD8}" type="slidenum">
              <a:rPr lang="en-GB" sz="1600" smtClean="0">
                <a:latin typeface="+mn-lt"/>
              </a:rPr>
              <a:t>‹Nr.›</a:t>
            </a:fld>
            <a:endParaRPr lang="en-GB" sz="1600" dirty="0">
              <a:latin typeface="+mn-lt"/>
            </a:endParaRPr>
          </a:p>
        </p:txBody>
      </p:sp>
      <p:sp>
        <p:nvSpPr>
          <p:cNvPr id="6" name="Content Placeholder 2">
            <a:extLst>
              <a:ext uri="{FF2B5EF4-FFF2-40B4-BE49-F238E27FC236}">
                <a16:creationId xmlns:a16="http://schemas.microsoft.com/office/drawing/2014/main" id="{79B4391E-A2CA-4E7C-B5A9-A31CF000D3E5}"/>
              </a:ext>
            </a:extLst>
          </p:cNvPr>
          <p:cNvSpPr txBox="1">
            <a:spLocks/>
          </p:cNvSpPr>
          <p:nvPr userDrawn="1"/>
        </p:nvSpPr>
        <p:spPr>
          <a:xfrm>
            <a:off x="1511661" y="4731990"/>
            <a:ext cx="6120680" cy="411510"/>
          </a:xfrm>
          <a:prstGeom prst="rect">
            <a:avLst/>
          </a:prstGeom>
        </p:spPr>
        <p:txBody>
          <a:bodyPr anchor="ctr">
            <a:normAutofit/>
          </a:bodyPr>
          <a:lstStyle>
            <a:lvl1pPr marL="0" indent="0" algn="l" defTabSz="914400" rtl="0" eaLnBrk="1" latinLnBrk="0" hangingPunct="1">
              <a:lnSpc>
                <a:spcPct val="80000"/>
              </a:lnSpc>
              <a:spcBef>
                <a:spcPts val="400"/>
              </a:spcBef>
              <a:buClr>
                <a:srgbClr val="FF9421"/>
              </a:buClr>
              <a:buFont typeface="Arial" panose="020B0604020202020204" pitchFamily="34" charset="0"/>
              <a:buNone/>
              <a:defRPr sz="1800" kern="1200">
                <a:solidFill>
                  <a:schemeClr val="bg1"/>
                </a:solidFill>
                <a:latin typeface="+mn-lt"/>
                <a:ea typeface="+mn-ea"/>
                <a:cs typeface="+mn-cs"/>
              </a:defRPr>
            </a:lvl1pPr>
            <a:lvl2pPr marL="717550" indent="-355600" algn="l" defTabSz="914400" rtl="0" eaLnBrk="1" latinLnBrk="0" hangingPunct="1">
              <a:lnSpc>
                <a:spcPct val="80000"/>
              </a:lnSpc>
              <a:spcBef>
                <a:spcPts val="400"/>
              </a:spcBef>
              <a:buClr>
                <a:srgbClr val="FF9421"/>
              </a:buClr>
              <a:buSzPct val="60000"/>
              <a:buFont typeface="Courier New" panose="02070309020205020404" pitchFamily="49" charset="0"/>
              <a:buChar char="o"/>
              <a:defRPr sz="2400" kern="1200">
                <a:solidFill>
                  <a:schemeClr val="bg1"/>
                </a:solidFill>
                <a:latin typeface="+mn-lt"/>
                <a:ea typeface="+mn-ea"/>
                <a:cs typeface="+mn-cs"/>
              </a:defRPr>
            </a:lvl2pPr>
            <a:lvl3pPr marL="1079500" indent="-361950" algn="l" defTabSz="914400" rtl="0" eaLnBrk="1" latinLnBrk="0" hangingPunct="1">
              <a:lnSpc>
                <a:spcPct val="80000"/>
              </a:lnSpc>
              <a:spcBef>
                <a:spcPts val="400"/>
              </a:spcBef>
              <a:buClr>
                <a:srgbClr val="FF9421"/>
              </a:buClr>
              <a:buSzPct val="75000"/>
              <a:buFont typeface="Wingdings" panose="05000000000000000000" pitchFamily="2" charset="2"/>
              <a:buChar char="§"/>
              <a:defRPr sz="2000" kern="1200">
                <a:solidFill>
                  <a:schemeClr val="bg1"/>
                </a:solidFill>
                <a:latin typeface="+mn-lt"/>
                <a:ea typeface="+mn-ea"/>
                <a:cs typeface="+mn-cs"/>
              </a:defRPr>
            </a:lvl3pPr>
            <a:lvl4pPr marL="1433513" indent="-354013" algn="l" defTabSz="914400" rtl="0" eaLnBrk="1" latinLnBrk="0" hangingPunct="1">
              <a:lnSpc>
                <a:spcPct val="80000"/>
              </a:lnSpc>
              <a:spcBef>
                <a:spcPts val="400"/>
              </a:spcBef>
              <a:buClr>
                <a:srgbClr val="FF9421"/>
              </a:buClr>
              <a:buFont typeface="Calibri" panose="020F0502020204030204" pitchFamily="34" charset="0"/>
              <a:buChar char="–"/>
              <a:defRPr sz="1600" kern="1200">
                <a:solidFill>
                  <a:schemeClr val="bg1"/>
                </a:solidFill>
                <a:latin typeface="+mn-lt"/>
                <a:ea typeface="+mn-ea"/>
                <a:cs typeface="+mn-cs"/>
              </a:defRPr>
            </a:lvl4pPr>
            <a:lvl5pPr marL="1828800" indent="0" algn="l" defTabSz="914400" rtl="0" eaLnBrk="1" latinLnBrk="0" hangingPunct="1">
              <a:spcBef>
                <a:spcPct val="20000"/>
              </a:spcBef>
              <a:buClr>
                <a:srgbClr val="FF9421"/>
              </a:buClr>
              <a:buFont typeface="Calibri" panose="020F050202020403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rtl="0">
              <a:spcBef>
                <a:spcPts val="0"/>
              </a:spcBef>
            </a:pPr>
            <a:r>
              <a:rPr lang="en-US" sz="1600"/>
              <a:t>Abenteuerliche Texte</a:t>
            </a:r>
            <a:endParaRPr lang="en-US" sz="1600" dirty="0"/>
          </a:p>
        </p:txBody>
      </p:sp>
      <p:pic>
        <p:nvPicPr>
          <p:cNvPr id="10" name="Picture 9">
            <a:extLst>
              <a:ext uri="{FF2B5EF4-FFF2-40B4-BE49-F238E27FC236}">
                <a16:creationId xmlns:a16="http://schemas.microsoft.com/office/drawing/2014/main" id="{1CCDAF9E-0D86-4139-B0BF-190273F82467}"/>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206515" y="96475"/>
            <a:ext cx="1364773" cy="231490"/>
          </a:xfrm>
          <a:prstGeom prst="rect">
            <a:avLst/>
          </a:prstGeom>
        </p:spPr>
      </p:pic>
      <p:pic>
        <p:nvPicPr>
          <p:cNvPr id="13" name="tiny">
            <a:extLst>
              <a:ext uri="{FF2B5EF4-FFF2-40B4-BE49-F238E27FC236}">
                <a16:creationId xmlns:a16="http://schemas.microsoft.com/office/drawing/2014/main" id="{39B18F2F-A44A-487A-9E53-48D3EDCDADC1}"/>
              </a:ext>
            </a:extLst>
          </p:cNvPr>
          <p:cNvPicPr>
            <a:picLocks noChangeAspect="1"/>
          </p:cNvPicPr>
          <p:nvPr userDrawn="1"/>
        </p:nvPicPr>
        <p:blipFill>
          <a:blip r:embed="rId15" cstate="print">
            <a:extLst>
              <a:ext uri="{28A0092B-C50C-407E-A947-70E740481C1C}">
                <a14:useLocalDpi xmlns:a14="http://schemas.microsoft.com/office/drawing/2010/main" val="0"/>
              </a:ext>
            </a:extLst>
          </a:blip>
          <a:srcRect/>
          <a:stretch/>
        </p:blipFill>
        <p:spPr>
          <a:xfrm>
            <a:off x="7777492" y="4319471"/>
            <a:ext cx="1187205" cy="600012"/>
          </a:xfrm>
          <a:prstGeom prst="rect">
            <a:avLst/>
          </a:prstGeom>
        </p:spPr>
      </p:pic>
      <p:pic>
        <p:nvPicPr>
          <p:cNvPr id="18" name="Picture 17">
            <a:extLst>
              <a:ext uri="{FF2B5EF4-FFF2-40B4-BE49-F238E27FC236}">
                <a16:creationId xmlns:a16="http://schemas.microsoft.com/office/drawing/2014/main" id="{3A653CF6-B493-4B57-A61E-FC085FCA0041}"/>
              </a:ext>
            </a:extLst>
          </p:cNvPr>
          <p:cNvPicPr>
            <a:picLocks noChangeAspect="1"/>
          </p:cNvPicPr>
          <p:nvPr userDrawn="1"/>
        </p:nvPicPr>
        <p:blipFill>
          <a:blip r:embed="rId16"/>
          <a:stretch>
            <a:fillRect/>
          </a:stretch>
        </p:blipFill>
        <p:spPr>
          <a:xfrm>
            <a:off x="116925" y="4745355"/>
            <a:ext cx="335543" cy="357229"/>
          </a:xfrm>
          <a:prstGeom prst="rect">
            <a:avLst/>
          </a:prstGeom>
        </p:spPr>
      </p:pic>
      <p:sp>
        <p:nvSpPr>
          <p:cNvPr id="14" name="TextBox 13">
            <a:extLst>
              <a:ext uri="{FF2B5EF4-FFF2-40B4-BE49-F238E27FC236}">
                <a16:creationId xmlns:a16="http://schemas.microsoft.com/office/drawing/2014/main" id="{8DD56EB4-04EB-42DC-B2E6-EBCDF0070154}"/>
              </a:ext>
            </a:extLst>
          </p:cNvPr>
          <p:cNvSpPr txBox="1"/>
          <p:nvPr userDrawn="1"/>
        </p:nvSpPr>
        <p:spPr>
          <a:xfrm>
            <a:off x="439419" y="4812205"/>
            <a:ext cx="1779905" cy="261610"/>
          </a:xfrm>
          <a:prstGeom prst="rect">
            <a:avLst/>
          </a:prstGeom>
          <a:noFill/>
        </p:spPr>
        <p:txBody>
          <a:bodyPr wrap="square" rtlCol="0">
            <a:spAutoFit/>
          </a:bodyPr>
          <a:lstStyle/>
          <a:p>
            <a:r>
              <a:rPr lang="en-GB" sz="1100" kern="700" spc="-10" baseline="0" dirty="0">
                <a:solidFill>
                  <a:schemeClr val="bg1"/>
                </a:solidFill>
                <a:latin typeface="Hobo Std" panose="00000600000000000000" pitchFamily="50" charset="0"/>
              </a:rPr>
              <a:t>APL Germany</a:t>
            </a:r>
          </a:p>
        </p:txBody>
      </p:sp>
    </p:spTree>
    <p:extLst>
      <p:ext uri="{BB962C8B-B14F-4D97-AF65-F5344CB8AC3E}">
        <p14:creationId xmlns:p14="http://schemas.microsoft.com/office/powerpoint/2010/main" val="2288206856"/>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56" r:id="rId6"/>
    <p:sldLayoutId id="2147483650" r:id="rId7"/>
    <p:sldLayoutId id="2147483652" r:id="rId8"/>
    <p:sldLayoutId id="2147483654" r:id="rId9"/>
    <p:sldLayoutId id="2147483655" r:id="rId10"/>
  </p:sldLayoutIdLst>
  <p:hf sldNum="0" hdr="0" dt="0"/>
  <p:txStyles>
    <p:titleStyle>
      <a:lvl1pPr algn="l" defTabSz="914400" rtl="0" eaLnBrk="1" latinLnBrk="0" hangingPunct="1">
        <a:spcBef>
          <a:spcPct val="0"/>
        </a:spcBef>
        <a:buNone/>
        <a:defRPr sz="3600" b="1" kern="1200">
          <a:solidFill>
            <a:schemeClr val="accent4">
              <a:lumMod val="50000"/>
            </a:schemeClr>
          </a:solidFill>
          <a:latin typeface="Calibri" panose="020F0502020204030204" pitchFamily="34" charset="0"/>
          <a:ea typeface="+mj-ea"/>
          <a:cs typeface="Calibri" panose="020F0502020204030204" pitchFamily="34" charset="0"/>
        </a:defRPr>
      </a:lvl1pPr>
    </p:titleStyle>
    <p:bodyStyle>
      <a:lvl1pPr marL="458788" indent="-458788" algn="l" defTabSz="914400" rtl="0" eaLnBrk="1" latinLnBrk="0" hangingPunct="1">
        <a:lnSpc>
          <a:spcPct val="100000"/>
        </a:lnSpc>
        <a:spcBef>
          <a:spcPts val="600"/>
        </a:spcBef>
        <a:buClr>
          <a:srgbClr val="FF9421"/>
        </a:buClr>
        <a:buSzPct val="75000"/>
        <a:buFont typeface="Wingdings 2" panose="05020102010507070707" pitchFamily="18" charset="2"/>
        <a:buChar char=""/>
        <a:defRPr sz="2400" kern="1200">
          <a:solidFill>
            <a:schemeClr val="accent4">
              <a:lumMod val="50000"/>
            </a:schemeClr>
          </a:solidFill>
          <a:latin typeface="+mn-lt"/>
          <a:ea typeface="+mn-ea"/>
          <a:cs typeface="+mn-cs"/>
        </a:defRPr>
      </a:lvl1pPr>
      <a:lvl2pPr marL="858838" indent="-401638" algn="l" defTabSz="914400" rtl="0" eaLnBrk="1" latinLnBrk="0" hangingPunct="1">
        <a:lnSpc>
          <a:spcPct val="100000"/>
        </a:lnSpc>
        <a:spcBef>
          <a:spcPts val="600"/>
        </a:spcBef>
        <a:buClr>
          <a:srgbClr val="FF9421"/>
        </a:buClr>
        <a:buSzPct val="75000"/>
        <a:buFont typeface="Wingdings 2" panose="05020102010507070707" pitchFamily="18" charset="2"/>
        <a:buChar char=""/>
        <a:defRPr lang="en-US" sz="2000" kern="1200" dirty="0" smtClean="0">
          <a:solidFill>
            <a:schemeClr val="accent4">
              <a:lumMod val="50000"/>
            </a:schemeClr>
          </a:solidFill>
          <a:latin typeface="+mn-lt"/>
          <a:ea typeface="+mn-ea"/>
          <a:cs typeface="+mn-cs"/>
        </a:defRPr>
      </a:lvl2pPr>
      <a:lvl3pPr marL="1257300" indent="-342900" algn="l" defTabSz="914400" rtl="0" eaLnBrk="1" latinLnBrk="0" hangingPunct="1">
        <a:lnSpc>
          <a:spcPct val="100000"/>
        </a:lnSpc>
        <a:spcBef>
          <a:spcPts val="600"/>
        </a:spcBef>
        <a:buClr>
          <a:srgbClr val="FF9421"/>
        </a:buClr>
        <a:buSzPct val="75000"/>
        <a:buFont typeface="Wingdings 2" panose="05020102010507070707" pitchFamily="18" charset="2"/>
        <a:buChar char=""/>
        <a:defRPr sz="1800" kern="1200">
          <a:solidFill>
            <a:schemeClr val="accent4">
              <a:lumMod val="50000"/>
            </a:schemeClr>
          </a:solidFill>
          <a:latin typeface="+mn-lt"/>
          <a:ea typeface="+mn-ea"/>
          <a:cs typeface="+mn-cs"/>
        </a:defRPr>
      </a:lvl3pPr>
      <a:lvl4pPr marL="1655763" indent="-284163" algn="l" defTabSz="914400" rtl="0" eaLnBrk="1" latinLnBrk="0" hangingPunct="1">
        <a:lnSpc>
          <a:spcPct val="100000"/>
        </a:lnSpc>
        <a:spcBef>
          <a:spcPts val="600"/>
        </a:spcBef>
        <a:buClr>
          <a:srgbClr val="FF9421"/>
        </a:buClr>
        <a:buSzPct val="75000"/>
        <a:buFont typeface="Wingdings 2" panose="05020102010507070707" pitchFamily="18" charset="2"/>
        <a:buChar char=""/>
        <a:defRPr sz="1400" kern="1200">
          <a:solidFill>
            <a:schemeClr val="accent4">
              <a:lumMod val="50000"/>
            </a:schemeClr>
          </a:solidFill>
          <a:latin typeface="+mn-lt"/>
          <a:ea typeface="+mn-ea"/>
          <a:cs typeface="+mn-cs"/>
        </a:defRPr>
      </a:lvl4pPr>
      <a:lvl5pPr marL="1828800" indent="0" algn="l" defTabSz="914400" rtl="0" eaLnBrk="1" latinLnBrk="0" hangingPunct="1">
        <a:spcBef>
          <a:spcPct val="20000"/>
        </a:spcBef>
        <a:buClr>
          <a:srgbClr val="FF9421"/>
        </a:buClr>
        <a:buFont typeface="Calibri" panose="020F050202020403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C6F92CCA-F12B-4922-B14A-0DEB51FDC1B0}"/>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1002DBFD-4680-4DD3-919F-5CB8A23D86C5}"/>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1C7F406D-B77D-4808-AF82-0689A7F073F6}"/>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75D0A417-C06A-46F7-975F-72777A54184A}" type="datetimeFigureOut">
              <a:rPr lang="de-DE" smtClean="0"/>
              <a:t>06.05.2021</a:t>
            </a:fld>
            <a:endParaRPr lang="de-DE"/>
          </a:p>
        </p:txBody>
      </p:sp>
      <p:sp>
        <p:nvSpPr>
          <p:cNvPr id="5" name="Fußzeilenplatzhalter 4">
            <a:extLst>
              <a:ext uri="{FF2B5EF4-FFF2-40B4-BE49-F238E27FC236}">
                <a16:creationId xmlns:a16="http://schemas.microsoft.com/office/drawing/2014/main" id="{F02183C7-5E93-4B0C-9380-F4D75716C0A5}"/>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E5925B47-04E7-4B8F-8E7F-357E9E8F66D2}"/>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16908318-B034-4FDC-93A6-3AECEA7FE9C9}" type="slidenum">
              <a:rPr lang="de-DE" smtClean="0"/>
              <a:t>‹Nr.›</a:t>
            </a:fld>
            <a:endParaRPr lang="de-DE"/>
          </a:p>
        </p:txBody>
      </p:sp>
    </p:spTree>
    <p:extLst>
      <p:ext uri="{BB962C8B-B14F-4D97-AF65-F5344CB8AC3E}">
        <p14:creationId xmlns:p14="http://schemas.microsoft.com/office/powerpoint/2010/main" val="1046291592"/>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github.com/Dyalog/DBuildTest"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openxmlformats.org/officeDocument/2006/relationships/image" Target="../media/image9.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6755" y="2211710"/>
            <a:ext cx="5073517" cy="1170130"/>
          </a:xfrm>
        </p:spPr>
        <p:txBody>
          <a:bodyPr/>
          <a:lstStyle/>
          <a:p>
            <a:br>
              <a:rPr lang="en-GB"/>
            </a:br>
            <a:r>
              <a:rPr lang="en-GB"/>
              <a:t>Abenteuerliche Texte</a:t>
            </a:r>
          </a:p>
        </p:txBody>
      </p:sp>
      <p:sp>
        <p:nvSpPr>
          <p:cNvPr id="6" name="Textplatzhalter 5">
            <a:extLst>
              <a:ext uri="{FF2B5EF4-FFF2-40B4-BE49-F238E27FC236}">
                <a16:creationId xmlns:a16="http://schemas.microsoft.com/office/drawing/2014/main" id="{E469085A-D935-45D3-A32F-2037E637DF7A}"/>
              </a:ext>
            </a:extLst>
          </p:cNvPr>
          <p:cNvSpPr>
            <a:spLocks noGrp="1"/>
          </p:cNvSpPr>
          <p:nvPr>
            <p:ph type="body" sz="quarter" idx="10"/>
          </p:nvPr>
        </p:nvSpPr>
        <p:spPr/>
        <p:txBody>
          <a:bodyPr/>
          <a:lstStyle/>
          <a:p>
            <a:r>
              <a:rPr lang="de-DE"/>
              <a:t>Michael Baas (mbaas@dyalog.com)</a:t>
            </a:r>
          </a:p>
        </p:txBody>
      </p:sp>
    </p:spTree>
    <p:extLst>
      <p:ext uri="{BB962C8B-B14F-4D97-AF65-F5344CB8AC3E}">
        <p14:creationId xmlns:p14="http://schemas.microsoft.com/office/powerpoint/2010/main" val="13072799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2171F9-D5C1-4F03-B6CB-39EF3FDD3E76}"/>
              </a:ext>
            </a:extLst>
          </p:cNvPr>
          <p:cNvSpPr>
            <a:spLocks noGrp="1"/>
          </p:cNvSpPr>
          <p:nvPr>
            <p:ph type="title"/>
          </p:nvPr>
        </p:nvSpPr>
        <p:spPr/>
        <p:txBody>
          <a:bodyPr/>
          <a:lstStyle/>
          <a:p>
            <a:r>
              <a:rPr lang="de-DE"/>
              <a:t>Praxis – mit stats</a:t>
            </a:r>
          </a:p>
        </p:txBody>
      </p:sp>
      <p:sp>
        <p:nvSpPr>
          <p:cNvPr id="3" name="Inhaltsplatzhalter 2">
            <a:extLst>
              <a:ext uri="{FF2B5EF4-FFF2-40B4-BE49-F238E27FC236}">
                <a16:creationId xmlns:a16="http://schemas.microsoft.com/office/drawing/2014/main" id="{FB406EC8-BF84-4C0F-87F2-14358835025F}"/>
              </a:ext>
            </a:extLst>
          </p:cNvPr>
          <p:cNvSpPr>
            <a:spLocks noGrp="1"/>
          </p:cNvSpPr>
          <p:nvPr>
            <p:ph idx="1"/>
          </p:nvPr>
        </p:nvSpPr>
        <p:spPr/>
        <p:txBody>
          <a:bodyPr/>
          <a:lstStyle/>
          <a:p>
            <a:endParaRPr lang="de-DE"/>
          </a:p>
        </p:txBody>
      </p:sp>
      <p:sp>
        <p:nvSpPr>
          <p:cNvPr id="4" name="Inhaltsplatzhalter 3">
            <a:extLst>
              <a:ext uri="{FF2B5EF4-FFF2-40B4-BE49-F238E27FC236}">
                <a16:creationId xmlns:a16="http://schemas.microsoft.com/office/drawing/2014/main" id="{4560437B-467A-4626-B295-DF5CBD4497F4}"/>
              </a:ext>
            </a:extLst>
          </p:cNvPr>
          <p:cNvSpPr>
            <a:spLocks noGrp="1"/>
          </p:cNvSpPr>
          <p:nvPr>
            <p:ph idx="10"/>
          </p:nvPr>
        </p:nvSpPr>
        <p:spPr/>
        <p:txBody>
          <a:bodyPr/>
          <a:lstStyle/>
          <a:p>
            <a:endParaRPr lang="de-DE"/>
          </a:p>
        </p:txBody>
      </p:sp>
    </p:spTree>
    <p:extLst>
      <p:ext uri="{BB962C8B-B14F-4D97-AF65-F5344CB8AC3E}">
        <p14:creationId xmlns:p14="http://schemas.microsoft.com/office/powerpoint/2010/main" val="4617726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87B8E3-1F15-4E9F-B0E9-392BAF593CAC}"/>
              </a:ext>
            </a:extLst>
          </p:cNvPr>
          <p:cNvSpPr>
            <a:spLocks noGrp="1"/>
          </p:cNvSpPr>
          <p:nvPr>
            <p:ph type="title"/>
          </p:nvPr>
        </p:nvSpPr>
        <p:spPr/>
        <p:txBody>
          <a:bodyPr/>
          <a:lstStyle/>
          <a:p>
            <a:r>
              <a:rPr lang="de-DE"/>
              <a:t>DBuild: Zusammenfassung</a:t>
            </a:r>
          </a:p>
        </p:txBody>
      </p:sp>
      <p:sp>
        <p:nvSpPr>
          <p:cNvPr id="3" name="Inhaltsplatzhalter 2">
            <a:extLst>
              <a:ext uri="{FF2B5EF4-FFF2-40B4-BE49-F238E27FC236}">
                <a16:creationId xmlns:a16="http://schemas.microsoft.com/office/drawing/2014/main" id="{D69E9CCF-B415-45FA-BF47-AB4F091AE9CA}"/>
              </a:ext>
            </a:extLst>
          </p:cNvPr>
          <p:cNvSpPr>
            <a:spLocks noGrp="1"/>
          </p:cNvSpPr>
          <p:nvPr>
            <p:ph idx="1"/>
          </p:nvPr>
        </p:nvSpPr>
        <p:spPr>
          <a:xfrm>
            <a:off x="341529" y="1311610"/>
            <a:ext cx="8505945" cy="3306985"/>
          </a:xfrm>
        </p:spPr>
        <p:txBody>
          <a:bodyPr>
            <a:normAutofit/>
          </a:bodyPr>
          <a:lstStyle/>
          <a:p>
            <a:r>
              <a:rPr lang="de-DE"/>
              <a:t>]DBuild {name}.dyalogbuild</a:t>
            </a:r>
          </a:p>
          <a:p>
            <a:r>
              <a:rPr lang="de-DE"/>
              <a:t>oder, falls in eigene CI-Tools integriert:</a:t>
            </a:r>
            <a:br>
              <a:rPr lang="de-DE"/>
            </a:br>
            <a:r>
              <a:rPr lang="de-DE"/>
              <a:t>dyalog.exe </a:t>
            </a:r>
            <a:r>
              <a:rPr lang="de-DE">
                <a:latin typeface="APL385 Unicode" panose="020B0709000202000203" pitchFamily="49" charset="0"/>
              </a:rPr>
              <a:t>lx="⎕SE.UCMD'DBuild &lt;curitem&gt;'" </a:t>
            </a:r>
            <a:br>
              <a:rPr lang="de-DE"/>
            </a:br>
            <a:r>
              <a:rPr lang="de-DE"/>
              <a:t>(nur von Unicode-Interpretern unterstützt!)</a:t>
            </a:r>
          </a:p>
          <a:p>
            <a:r>
              <a:rPr lang="de-DE"/>
              <a:t>Doku unter https://github.com/Dyalog/DBuildTest/wiki</a:t>
            </a:r>
          </a:p>
          <a:p>
            <a:r>
              <a:rPr lang="de-DE"/>
              <a:t>Kann geladen werden von https://github.com/Dyalog/DBuildTest</a:t>
            </a:r>
          </a:p>
        </p:txBody>
      </p:sp>
    </p:spTree>
    <p:extLst>
      <p:ext uri="{BB962C8B-B14F-4D97-AF65-F5344CB8AC3E}">
        <p14:creationId xmlns:p14="http://schemas.microsoft.com/office/powerpoint/2010/main" val="2203424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288363-3AA1-43CA-8B7F-7E5C1F5FE62F}"/>
              </a:ext>
            </a:extLst>
          </p:cNvPr>
          <p:cNvSpPr>
            <a:spLocks noGrp="1"/>
          </p:cNvSpPr>
          <p:nvPr>
            <p:ph type="title"/>
          </p:nvPr>
        </p:nvSpPr>
        <p:spPr>
          <a:xfrm>
            <a:off x="296525" y="553447"/>
            <a:ext cx="8363272" cy="594066"/>
          </a:xfrm>
        </p:spPr>
        <p:txBody>
          <a:bodyPr/>
          <a:lstStyle/>
          <a:p>
            <a:pPr algn="ctr"/>
            <a:r>
              <a:rPr lang="de-DE">
                <a:latin typeface="Harrington" panose="04040505050A02020702" pitchFamily="82" charset="0"/>
              </a:rPr>
              <a:t>2. Kapitel</a:t>
            </a:r>
          </a:p>
        </p:txBody>
      </p:sp>
      <p:sp>
        <p:nvSpPr>
          <p:cNvPr id="5" name="Titel 1">
            <a:extLst>
              <a:ext uri="{FF2B5EF4-FFF2-40B4-BE49-F238E27FC236}">
                <a16:creationId xmlns:a16="http://schemas.microsoft.com/office/drawing/2014/main" id="{5DF9D2F8-9F07-4A0D-B60A-E79705A048F3}"/>
              </a:ext>
            </a:extLst>
          </p:cNvPr>
          <p:cNvSpPr txBox="1">
            <a:spLocks/>
          </p:cNvSpPr>
          <p:nvPr/>
        </p:nvSpPr>
        <p:spPr>
          <a:xfrm>
            <a:off x="251520" y="1700960"/>
            <a:ext cx="8363272" cy="594066"/>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kern="1200">
                <a:solidFill>
                  <a:schemeClr val="tx1"/>
                </a:solidFill>
                <a:latin typeface="+mj-lt"/>
                <a:ea typeface="+mj-ea"/>
                <a:cs typeface="+mj-cs"/>
              </a:defRPr>
            </a:lvl1pPr>
          </a:lstStyle>
          <a:p>
            <a:pPr algn="ctr"/>
            <a:r>
              <a:rPr lang="de-DE">
                <a:latin typeface="Matura MT Script Capitals" panose="03020802060602070202" pitchFamily="66" charset="0"/>
              </a:rPr>
              <a:t>Läuft!</a:t>
            </a:r>
          </a:p>
        </p:txBody>
      </p:sp>
      <p:sp>
        <p:nvSpPr>
          <p:cNvPr id="6" name="Titel 1">
            <a:extLst>
              <a:ext uri="{FF2B5EF4-FFF2-40B4-BE49-F238E27FC236}">
                <a16:creationId xmlns:a16="http://schemas.microsoft.com/office/drawing/2014/main" id="{0DB6733C-706E-4F27-A637-0959C9420FF9}"/>
              </a:ext>
            </a:extLst>
          </p:cNvPr>
          <p:cNvSpPr txBox="1">
            <a:spLocks/>
          </p:cNvSpPr>
          <p:nvPr/>
        </p:nvSpPr>
        <p:spPr>
          <a:xfrm>
            <a:off x="206515" y="2848473"/>
            <a:ext cx="8363272" cy="594066"/>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kern="1200">
                <a:solidFill>
                  <a:schemeClr val="tx1"/>
                </a:solidFill>
                <a:latin typeface="+mj-lt"/>
                <a:ea typeface="+mj-ea"/>
                <a:cs typeface="+mj-cs"/>
              </a:defRPr>
            </a:lvl1pPr>
          </a:lstStyle>
          <a:p>
            <a:pPr algn="ctr"/>
            <a:r>
              <a:rPr lang="de-DE" sz="2000">
                <a:latin typeface="Baskerville Old Face" panose="02020602080505020303" pitchFamily="18" charset="0"/>
              </a:rPr>
              <a:t>oder</a:t>
            </a:r>
            <a:endParaRPr lang="de-DE" sz="2800">
              <a:latin typeface="Baskerville Old Face" panose="02020602080505020303" pitchFamily="18" charset="0"/>
            </a:endParaRPr>
          </a:p>
        </p:txBody>
      </p:sp>
      <p:sp>
        <p:nvSpPr>
          <p:cNvPr id="7" name="Titel 1">
            <a:extLst>
              <a:ext uri="{FF2B5EF4-FFF2-40B4-BE49-F238E27FC236}">
                <a16:creationId xmlns:a16="http://schemas.microsoft.com/office/drawing/2014/main" id="{2FB70EA2-CDD0-4C24-BBCD-FDFAE11FD49C}"/>
              </a:ext>
            </a:extLst>
          </p:cNvPr>
          <p:cNvSpPr txBox="1">
            <a:spLocks/>
          </p:cNvSpPr>
          <p:nvPr/>
        </p:nvSpPr>
        <p:spPr>
          <a:xfrm>
            <a:off x="161510" y="3995986"/>
            <a:ext cx="8363272" cy="594066"/>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kern="1200">
                <a:solidFill>
                  <a:schemeClr val="tx1"/>
                </a:solidFill>
                <a:latin typeface="+mj-lt"/>
                <a:ea typeface="+mj-ea"/>
                <a:cs typeface="+mj-cs"/>
              </a:defRPr>
            </a:lvl1pPr>
          </a:lstStyle>
          <a:p>
            <a:pPr algn="ctr"/>
            <a:r>
              <a:rPr lang="de-DE"/>
              <a:t>]DTest</a:t>
            </a:r>
          </a:p>
        </p:txBody>
      </p:sp>
      <p:pic>
        <p:nvPicPr>
          <p:cNvPr id="1026" name="Picture 2" descr="Artikelbild-0">
            <a:extLst>
              <a:ext uri="{FF2B5EF4-FFF2-40B4-BE49-F238E27FC236}">
                <a16:creationId xmlns:a16="http://schemas.microsoft.com/office/drawing/2014/main" id="{417E574C-4379-460D-B327-16DA3BCF3B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203" y="758162"/>
            <a:ext cx="2484815" cy="3831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6125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917A25-1942-43A3-BA68-7FCF67BE2C98}"/>
              </a:ext>
            </a:extLst>
          </p:cNvPr>
          <p:cNvSpPr>
            <a:spLocks noGrp="1"/>
          </p:cNvSpPr>
          <p:nvPr>
            <p:ph type="title"/>
          </p:nvPr>
        </p:nvSpPr>
        <p:spPr/>
        <p:txBody>
          <a:bodyPr/>
          <a:lstStyle/>
          <a:p>
            <a:r>
              <a:rPr lang="de-DE"/>
              <a:t>DTest</a:t>
            </a:r>
          </a:p>
        </p:txBody>
      </p:sp>
      <p:sp>
        <p:nvSpPr>
          <p:cNvPr id="3" name="Inhaltsplatzhalter 2">
            <a:extLst>
              <a:ext uri="{FF2B5EF4-FFF2-40B4-BE49-F238E27FC236}">
                <a16:creationId xmlns:a16="http://schemas.microsoft.com/office/drawing/2014/main" id="{3A53E9A9-57A7-4EEF-A8B7-E660502DF384}"/>
              </a:ext>
            </a:extLst>
          </p:cNvPr>
          <p:cNvSpPr>
            <a:spLocks noGrp="1"/>
          </p:cNvSpPr>
          <p:nvPr>
            <p:ph idx="1"/>
          </p:nvPr>
        </p:nvSpPr>
        <p:spPr/>
        <p:txBody>
          <a:bodyPr/>
          <a:lstStyle/>
          <a:p>
            <a:pPr marL="0" indent="0">
              <a:buNone/>
            </a:pPr>
            <a:r>
              <a:rPr lang="de-DE"/>
              <a:t>"Ein Modultest (auch von englisch unit test als Unittest oder als Komponententest bezeichnet) wird in der Softwareentwicklung angewendet, um die funktionalen Einzelteile (Units) von Computerprogrammen zu testen, d. h., sie auf korrekte Funktionalität zu prüfen."</a:t>
            </a:r>
          </a:p>
        </p:txBody>
      </p:sp>
      <p:sp>
        <p:nvSpPr>
          <p:cNvPr id="4" name="Inhaltsplatzhalter 3">
            <a:extLst>
              <a:ext uri="{FF2B5EF4-FFF2-40B4-BE49-F238E27FC236}">
                <a16:creationId xmlns:a16="http://schemas.microsoft.com/office/drawing/2014/main" id="{63FF8430-2AE4-41B7-A1D1-34DD6EA2F5C7}"/>
              </a:ext>
            </a:extLst>
          </p:cNvPr>
          <p:cNvSpPr>
            <a:spLocks noGrp="1"/>
          </p:cNvSpPr>
          <p:nvPr>
            <p:ph idx="10"/>
          </p:nvPr>
        </p:nvSpPr>
        <p:spPr/>
        <p:txBody>
          <a:bodyPr/>
          <a:lstStyle/>
          <a:p>
            <a:r>
              <a:rPr lang="de-DE"/>
              <a:t>Kein Test der gesamten Anwendung, sondern einzelner Funktionen</a:t>
            </a:r>
          </a:p>
        </p:txBody>
      </p:sp>
    </p:spTree>
    <p:extLst>
      <p:ext uri="{BB962C8B-B14F-4D97-AF65-F5344CB8AC3E}">
        <p14:creationId xmlns:p14="http://schemas.microsoft.com/office/powerpoint/2010/main" val="3224332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00F3C5A1-BD60-48B1-B10B-518BFED9EEE4}"/>
              </a:ext>
            </a:extLst>
          </p:cNvPr>
          <p:cNvPicPr>
            <a:picLocks noChangeAspect="1"/>
          </p:cNvPicPr>
          <p:nvPr/>
        </p:nvPicPr>
        <p:blipFill>
          <a:blip r:embed="rId3"/>
          <a:stretch>
            <a:fillRect/>
          </a:stretch>
        </p:blipFill>
        <p:spPr>
          <a:xfrm>
            <a:off x="1762604" y="456515"/>
            <a:ext cx="4636320" cy="4230470"/>
          </a:xfrm>
          <a:prstGeom prst="rect">
            <a:avLst/>
          </a:prstGeom>
        </p:spPr>
      </p:pic>
      <p:sp>
        <p:nvSpPr>
          <p:cNvPr id="2" name="Titel 1">
            <a:extLst>
              <a:ext uri="{FF2B5EF4-FFF2-40B4-BE49-F238E27FC236}">
                <a16:creationId xmlns:a16="http://schemas.microsoft.com/office/drawing/2014/main" id="{F5E958A1-7E64-430F-ACD3-4AFDAD806BAD}"/>
              </a:ext>
            </a:extLst>
          </p:cNvPr>
          <p:cNvSpPr>
            <a:spLocks noGrp="1"/>
          </p:cNvSpPr>
          <p:nvPr>
            <p:ph type="title"/>
          </p:nvPr>
        </p:nvSpPr>
        <p:spPr/>
        <p:txBody>
          <a:bodyPr/>
          <a:lstStyle/>
          <a:p>
            <a:r>
              <a:rPr lang="de-DE"/>
              <a:t>Conga</a:t>
            </a:r>
          </a:p>
        </p:txBody>
      </p:sp>
      <p:sp>
        <p:nvSpPr>
          <p:cNvPr id="4" name="Inhaltsplatzhalter 3">
            <a:extLst>
              <a:ext uri="{FF2B5EF4-FFF2-40B4-BE49-F238E27FC236}">
                <a16:creationId xmlns:a16="http://schemas.microsoft.com/office/drawing/2014/main" id="{CB2BE5E3-02D5-4787-9CCC-368F9433D686}"/>
              </a:ext>
            </a:extLst>
          </p:cNvPr>
          <p:cNvSpPr>
            <a:spLocks noGrp="1"/>
          </p:cNvSpPr>
          <p:nvPr>
            <p:ph idx="10"/>
          </p:nvPr>
        </p:nvSpPr>
        <p:spPr>
          <a:xfrm>
            <a:off x="6723925" y="456515"/>
            <a:ext cx="2078545" cy="4050450"/>
          </a:xfrm>
        </p:spPr>
        <p:txBody>
          <a:bodyPr/>
          <a:lstStyle/>
          <a:p>
            <a:pPr marL="285750" indent="-285750">
              <a:buFont typeface="Arial" panose="020B0604020202020204" pitchFamily="34" charset="0"/>
              <a:buChar char="•"/>
            </a:pPr>
            <a:r>
              <a:rPr lang="de-DE"/>
              <a:t>r←  Ergebnis enthält Text, der die beobachteten Fehler beschreibt.</a:t>
            </a:r>
          </a:p>
          <a:p>
            <a:pPr marL="285750" indent="-285750">
              <a:buFont typeface="Arial" panose="020B0604020202020204" pitchFamily="34" charset="0"/>
              <a:buChar char="•"/>
            </a:pPr>
            <a:r>
              <a:rPr lang="de-DE"/>
              <a:t>→fail  beendet den Test</a:t>
            </a:r>
          </a:p>
          <a:p>
            <a:endParaRPr lang="de-DE"/>
          </a:p>
        </p:txBody>
      </p:sp>
      <p:sp>
        <p:nvSpPr>
          <p:cNvPr id="8" name="Inhaltsplatzhalter 7">
            <a:extLst>
              <a:ext uri="{FF2B5EF4-FFF2-40B4-BE49-F238E27FC236}">
                <a16:creationId xmlns:a16="http://schemas.microsoft.com/office/drawing/2014/main" id="{E33DF0A2-4468-4E94-BE8A-DED4BCCB83E7}"/>
              </a:ext>
            </a:extLst>
          </p:cNvPr>
          <p:cNvSpPr>
            <a:spLocks noGrp="1"/>
          </p:cNvSpPr>
          <p:nvPr>
            <p:ph idx="1"/>
          </p:nvPr>
        </p:nvSpPr>
        <p:spPr/>
        <p:txBody>
          <a:bodyPr/>
          <a:lstStyle/>
          <a:p>
            <a:endParaRPr lang="de-DE"/>
          </a:p>
        </p:txBody>
      </p:sp>
      <p:sp>
        <p:nvSpPr>
          <p:cNvPr id="6" name="Rechteck: abgerundete Ecken 5">
            <a:extLst>
              <a:ext uri="{FF2B5EF4-FFF2-40B4-BE49-F238E27FC236}">
                <a16:creationId xmlns:a16="http://schemas.microsoft.com/office/drawing/2014/main" id="{F61FFA42-134F-4782-BC9F-82AFA4E52691}"/>
              </a:ext>
            </a:extLst>
          </p:cNvPr>
          <p:cNvSpPr/>
          <p:nvPr/>
        </p:nvSpPr>
        <p:spPr>
          <a:xfrm>
            <a:off x="1781690" y="456515"/>
            <a:ext cx="1395155" cy="135015"/>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abgerundete Ecken 8">
            <a:extLst>
              <a:ext uri="{FF2B5EF4-FFF2-40B4-BE49-F238E27FC236}">
                <a16:creationId xmlns:a16="http://schemas.microsoft.com/office/drawing/2014/main" id="{FCFE46D1-8676-4C80-93DA-0208FAD49570}"/>
              </a:ext>
            </a:extLst>
          </p:cNvPr>
          <p:cNvSpPr/>
          <p:nvPr/>
        </p:nvSpPr>
        <p:spPr>
          <a:xfrm>
            <a:off x="1781690" y="833899"/>
            <a:ext cx="1395155" cy="135015"/>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abgerundete Ecken 10">
            <a:extLst>
              <a:ext uri="{FF2B5EF4-FFF2-40B4-BE49-F238E27FC236}">
                <a16:creationId xmlns:a16="http://schemas.microsoft.com/office/drawing/2014/main" id="{10628F7F-C1DA-4DD1-ABB3-827A2CD0155B}"/>
              </a:ext>
            </a:extLst>
          </p:cNvPr>
          <p:cNvSpPr/>
          <p:nvPr/>
        </p:nvSpPr>
        <p:spPr>
          <a:xfrm>
            <a:off x="2479267" y="2256715"/>
            <a:ext cx="1417658" cy="135015"/>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Rechteck: abgerundete Ecken 11">
            <a:extLst>
              <a:ext uri="{FF2B5EF4-FFF2-40B4-BE49-F238E27FC236}">
                <a16:creationId xmlns:a16="http://schemas.microsoft.com/office/drawing/2014/main" id="{59B42E78-C07F-4C4B-9780-025D885A33F7}"/>
              </a:ext>
            </a:extLst>
          </p:cNvPr>
          <p:cNvSpPr/>
          <p:nvPr/>
        </p:nvSpPr>
        <p:spPr>
          <a:xfrm>
            <a:off x="2468016" y="2517744"/>
            <a:ext cx="1417658" cy="135015"/>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Rechteck: abgerundete Ecken 12">
            <a:extLst>
              <a:ext uri="{FF2B5EF4-FFF2-40B4-BE49-F238E27FC236}">
                <a16:creationId xmlns:a16="http://schemas.microsoft.com/office/drawing/2014/main" id="{30832478-EE2E-4AEE-B9C8-5B85B1499393}"/>
              </a:ext>
            </a:extLst>
          </p:cNvPr>
          <p:cNvSpPr/>
          <p:nvPr/>
        </p:nvSpPr>
        <p:spPr>
          <a:xfrm>
            <a:off x="2456765" y="2778773"/>
            <a:ext cx="1417658" cy="135015"/>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Rechteck: abgerundete Ecken 13">
            <a:extLst>
              <a:ext uri="{FF2B5EF4-FFF2-40B4-BE49-F238E27FC236}">
                <a16:creationId xmlns:a16="http://schemas.microsoft.com/office/drawing/2014/main" id="{CC50D6BF-6072-4901-A56D-59F7807DA060}"/>
              </a:ext>
            </a:extLst>
          </p:cNvPr>
          <p:cNvSpPr/>
          <p:nvPr/>
        </p:nvSpPr>
        <p:spPr>
          <a:xfrm>
            <a:off x="2445514" y="3039802"/>
            <a:ext cx="1417658" cy="135015"/>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Rechteck: abgerundete Ecken 14">
            <a:extLst>
              <a:ext uri="{FF2B5EF4-FFF2-40B4-BE49-F238E27FC236}">
                <a16:creationId xmlns:a16="http://schemas.microsoft.com/office/drawing/2014/main" id="{47765CFC-5189-4676-B8D6-32D62EC26392}"/>
              </a:ext>
            </a:extLst>
          </p:cNvPr>
          <p:cNvSpPr/>
          <p:nvPr/>
        </p:nvSpPr>
        <p:spPr>
          <a:xfrm>
            <a:off x="2434262" y="3300831"/>
            <a:ext cx="2677797" cy="135015"/>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Rechteck: abgerundete Ecken 15">
            <a:extLst>
              <a:ext uri="{FF2B5EF4-FFF2-40B4-BE49-F238E27FC236}">
                <a16:creationId xmlns:a16="http://schemas.microsoft.com/office/drawing/2014/main" id="{BF41B8C8-DE54-4993-9722-8CD057E845F4}"/>
              </a:ext>
            </a:extLst>
          </p:cNvPr>
          <p:cNvSpPr/>
          <p:nvPr/>
        </p:nvSpPr>
        <p:spPr>
          <a:xfrm>
            <a:off x="2423012" y="3561860"/>
            <a:ext cx="1417658" cy="135015"/>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Rechteck: abgerundete Ecken 16">
            <a:extLst>
              <a:ext uri="{FF2B5EF4-FFF2-40B4-BE49-F238E27FC236}">
                <a16:creationId xmlns:a16="http://schemas.microsoft.com/office/drawing/2014/main" id="{4DE6EB65-FEC1-4F6C-8543-67B6256B5E85}"/>
              </a:ext>
            </a:extLst>
          </p:cNvPr>
          <p:cNvSpPr/>
          <p:nvPr/>
        </p:nvSpPr>
        <p:spPr>
          <a:xfrm>
            <a:off x="2096725" y="2265410"/>
            <a:ext cx="348789" cy="135015"/>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Rechteck: abgerundete Ecken 17">
            <a:extLst>
              <a:ext uri="{FF2B5EF4-FFF2-40B4-BE49-F238E27FC236}">
                <a16:creationId xmlns:a16="http://schemas.microsoft.com/office/drawing/2014/main" id="{EDDA7A8C-D314-4BE8-BCEA-8F0F9CFDBEB8}"/>
              </a:ext>
            </a:extLst>
          </p:cNvPr>
          <p:cNvSpPr/>
          <p:nvPr/>
        </p:nvSpPr>
        <p:spPr>
          <a:xfrm>
            <a:off x="2096725" y="2535746"/>
            <a:ext cx="348789" cy="135015"/>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Rechteck: abgerundete Ecken 18">
            <a:extLst>
              <a:ext uri="{FF2B5EF4-FFF2-40B4-BE49-F238E27FC236}">
                <a16:creationId xmlns:a16="http://schemas.microsoft.com/office/drawing/2014/main" id="{A50910F0-2D24-46CF-9A2B-07E85E1F0FD7}"/>
              </a:ext>
            </a:extLst>
          </p:cNvPr>
          <p:cNvSpPr/>
          <p:nvPr/>
        </p:nvSpPr>
        <p:spPr>
          <a:xfrm>
            <a:off x="2096725" y="2806082"/>
            <a:ext cx="348789" cy="135015"/>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Rechteck: abgerundete Ecken 19">
            <a:extLst>
              <a:ext uri="{FF2B5EF4-FFF2-40B4-BE49-F238E27FC236}">
                <a16:creationId xmlns:a16="http://schemas.microsoft.com/office/drawing/2014/main" id="{140BAF7D-C4F5-4692-A0B3-C266AE563DA8}"/>
              </a:ext>
            </a:extLst>
          </p:cNvPr>
          <p:cNvSpPr/>
          <p:nvPr/>
        </p:nvSpPr>
        <p:spPr>
          <a:xfrm>
            <a:off x="2096725" y="3048497"/>
            <a:ext cx="348789" cy="135015"/>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Rechteck: abgerundete Ecken 20">
            <a:extLst>
              <a:ext uri="{FF2B5EF4-FFF2-40B4-BE49-F238E27FC236}">
                <a16:creationId xmlns:a16="http://schemas.microsoft.com/office/drawing/2014/main" id="{AF5B61F7-B5A0-4D8A-A016-E3B35CB2332E}"/>
              </a:ext>
            </a:extLst>
          </p:cNvPr>
          <p:cNvSpPr/>
          <p:nvPr/>
        </p:nvSpPr>
        <p:spPr>
          <a:xfrm>
            <a:off x="2096725" y="3314179"/>
            <a:ext cx="348789" cy="135321"/>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Rechteck: abgerundete Ecken 21">
            <a:extLst>
              <a:ext uri="{FF2B5EF4-FFF2-40B4-BE49-F238E27FC236}">
                <a16:creationId xmlns:a16="http://schemas.microsoft.com/office/drawing/2014/main" id="{5018EE07-183E-4B3F-BEF8-FCED2AD1E720}"/>
              </a:ext>
            </a:extLst>
          </p:cNvPr>
          <p:cNvSpPr/>
          <p:nvPr/>
        </p:nvSpPr>
        <p:spPr>
          <a:xfrm>
            <a:off x="2086117" y="3561860"/>
            <a:ext cx="348789" cy="135015"/>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Rechteck: abgerundete Ecken 22">
            <a:extLst>
              <a:ext uri="{FF2B5EF4-FFF2-40B4-BE49-F238E27FC236}">
                <a16:creationId xmlns:a16="http://schemas.microsoft.com/office/drawing/2014/main" id="{52CEEEF2-2D79-4750-B884-E164EBC83656}"/>
              </a:ext>
            </a:extLst>
          </p:cNvPr>
          <p:cNvSpPr/>
          <p:nvPr/>
        </p:nvSpPr>
        <p:spPr>
          <a:xfrm>
            <a:off x="1826695" y="3836015"/>
            <a:ext cx="348789" cy="135015"/>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Rechteck: abgerundete Ecken 23">
            <a:extLst>
              <a:ext uri="{FF2B5EF4-FFF2-40B4-BE49-F238E27FC236}">
                <a16:creationId xmlns:a16="http://schemas.microsoft.com/office/drawing/2014/main" id="{520850FC-FCA3-4047-9BDF-7DFD30C621D8}"/>
              </a:ext>
            </a:extLst>
          </p:cNvPr>
          <p:cNvSpPr/>
          <p:nvPr/>
        </p:nvSpPr>
        <p:spPr>
          <a:xfrm>
            <a:off x="2107976" y="1739158"/>
            <a:ext cx="348789" cy="135015"/>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Rechteck: abgerundete Ecken 24">
            <a:extLst>
              <a:ext uri="{FF2B5EF4-FFF2-40B4-BE49-F238E27FC236}">
                <a16:creationId xmlns:a16="http://schemas.microsoft.com/office/drawing/2014/main" id="{FC3D96BB-01AF-4F00-9288-8DA69BBF0CB3}"/>
              </a:ext>
            </a:extLst>
          </p:cNvPr>
          <p:cNvSpPr/>
          <p:nvPr/>
        </p:nvSpPr>
        <p:spPr>
          <a:xfrm>
            <a:off x="2478183" y="1737148"/>
            <a:ext cx="2588871" cy="140867"/>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703231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par>
                                <p:cTn id="39" presetID="1" presetClass="exit" presetSubtype="0" fill="hold" grpId="1" nodeType="withEffect">
                                  <p:stCondLst>
                                    <p:cond delay="0"/>
                                  </p:stCondLst>
                                  <p:childTnLst>
                                    <p:set>
                                      <p:cBhvr>
                                        <p:cTn id="40" dur="1" fill="hold">
                                          <p:stCondLst>
                                            <p:cond delay="0"/>
                                          </p:stCondLst>
                                        </p:cTn>
                                        <p:tgtEl>
                                          <p:spTgt spid="9"/>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11"/>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12"/>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13"/>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14"/>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15"/>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16"/>
                                        </p:tgtEl>
                                        <p:attrNameLst>
                                          <p:attrName>style.visibility</p:attrName>
                                        </p:attrNameLst>
                                      </p:cBhvr>
                                      <p:to>
                                        <p:strVal val="hidden"/>
                                      </p:to>
                                    </p:set>
                                  </p:childTnLst>
                                </p:cTn>
                              </p:par>
                              <p:par>
                                <p:cTn id="53" presetID="1" presetClass="exit" presetSubtype="0" fill="hold" grpId="3" nodeType="withEffect">
                                  <p:stCondLst>
                                    <p:cond delay="0"/>
                                  </p:stCondLst>
                                  <p:childTnLst>
                                    <p:set>
                                      <p:cBhvr>
                                        <p:cTn id="54" dur="1" fill="hold">
                                          <p:stCondLst>
                                            <p:cond delay="0"/>
                                          </p:stCondLst>
                                        </p:cTn>
                                        <p:tgtEl>
                                          <p:spTgt spid="25"/>
                                        </p:tgtEl>
                                        <p:attrNameLst>
                                          <p:attrName>style.visibility</p:attrName>
                                        </p:attrNameLst>
                                      </p:cBhvr>
                                      <p:to>
                                        <p:strVal val="hidden"/>
                                      </p:to>
                                    </p:set>
                                  </p:childTnLst>
                                </p:cTn>
                              </p:par>
                              <p:par>
                                <p:cTn id="55" presetID="1" presetClass="exit" presetSubtype="0" fill="hold" grpId="2" nodeType="withEffect">
                                  <p:stCondLst>
                                    <p:cond delay="0"/>
                                  </p:stCondLst>
                                  <p:childTnLst>
                                    <p:set>
                                      <p:cBhvr>
                                        <p:cTn id="56" dur="1" fill="hold">
                                          <p:stCondLst>
                                            <p:cond delay="0"/>
                                          </p:stCondLst>
                                        </p:cTn>
                                        <p:tgtEl>
                                          <p:spTgt spid="25"/>
                                        </p:tgtEl>
                                        <p:attrNameLst>
                                          <p:attrName>style.visibility</p:attrName>
                                        </p:attrNameLst>
                                      </p:cBhvr>
                                      <p:to>
                                        <p:strVal val="hidden"/>
                                      </p:to>
                                    </p:set>
                                  </p:childTnLst>
                                </p:cTn>
                              </p:par>
                              <p:par>
                                <p:cTn id="57" presetID="1" presetClass="exit" presetSubtype="0" fill="hold" grpId="1" nodeType="withEffect">
                                  <p:stCondLst>
                                    <p:cond delay="0"/>
                                  </p:stCondLst>
                                  <p:childTnLst>
                                    <p:set>
                                      <p:cBhvr>
                                        <p:cTn id="58" dur="1" fill="hold">
                                          <p:stCondLst>
                                            <p:cond delay="0"/>
                                          </p:stCondLst>
                                        </p:cTn>
                                        <p:tgtEl>
                                          <p:spTgt spid="6"/>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4">
                                            <p:txEl>
                                              <p:pRg st="1" end="1"/>
                                            </p:txEl>
                                          </p:spTgt>
                                        </p:tgtEl>
                                        <p:attrNameLst>
                                          <p:attrName>style.visibility</p:attrName>
                                        </p:attrNameLst>
                                      </p:cBhvr>
                                      <p:to>
                                        <p:strVal val="visible"/>
                                      </p:to>
                                    </p:set>
                                  </p:childTnLst>
                                </p:cTn>
                              </p:par>
                            </p:childTnLst>
                          </p:cTn>
                        </p:par>
                        <p:par>
                          <p:cTn id="63" fill="hold">
                            <p:stCondLst>
                              <p:cond delay="0"/>
                            </p:stCondLst>
                            <p:childTnLst>
                              <p:par>
                                <p:cTn id="64" presetID="1"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childTnLst>
                                </p:cTn>
                              </p:par>
                              <p:par>
                                <p:cTn id="66" presetID="1" presetClass="entr" presetSubtype="0" fill="hold" grpId="0" nodeType="withEffect">
                                  <p:stCondLst>
                                    <p:cond delay="0"/>
                                  </p:stCondLst>
                                  <p:childTnLst>
                                    <p:set>
                                      <p:cBhvr>
                                        <p:cTn id="67" dur="1" fill="hold">
                                          <p:stCondLst>
                                            <p:cond delay="0"/>
                                          </p:stCondLst>
                                        </p:cTn>
                                        <p:tgtEl>
                                          <p:spTgt spid="17"/>
                                        </p:tgtEl>
                                        <p:attrNameLst>
                                          <p:attrName>style.visibility</p:attrName>
                                        </p:attrNameLst>
                                      </p:cBhvr>
                                      <p:to>
                                        <p:strVal val="visible"/>
                                      </p:to>
                                    </p:set>
                                  </p:childTnLst>
                                </p:cTn>
                              </p:par>
                              <p:par>
                                <p:cTn id="68" presetID="1" presetClass="entr" presetSubtype="0" fill="hold" grpId="0" nodeType="withEffect">
                                  <p:stCondLst>
                                    <p:cond delay="0"/>
                                  </p:stCondLst>
                                  <p:childTnLst>
                                    <p:set>
                                      <p:cBhvr>
                                        <p:cTn id="69" dur="1" fill="hold">
                                          <p:stCondLst>
                                            <p:cond delay="0"/>
                                          </p:stCondLst>
                                        </p:cTn>
                                        <p:tgtEl>
                                          <p:spTgt spid="18"/>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childTnLst>
                                </p:cTn>
                              </p:par>
                              <p:par>
                                <p:cTn id="72" presetID="1" presetClass="entr" presetSubtype="0" fill="hold" grpId="0" nodeType="withEffect">
                                  <p:stCondLst>
                                    <p:cond delay="0"/>
                                  </p:stCondLst>
                                  <p:childTnLst>
                                    <p:set>
                                      <p:cBhvr>
                                        <p:cTn id="73" dur="1" fill="hold">
                                          <p:stCondLst>
                                            <p:cond delay="0"/>
                                          </p:stCondLst>
                                        </p:cTn>
                                        <p:tgtEl>
                                          <p:spTgt spid="20"/>
                                        </p:tgtEl>
                                        <p:attrNameLst>
                                          <p:attrName>style.visibility</p:attrName>
                                        </p:attrNameLst>
                                      </p:cBhvr>
                                      <p:to>
                                        <p:strVal val="visible"/>
                                      </p:to>
                                    </p:set>
                                  </p:childTnLst>
                                </p:cTn>
                              </p:par>
                              <p:par>
                                <p:cTn id="74" presetID="1" presetClass="entr" presetSubtype="0" fill="hold" grpId="0" nodeType="withEffect">
                                  <p:stCondLst>
                                    <p:cond delay="0"/>
                                  </p:stCondLst>
                                  <p:childTnLst>
                                    <p:set>
                                      <p:cBhvr>
                                        <p:cTn id="75" dur="1" fill="hold">
                                          <p:stCondLst>
                                            <p:cond delay="0"/>
                                          </p:stCondLst>
                                        </p:cTn>
                                        <p:tgtEl>
                                          <p:spTgt spid="21"/>
                                        </p:tgtEl>
                                        <p:attrNameLst>
                                          <p:attrName>style.visibility</p:attrName>
                                        </p:attrNameLst>
                                      </p:cBhvr>
                                      <p:to>
                                        <p:strVal val="visible"/>
                                      </p:to>
                                    </p:set>
                                  </p:childTnLst>
                                </p:cTn>
                              </p:par>
                              <p:par>
                                <p:cTn id="76" presetID="1" presetClass="entr" presetSubtype="0" fill="hold" grpId="0" nodeType="withEffect">
                                  <p:stCondLst>
                                    <p:cond delay="0"/>
                                  </p:stCondLst>
                                  <p:childTnLst>
                                    <p:set>
                                      <p:cBhvr>
                                        <p:cTn id="77"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6" grpId="0" animBg="1"/>
      <p:bldP spid="6" grpId="1" animBg="1"/>
      <p:bldP spid="9" grpId="0" animBg="1"/>
      <p:bldP spid="9"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8" grpId="0" animBg="1"/>
      <p:bldP spid="19" grpId="0" animBg="1"/>
      <p:bldP spid="20" grpId="0" animBg="1"/>
      <p:bldP spid="21" grpId="0" animBg="1"/>
      <p:bldP spid="22" grpId="0" animBg="1"/>
      <p:bldP spid="23" grpId="0" animBg="1"/>
      <p:bldP spid="24" grpId="0" animBg="1"/>
      <p:bldP spid="25" grpId="0" animBg="1"/>
      <p:bldP spid="25" grpId="2" animBg="1"/>
      <p:bldP spid="25" grpId="3"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294745-1C00-40C6-B74A-1924A2974A95}"/>
              </a:ext>
            </a:extLst>
          </p:cNvPr>
          <p:cNvSpPr>
            <a:spLocks noGrp="1"/>
          </p:cNvSpPr>
          <p:nvPr>
            <p:ph type="title"/>
          </p:nvPr>
        </p:nvSpPr>
        <p:spPr/>
        <p:txBody>
          <a:bodyPr/>
          <a:lstStyle/>
          <a:p>
            <a:r>
              <a:rPr lang="de-DE"/>
              <a:t>DSL</a:t>
            </a:r>
          </a:p>
        </p:txBody>
      </p:sp>
      <p:sp>
        <p:nvSpPr>
          <p:cNvPr id="3" name="Inhaltsplatzhalter 2">
            <a:extLst>
              <a:ext uri="{FF2B5EF4-FFF2-40B4-BE49-F238E27FC236}">
                <a16:creationId xmlns:a16="http://schemas.microsoft.com/office/drawing/2014/main" id="{D23BB257-0E1B-4C7C-95FF-89643E122F28}"/>
              </a:ext>
            </a:extLst>
          </p:cNvPr>
          <p:cNvSpPr>
            <a:spLocks noGrp="1"/>
          </p:cNvSpPr>
          <p:nvPr>
            <p:ph idx="1"/>
          </p:nvPr>
        </p:nvSpPr>
        <p:spPr>
          <a:xfrm>
            <a:off x="323527" y="1311610"/>
            <a:ext cx="7038783" cy="1980220"/>
          </a:xfrm>
        </p:spPr>
        <p:txBody>
          <a:bodyPr lIns="0" tIns="0" rIns="0" bIns="0">
            <a:normAutofit/>
          </a:bodyPr>
          <a:lstStyle/>
          <a:p>
            <a:pPr marL="0" indent="0">
              <a:buNone/>
            </a:pPr>
            <a:r>
              <a:rPr lang="de-DE" sz="2000">
                <a:latin typeface="APL385 Unicode" panose="020B0709000202000203" pitchFamily="49" charset="0"/>
              </a:rPr>
              <a:t>:If 0</a:t>
            </a:r>
            <a:r>
              <a:rPr lang="de-DE" sz="2000">
                <a:solidFill>
                  <a:srgbClr val="00B050"/>
                </a:solidFill>
                <a:latin typeface="APL385 Unicode" panose="020B0709000202000203" pitchFamily="49" charset="0"/>
              </a:rPr>
              <a:t>≠</a:t>
            </a:r>
            <a:r>
              <a:rPr lang="de-DE" sz="2000">
                <a:latin typeface="APL385 Unicode" panose="020B0709000202000203" pitchFamily="49" charset="0"/>
              </a:rPr>
              <a:t>⊃ret←iConga.Srv'S1' '' 5000 'Text'</a:t>
            </a:r>
          </a:p>
          <a:p>
            <a:pPr marL="0" indent="0">
              <a:buNone/>
            </a:pPr>
            <a:r>
              <a:rPr lang="de-DE" sz="2000">
                <a:latin typeface="APL385 Unicode" panose="020B0709000202000203" pitchFamily="49" charset="0"/>
              </a:rPr>
              <a:t>     →fail</a:t>
            </a:r>
            <a:r>
              <a:rPr lang="de-DE" sz="2000">
                <a:solidFill>
                  <a:schemeClr val="accent6">
                    <a:lumMod val="75000"/>
                  </a:schemeClr>
                </a:solidFill>
                <a:latin typeface="APL385 Unicode" panose="020B0709000202000203" pitchFamily="49" charset="0"/>
              </a:rPr>
              <a:t>⊣r←</a:t>
            </a:r>
            <a:r>
              <a:rPr lang="de-DE" sz="2000">
                <a:latin typeface="APL385 Unicode" panose="020B0709000202000203" pitchFamily="49" charset="0"/>
              </a:rPr>
              <a:t>'Srv failed: ',,⍕ret ⋄ :EndIf</a:t>
            </a:r>
          </a:p>
          <a:p>
            <a:pPr marL="0" indent="0">
              <a:buNone/>
            </a:pPr>
            <a:endParaRPr lang="de-DE" sz="2000">
              <a:latin typeface="APL385 Unicode" panose="020B0709000202000203" pitchFamily="49" charset="0"/>
            </a:endParaRPr>
          </a:p>
          <a:p>
            <a:pPr marL="0" indent="0">
              <a:buNone/>
            </a:pPr>
            <a:r>
              <a:rPr lang="de-DE" sz="2000">
                <a:latin typeface="APL385 Unicode" panose="020B0709000202000203" pitchFamily="49" charset="0"/>
              </a:rPr>
              <a:t>:If 0 </a:t>
            </a:r>
            <a:r>
              <a:rPr lang="de-DE" sz="2000">
                <a:solidFill>
                  <a:srgbClr val="00B050"/>
                </a:solidFill>
                <a:latin typeface="APL385 Unicode" panose="020B0709000202000203" pitchFamily="49" charset="0"/>
              </a:rPr>
              <a:t>Check</a:t>
            </a:r>
            <a:r>
              <a:rPr lang="de-DE" sz="2000">
                <a:latin typeface="APL385 Unicode" panose="020B0709000202000203" pitchFamily="49" charset="0"/>
              </a:rPr>
              <a:t> ⊃ret←iConga.Srv'S1' '' 5000 'Text'</a:t>
            </a:r>
          </a:p>
          <a:p>
            <a:pPr marL="0" indent="0">
              <a:buNone/>
            </a:pPr>
            <a:r>
              <a:rPr lang="de-DE" sz="2000">
                <a:latin typeface="APL385 Unicode" panose="020B0709000202000203" pitchFamily="49" charset="0"/>
              </a:rPr>
              <a:t>    →fail </a:t>
            </a:r>
            <a:r>
              <a:rPr lang="de-DE" sz="2000">
                <a:solidFill>
                  <a:schemeClr val="accent6">
                    <a:lumMod val="75000"/>
                  </a:schemeClr>
                </a:solidFill>
                <a:latin typeface="APL385 Unicode" panose="020B0709000202000203" pitchFamily="49" charset="0"/>
              </a:rPr>
              <a:t>Because</a:t>
            </a:r>
            <a:r>
              <a:rPr lang="de-DE" sz="2000">
                <a:latin typeface="APL385 Unicode" panose="020B0709000202000203" pitchFamily="49" charset="0"/>
              </a:rPr>
              <a:t>'Srv failed: ',,⍕ret ⋄ :EndIf</a:t>
            </a:r>
          </a:p>
          <a:p>
            <a:pPr marL="0" indent="0">
              <a:buNone/>
            </a:pPr>
            <a:endParaRPr lang="de-DE" sz="2000">
              <a:latin typeface="APL385 Unicode" panose="020B0709000202000203" pitchFamily="49" charset="0"/>
            </a:endParaRPr>
          </a:p>
        </p:txBody>
      </p:sp>
      <p:sp>
        <p:nvSpPr>
          <p:cNvPr id="5" name="Textfeld 4">
            <a:extLst>
              <a:ext uri="{FF2B5EF4-FFF2-40B4-BE49-F238E27FC236}">
                <a16:creationId xmlns:a16="http://schemas.microsoft.com/office/drawing/2014/main" id="{80A3D24E-D213-47E6-AD72-34E79CF4CFC4}"/>
              </a:ext>
            </a:extLst>
          </p:cNvPr>
          <p:cNvSpPr txBox="1"/>
          <p:nvPr/>
        </p:nvSpPr>
        <p:spPr>
          <a:xfrm>
            <a:off x="206515" y="3304468"/>
            <a:ext cx="7740860" cy="369332"/>
          </a:xfrm>
          <a:prstGeom prst="rect">
            <a:avLst/>
          </a:prstGeom>
          <a:noFill/>
        </p:spPr>
        <p:txBody>
          <a:bodyPr wrap="square" rtlCol="0">
            <a:spAutoFit/>
          </a:bodyPr>
          <a:lstStyle/>
          <a:p>
            <a:r>
              <a:rPr lang="de-DE">
                <a:latin typeface="APL385 Unicode" panose="020B0709000202000203" pitchFamily="49" charset="0"/>
              </a:rPr>
              <a:t>]DTest Tests/conga -halt</a:t>
            </a:r>
          </a:p>
        </p:txBody>
      </p:sp>
    </p:spTree>
    <p:extLst>
      <p:ext uri="{BB962C8B-B14F-4D97-AF65-F5344CB8AC3E}">
        <p14:creationId xmlns:p14="http://schemas.microsoft.com/office/powerpoint/2010/main" val="3395241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02DA23-4BD4-4D38-A5DE-75E24682C54C}"/>
              </a:ext>
            </a:extLst>
          </p:cNvPr>
          <p:cNvSpPr>
            <a:spLocks noGrp="1"/>
          </p:cNvSpPr>
          <p:nvPr>
            <p:ph type="title"/>
          </p:nvPr>
        </p:nvSpPr>
        <p:spPr/>
        <p:txBody>
          <a:bodyPr/>
          <a:lstStyle/>
          <a:p>
            <a:r>
              <a:rPr lang="de-DE"/>
              <a:t>Weitere Möglichkeiten</a:t>
            </a:r>
          </a:p>
        </p:txBody>
      </p:sp>
      <p:sp>
        <p:nvSpPr>
          <p:cNvPr id="4" name="Inhaltsplatzhalter 3">
            <a:extLst>
              <a:ext uri="{FF2B5EF4-FFF2-40B4-BE49-F238E27FC236}">
                <a16:creationId xmlns:a16="http://schemas.microsoft.com/office/drawing/2014/main" id="{E4C7297B-5B59-4BC7-A68F-05460220CA0D}"/>
              </a:ext>
            </a:extLst>
          </p:cNvPr>
          <p:cNvSpPr>
            <a:spLocks noGrp="1"/>
          </p:cNvSpPr>
          <p:nvPr>
            <p:ph idx="10"/>
          </p:nvPr>
        </p:nvSpPr>
        <p:spPr/>
        <p:txBody>
          <a:bodyPr>
            <a:normAutofit/>
          </a:bodyPr>
          <a:lstStyle/>
          <a:p>
            <a:pPr marL="0" indent="0">
              <a:buNone/>
            </a:pPr>
            <a:r>
              <a:rPr lang="de-DE" sz="1050">
                <a:latin typeface="APL385 Unicode" panose="020B0709000202000203" pitchFamily="49" charset="0"/>
              </a:rPr>
              <a:t>:For setup :in Setups</a:t>
            </a:r>
          </a:p>
          <a:p>
            <a:pPr marL="0" indent="0">
              <a:buNone/>
            </a:pPr>
            <a:r>
              <a:rPr lang="de-DE" sz="1050">
                <a:latin typeface="APL385 Unicode" panose="020B0709000202000203" pitchFamily="49" charset="0"/>
              </a:rPr>
              <a:t>   ⍎setup</a:t>
            </a:r>
          </a:p>
          <a:p>
            <a:pPr marL="0" indent="0">
              <a:buNone/>
            </a:pPr>
            <a:r>
              <a:rPr lang="de-DE" sz="1050">
                <a:latin typeface="APL385 Unicode" panose="020B0709000202000203" pitchFamily="49" charset="0"/>
              </a:rPr>
              <a:t>   :For test :in Tests</a:t>
            </a:r>
          </a:p>
          <a:p>
            <a:pPr marL="0" indent="0">
              <a:buNone/>
            </a:pPr>
            <a:r>
              <a:rPr lang="de-DE" sz="1050">
                <a:latin typeface="APL385 Unicode" panose="020B0709000202000203" pitchFamily="49" charset="0"/>
              </a:rPr>
              <a:t>       ⍎test</a:t>
            </a:r>
          </a:p>
          <a:p>
            <a:pPr marL="0" indent="0">
              <a:buNone/>
            </a:pPr>
            <a:r>
              <a:rPr lang="de-DE" sz="1050">
                <a:latin typeface="APL385 Unicode" panose="020B0709000202000203" pitchFamily="49" charset="0"/>
              </a:rPr>
              <a:t>   :endfor</a:t>
            </a:r>
          </a:p>
          <a:p>
            <a:pPr marL="0" indent="0">
              <a:buNone/>
            </a:pPr>
            <a:r>
              <a:rPr lang="de-DE" sz="1050">
                <a:latin typeface="APL385 Unicode" panose="020B0709000202000203" pitchFamily="49" charset="0"/>
              </a:rPr>
              <a:t>:endfor</a:t>
            </a:r>
          </a:p>
          <a:p>
            <a:pPr marL="0" indent="0">
              <a:buNone/>
            </a:pPr>
            <a:r>
              <a:rPr lang="de-DE" sz="1050">
                <a:latin typeface="APL385 Unicode" panose="020B0709000202000203" pitchFamily="49" charset="0"/>
              </a:rPr>
              <a:t>:for t :in teardowns</a:t>
            </a:r>
          </a:p>
          <a:p>
            <a:pPr marL="0" indent="0">
              <a:buNone/>
            </a:pPr>
            <a:r>
              <a:rPr lang="de-DE" sz="1050">
                <a:latin typeface="APL385 Unicode" panose="020B0709000202000203" pitchFamily="49" charset="0"/>
              </a:rPr>
              <a:t>  ⍎t</a:t>
            </a:r>
          </a:p>
          <a:p>
            <a:pPr marL="0" indent="0">
              <a:buNone/>
            </a:pPr>
            <a:r>
              <a:rPr lang="de-DE" sz="1050">
                <a:latin typeface="APL385 Unicode" panose="020B0709000202000203" pitchFamily="49" charset="0"/>
              </a:rPr>
              <a:t>:endfor</a:t>
            </a:r>
          </a:p>
          <a:p>
            <a:endParaRPr lang="de-DE" sz="1050"/>
          </a:p>
        </p:txBody>
      </p:sp>
      <p:sp>
        <p:nvSpPr>
          <p:cNvPr id="7" name="Inhaltsplatzhalter 6">
            <a:extLst>
              <a:ext uri="{FF2B5EF4-FFF2-40B4-BE49-F238E27FC236}">
                <a16:creationId xmlns:a16="http://schemas.microsoft.com/office/drawing/2014/main" id="{5C170B85-5038-49BE-A5B2-09A206DD628D}"/>
              </a:ext>
            </a:extLst>
          </p:cNvPr>
          <p:cNvSpPr>
            <a:spLocks noGrp="1"/>
          </p:cNvSpPr>
          <p:nvPr>
            <p:ph idx="1"/>
          </p:nvPr>
        </p:nvSpPr>
        <p:spPr/>
        <p:txBody>
          <a:bodyPr>
            <a:normAutofit/>
          </a:bodyPr>
          <a:lstStyle/>
          <a:p>
            <a:r>
              <a:rPr lang="de-DE"/>
              <a:t>setups &amp; teardown</a:t>
            </a:r>
          </a:p>
          <a:p>
            <a:r>
              <a:rPr lang="de-DE"/>
              <a:t>DSL: IsNotElement</a:t>
            </a:r>
          </a:p>
          <a:p>
            <a:r>
              <a:rPr lang="de-DE"/>
              <a:t>returncode 20/21 + log-Dateien</a:t>
            </a:r>
          </a:p>
          <a:p>
            <a:r>
              <a:rPr lang="de-DE"/>
              <a:t>[context] RandomVal max[,count]</a:t>
            </a:r>
          </a:p>
          <a:p>
            <a:r>
              <a:rPr lang="de-DE">
                <a:hlinkClick r:id="rId3"/>
              </a:rPr>
              <a:t>https://github.com/Dyalog/DBuildTest</a:t>
            </a:r>
            <a:endParaRPr lang="de-DE"/>
          </a:p>
          <a:p>
            <a:r>
              <a:rPr lang="de-DE"/>
              <a:t>nicht beschränkt auf Funktionstests</a:t>
            </a:r>
          </a:p>
          <a:p>
            <a:pPr marL="0" indent="0">
              <a:buNone/>
            </a:pPr>
            <a:endParaRPr lang="de-DE"/>
          </a:p>
          <a:p>
            <a:pPr marL="0" indent="0">
              <a:buNone/>
            </a:pPr>
            <a:endParaRPr lang="de-DE">
              <a:latin typeface="APL385 Unicode" panose="020B0709000202000203" pitchFamily="49" charset="0"/>
            </a:endParaRPr>
          </a:p>
        </p:txBody>
      </p:sp>
    </p:spTree>
    <p:extLst>
      <p:ext uri="{BB962C8B-B14F-4D97-AF65-F5344CB8AC3E}">
        <p14:creationId xmlns:p14="http://schemas.microsoft.com/office/powerpoint/2010/main" val="2478796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4">
                                            <p:txEl>
                                              <p:pRg st="1" end="1"/>
                                            </p:txEl>
                                          </p:spTgt>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4">
                                            <p:txEl>
                                              <p:pRg st="2" end="2"/>
                                            </p:txEl>
                                          </p:spTgt>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4">
                                            <p:txEl>
                                              <p:pRg st="3" end="3"/>
                                            </p:txEl>
                                          </p:spTgt>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4">
                                            <p:txEl>
                                              <p:pRg st="4" end="4"/>
                                            </p:txEl>
                                          </p:spTgt>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4">
                                            <p:txEl>
                                              <p:pRg st="5" end="5"/>
                                            </p:txEl>
                                          </p:spTgt>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4">
                                            <p:txEl>
                                              <p:pRg st="6" end="6"/>
                                            </p:txEl>
                                          </p:spTgt>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4">
                                            <p:txEl>
                                              <p:pRg st="7" end="7"/>
                                            </p:txEl>
                                          </p:spTgt>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4">
                                            <p:txEl>
                                              <p:pRg st="8" end="8"/>
                                            </p:txEl>
                                          </p:spTgt>
                                        </p:tgtEl>
                                        <p:attrNameLst>
                                          <p:attrName>style.visibility</p:attrName>
                                        </p:attrNameLst>
                                      </p:cBhvr>
                                      <p:to>
                                        <p:strVal val="hidden"/>
                                      </p:to>
                                    </p:set>
                                  </p:childTnLst>
                                </p:cTn>
                              </p:par>
                              <p:par>
                                <p:cTn id="47" presetID="1" presetClass="entr" presetSubtype="0" fill="hold" nodeType="withEffect">
                                  <p:stCondLst>
                                    <p:cond delay="0"/>
                                  </p:stCondLst>
                                  <p:childTnLst>
                                    <p:set>
                                      <p:cBhvr>
                                        <p:cTn id="48" dur="1" fill="hold">
                                          <p:stCondLst>
                                            <p:cond delay="0"/>
                                          </p:stCondLst>
                                        </p:cTn>
                                        <p:tgtEl>
                                          <p:spTgt spid="7">
                                            <p:txEl>
                                              <p:pRg st="1" end="1"/>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80B44F-574A-4E57-B133-AA5DAA771E2B}"/>
              </a:ext>
            </a:extLst>
          </p:cNvPr>
          <p:cNvSpPr>
            <a:spLocks noGrp="1"/>
          </p:cNvSpPr>
          <p:nvPr>
            <p:ph type="title"/>
          </p:nvPr>
        </p:nvSpPr>
        <p:spPr/>
        <p:txBody>
          <a:bodyPr/>
          <a:lstStyle/>
          <a:p>
            <a:r>
              <a:rPr lang="de-DE"/>
              <a:t>Praxis</a:t>
            </a:r>
          </a:p>
        </p:txBody>
      </p:sp>
      <p:sp>
        <p:nvSpPr>
          <p:cNvPr id="3" name="Inhaltsplatzhalter 2">
            <a:extLst>
              <a:ext uri="{FF2B5EF4-FFF2-40B4-BE49-F238E27FC236}">
                <a16:creationId xmlns:a16="http://schemas.microsoft.com/office/drawing/2014/main" id="{81300319-551B-4690-B570-EEF18BCC42A7}"/>
              </a:ext>
            </a:extLst>
          </p:cNvPr>
          <p:cNvSpPr>
            <a:spLocks noGrp="1"/>
          </p:cNvSpPr>
          <p:nvPr>
            <p:ph idx="1"/>
          </p:nvPr>
        </p:nvSpPr>
        <p:spPr/>
        <p:txBody>
          <a:bodyPr/>
          <a:lstStyle/>
          <a:p>
            <a:endParaRPr lang="de-DE"/>
          </a:p>
        </p:txBody>
      </p:sp>
      <p:sp>
        <p:nvSpPr>
          <p:cNvPr id="4" name="Inhaltsplatzhalter 3">
            <a:extLst>
              <a:ext uri="{FF2B5EF4-FFF2-40B4-BE49-F238E27FC236}">
                <a16:creationId xmlns:a16="http://schemas.microsoft.com/office/drawing/2014/main" id="{B9FE7314-3D02-47C1-8AA8-ABE574D7CA38}"/>
              </a:ext>
            </a:extLst>
          </p:cNvPr>
          <p:cNvSpPr>
            <a:spLocks noGrp="1"/>
          </p:cNvSpPr>
          <p:nvPr>
            <p:ph idx="10"/>
          </p:nvPr>
        </p:nvSpPr>
        <p:spPr/>
        <p:txBody>
          <a:bodyPr/>
          <a:lstStyle/>
          <a:p>
            <a:endParaRPr lang="de-DE"/>
          </a:p>
        </p:txBody>
      </p:sp>
    </p:spTree>
    <p:extLst>
      <p:ext uri="{BB962C8B-B14F-4D97-AF65-F5344CB8AC3E}">
        <p14:creationId xmlns:p14="http://schemas.microsoft.com/office/powerpoint/2010/main" val="26398234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288363-3AA1-43CA-8B7F-7E5C1F5FE62F}"/>
              </a:ext>
            </a:extLst>
          </p:cNvPr>
          <p:cNvSpPr>
            <a:spLocks noGrp="1"/>
          </p:cNvSpPr>
          <p:nvPr>
            <p:ph type="title"/>
          </p:nvPr>
        </p:nvSpPr>
        <p:spPr>
          <a:xfrm>
            <a:off x="296525" y="553447"/>
            <a:ext cx="8363272" cy="594066"/>
          </a:xfrm>
        </p:spPr>
        <p:txBody>
          <a:bodyPr/>
          <a:lstStyle/>
          <a:p>
            <a:pPr algn="ctr"/>
            <a:r>
              <a:rPr lang="de-DE">
                <a:latin typeface="Harrington" panose="04040505050A02020702" pitchFamily="82" charset="0"/>
              </a:rPr>
              <a:t>3. Kapitel</a:t>
            </a:r>
          </a:p>
        </p:txBody>
      </p:sp>
      <p:sp>
        <p:nvSpPr>
          <p:cNvPr id="5" name="Titel 1">
            <a:extLst>
              <a:ext uri="{FF2B5EF4-FFF2-40B4-BE49-F238E27FC236}">
                <a16:creationId xmlns:a16="http://schemas.microsoft.com/office/drawing/2014/main" id="{5DF9D2F8-9F07-4A0D-B60A-E79705A048F3}"/>
              </a:ext>
            </a:extLst>
          </p:cNvPr>
          <p:cNvSpPr txBox="1">
            <a:spLocks/>
          </p:cNvSpPr>
          <p:nvPr/>
        </p:nvSpPr>
        <p:spPr>
          <a:xfrm>
            <a:off x="390364" y="1617644"/>
            <a:ext cx="8363272" cy="594066"/>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kern="1200">
                <a:solidFill>
                  <a:schemeClr val="tx1"/>
                </a:solidFill>
                <a:latin typeface="+mj-lt"/>
                <a:ea typeface="+mj-ea"/>
                <a:cs typeface="+mj-cs"/>
              </a:defRPr>
            </a:lvl1pPr>
          </a:lstStyle>
          <a:p>
            <a:pPr algn="ctr"/>
            <a:r>
              <a:rPr lang="de-DE">
                <a:latin typeface="Bahnschrift SemiBold SemiConden" panose="020B0502040204020203" pitchFamily="34" charset="0"/>
              </a:rPr>
              <a:t>Konzertierte Aktion</a:t>
            </a:r>
          </a:p>
        </p:txBody>
      </p:sp>
      <p:sp>
        <p:nvSpPr>
          <p:cNvPr id="6" name="Titel 1">
            <a:extLst>
              <a:ext uri="{FF2B5EF4-FFF2-40B4-BE49-F238E27FC236}">
                <a16:creationId xmlns:a16="http://schemas.microsoft.com/office/drawing/2014/main" id="{0DB6733C-706E-4F27-A637-0959C9420FF9}"/>
              </a:ext>
            </a:extLst>
          </p:cNvPr>
          <p:cNvSpPr txBox="1">
            <a:spLocks/>
          </p:cNvSpPr>
          <p:nvPr/>
        </p:nvSpPr>
        <p:spPr>
          <a:xfrm>
            <a:off x="206515" y="2848473"/>
            <a:ext cx="8363272" cy="594066"/>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kern="1200">
                <a:solidFill>
                  <a:schemeClr val="tx1"/>
                </a:solidFill>
                <a:latin typeface="+mj-lt"/>
                <a:ea typeface="+mj-ea"/>
                <a:cs typeface="+mj-cs"/>
              </a:defRPr>
            </a:lvl1pPr>
          </a:lstStyle>
          <a:p>
            <a:pPr algn="ctr"/>
            <a:r>
              <a:rPr lang="de-DE" sz="2000">
                <a:latin typeface="Baskerville Old Face" panose="02020602080505020303" pitchFamily="18" charset="0"/>
              </a:rPr>
              <a:t>oder</a:t>
            </a:r>
            <a:endParaRPr lang="de-DE" sz="2800">
              <a:latin typeface="Baskerville Old Face" panose="02020602080505020303" pitchFamily="18" charset="0"/>
            </a:endParaRPr>
          </a:p>
        </p:txBody>
      </p:sp>
      <p:sp>
        <p:nvSpPr>
          <p:cNvPr id="7" name="Titel 1">
            <a:extLst>
              <a:ext uri="{FF2B5EF4-FFF2-40B4-BE49-F238E27FC236}">
                <a16:creationId xmlns:a16="http://schemas.microsoft.com/office/drawing/2014/main" id="{2FB70EA2-CDD0-4C24-BBCD-FDFAE11FD49C}"/>
              </a:ext>
            </a:extLst>
          </p:cNvPr>
          <p:cNvSpPr txBox="1">
            <a:spLocks/>
          </p:cNvSpPr>
          <p:nvPr/>
        </p:nvSpPr>
        <p:spPr>
          <a:xfrm>
            <a:off x="161510" y="3995986"/>
            <a:ext cx="8363272" cy="594066"/>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kern="1200">
                <a:solidFill>
                  <a:schemeClr val="tx1"/>
                </a:solidFill>
                <a:latin typeface="+mj-lt"/>
                <a:ea typeface="+mj-ea"/>
                <a:cs typeface="+mj-cs"/>
              </a:defRPr>
            </a:lvl1pPr>
          </a:lstStyle>
          <a:p>
            <a:pPr algn="ctr"/>
            <a:r>
              <a:rPr lang="de-DE"/>
              <a:t>CITA</a:t>
            </a:r>
          </a:p>
        </p:txBody>
      </p:sp>
      <p:pic>
        <p:nvPicPr>
          <p:cNvPr id="2050" name="Picture 2">
            <a:extLst>
              <a:ext uri="{FF2B5EF4-FFF2-40B4-BE49-F238E27FC236}">
                <a16:creationId xmlns:a16="http://schemas.microsoft.com/office/drawing/2014/main" id="{3564F673-A8EA-469F-8A60-78FF2D0D69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517" y="861560"/>
            <a:ext cx="2238847" cy="35466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5089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63A19B-22F0-4EFC-9E04-F8DBB5A690F6}"/>
              </a:ext>
            </a:extLst>
          </p:cNvPr>
          <p:cNvSpPr>
            <a:spLocks noGrp="1"/>
          </p:cNvSpPr>
          <p:nvPr>
            <p:ph type="title"/>
          </p:nvPr>
        </p:nvSpPr>
        <p:spPr/>
        <p:txBody>
          <a:bodyPr/>
          <a:lstStyle/>
          <a:p>
            <a:r>
              <a:rPr lang="de-DE"/>
              <a:t>CITA – Continous Integration Tool for APL</a:t>
            </a:r>
          </a:p>
        </p:txBody>
      </p:sp>
      <p:sp>
        <p:nvSpPr>
          <p:cNvPr id="3" name="Inhaltsplatzhalter 2">
            <a:extLst>
              <a:ext uri="{FF2B5EF4-FFF2-40B4-BE49-F238E27FC236}">
                <a16:creationId xmlns:a16="http://schemas.microsoft.com/office/drawing/2014/main" id="{27C34832-381C-4D16-91EB-659F0E30FAC3}"/>
              </a:ext>
            </a:extLst>
          </p:cNvPr>
          <p:cNvSpPr>
            <a:spLocks noGrp="1"/>
          </p:cNvSpPr>
          <p:nvPr>
            <p:ph idx="1"/>
          </p:nvPr>
        </p:nvSpPr>
        <p:spPr>
          <a:xfrm>
            <a:off x="323527" y="1356615"/>
            <a:ext cx="8568953" cy="3150350"/>
          </a:xfrm>
        </p:spPr>
        <p:txBody>
          <a:bodyPr>
            <a:normAutofit/>
          </a:bodyPr>
          <a:lstStyle/>
          <a:p>
            <a:r>
              <a:rPr lang="de-DE"/>
              <a:t>Testen ist wichtig!</a:t>
            </a:r>
          </a:p>
          <a:p>
            <a:r>
              <a:rPr lang="de-DE"/>
              <a:t>Unter CI ist Testen noch wichtiger!</a:t>
            </a:r>
          </a:p>
          <a:p>
            <a:r>
              <a:rPr lang="de-DE"/>
              <a:t>"Läuft's?" wird zu "Läuft's immer und überall?"</a:t>
            </a:r>
          </a:p>
          <a:p>
            <a:pPr lvl="1"/>
            <a:r>
              <a:rPr lang="de-DE"/>
              <a:t>auch unter Linux?</a:t>
            </a:r>
          </a:p>
          <a:p>
            <a:pPr lvl="1"/>
            <a:r>
              <a:rPr lang="de-DE"/>
              <a:t>mit Classic Edition?</a:t>
            </a:r>
          </a:p>
          <a:p>
            <a:pPr lvl="1"/>
            <a:r>
              <a:rPr lang="de-DE"/>
              <a:t>mit v17?</a:t>
            </a:r>
          </a:p>
        </p:txBody>
      </p:sp>
    </p:spTree>
    <p:extLst>
      <p:ext uri="{BB962C8B-B14F-4D97-AF65-F5344CB8AC3E}">
        <p14:creationId xmlns:p14="http://schemas.microsoft.com/office/powerpoint/2010/main" val="887267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82B36C-DBB2-4411-8CD2-D441EACBC267}"/>
              </a:ext>
            </a:extLst>
          </p:cNvPr>
          <p:cNvSpPr>
            <a:spLocks noGrp="1"/>
          </p:cNvSpPr>
          <p:nvPr>
            <p:ph type="title"/>
          </p:nvPr>
        </p:nvSpPr>
        <p:spPr/>
        <p:txBody>
          <a:bodyPr/>
          <a:lstStyle/>
          <a:p>
            <a:r>
              <a:rPr lang="de-DE"/>
              <a:t>Inhaltsverzeichnis</a:t>
            </a:r>
          </a:p>
        </p:txBody>
      </p:sp>
      <p:sp>
        <p:nvSpPr>
          <p:cNvPr id="3" name="Inhaltsplatzhalter 2">
            <a:extLst>
              <a:ext uri="{FF2B5EF4-FFF2-40B4-BE49-F238E27FC236}">
                <a16:creationId xmlns:a16="http://schemas.microsoft.com/office/drawing/2014/main" id="{61039A97-361B-445E-9DB0-5AB15CD50BF5}"/>
              </a:ext>
            </a:extLst>
          </p:cNvPr>
          <p:cNvSpPr>
            <a:spLocks noGrp="1"/>
          </p:cNvSpPr>
          <p:nvPr>
            <p:ph idx="1"/>
          </p:nvPr>
        </p:nvSpPr>
        <p:spPr/>
        <p:txBody>
          <a:bodyPr/>
          <a:lstStyle/>
          <a:p>
            <a:r>
              <a:rPr lang="de-DE"/>
              <a:t>Einleitung</a:t>
            </a:r>
          </a:p>
          <a:p>
            <a:r>
              <a:rPr lang="de-DE"/>
              <a:t>1. Kapitel</a:t>
            </a:r>
          </a:p>
          <a:p>
            <a:r>
              <a:rPr lang="de-DE"/>
              <a:t>2. Kapitel</a:t>
            </a:r>
          </a:p>
          <a:p>
            <a:r>
              <a:rPr lang="de-DE"/>
              <a:t>3. Kapitel</a:t>
            </a:r>
          </a:p>
          <a:p>
            <a:r>
              <a:rPr lang="de-DE"/>
              <a:t>Nachwort</a:t>
            </a:r>
          </a:p>
        </p:txBody>
      </p:sp>
      <p:sp>
        <p:nvSpPr>
          <p:cNvPr id="4" name="Inhaltsplatzhalter 3">
            <a:extLst>
              <a:ext uri="{FF2B5EF4-FFF2-40B4-BE49-F238E27FC236}">
                <a16:creationId xmlns:a16="http://schemas.microsoft.com/office/drawing/2014/main" id="{993FBE0E-40A8-4980-9BBA-4B85AD6890B1}"/>
              </a:ext>
            </a:extLst>
          </p:cNvPr>
          <p:cNvSpPr>
            <a:spLocks noGrp="1"/>
          </p:cNvSpPr>
          <p:nvPr>
            <p:ph idx="10"/>
          </p:nvPr>
        </p:nvSpPr>
        <p:spPr/>
        <p:txBody>
          <a:bodyPr/>
          <a:lstStyle/>
          <a:p>
            <a:endParaRPr lang="de-DE"/>
          </a:p>
        </p:txBody>
      </p:sp>
    </p:spTree>
    <p:extLst>
      <p:ext uri="{BB962C8B-B14F-4D97-AF65-F5344CB8AC3E}">
        <p14:creationId xmlns:p14="http://schemas.microsoft.com/office/powerpoint/2010/main" val="2988851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A1D877-E4D8-4ED5-837B-6962A3E83677}"/>
              </a:ext>
            </a:extLst>
          </p:cNvPr>
          <p:cNvSpPr>
            <a:spLocks noGrp="1"/>
          </p:cNvSpPr>
          <p:nvPr>
            <p:ph type="title"/>
          </p:nvPr>
        </p:nvSpPr>
        <p:spPr/>
        <p:txBody>
          <a:bodyPr/>
          <a:lstStyle/>
          <a:p>
            <a:r>
              <a:rPr lang="de-DE"/>
              <a:t>Not macht erfinderisch</a:t>
            </a:r>
          </a:p>
        </p:txBody>
      </p:sp>
      <p:sp>
        <p:nvSpPr>
          <p:cNvPr id="3" name="Inhaltsplatzhalter 2">
            <a:extLst>
              <a:ext uri="{FF2B5EF4-FFF2-40B4-BE49-F238E27FC236}">
                <a16:creationId xmlns:a16="http://schemas.microsoft.com/office/drawing/2014/main" id="{37A05B7A-2541-4A30-A9F1-169431CE0AAB}"/>
              </a:ext>
            </a:extLst>
          </p:cNvPr>
          <p:cNvSpPr>
            <a:spLocks noGrp="1"/>
          </p:cNvSpPr>
          <p:nvPr>
            <p:ph idx="1"/>
          </p:nvPr>
        </p:nvSpPr>
        <p:spPr/>
        <p:txBody>
          <a:bodyPr/>
          <a:lstStyle/>
          <a:p>
            <a:r>
              <a:rPr lang="de-DE"/>
              <a:t>Windows</a:t>
            </a:r>
          </a:p>
          <a:p>
            <a:r>
              <a:rPr lang="de-DE"/>
              <a:t>Linux</a:t>
            </a:r>
          </a:p>
          <a:p>
            <a:r>
              <a:rPr lang="de-DE"/>
              <a:t>MacOS</a:t>
            </a:r>
          </a:p>
          <a:p>
            <a:r>
              <a:rPr lang="de-DE"/>
              <a:t>Raspberry Pi</a:t>
            </a:r>
          </a:p>
          <a:p>
            <a:r>
              <a:rPr lang="de-DE"/>
              <a:t>AIX</a:t>
            </a:r>
          </a:p>
          <a:p>
            <a:r>
              <a:rPr lang="de-DE"/>
              <a:t>32bit / 64bit</a:t>
            </a:r>
          </a:p>
          <a:p>
            <a:r>
              <a:rPr lang="de-DE"/>
              <a:t>Classic oder Unicode</a:t>
            </a:r>
          </a:p>
        </p:txBody>
      </p:sp>
      <p:sp>
        <p:nvSpPr>
          <p:cNvPr id="4" name="Inhaltsplatzhalter 3">
            <a:extLst>
              <a:ext uri="{FF2B5EF4-FFF2-40B4-BE49-F238E27FC236}">
                <a16:creationId xmlns:a16="http://schemas.microsoft.com/office/drawing/2014/main" id="{727B0A17-F45B-430F-A11A-F2869EB58407}"/>
              </a:ext>
            </a:extLst>
          </p:cNvPr>
          <p:cNvSpPr>
            <a:spLocks noGrp="1"/>
          </p:cNvSpPr>
          <p:nvPr>
            <p:ph idx="10"/>
          </p:nvPr>
        </p:nvSpPr>
        <p:spPr/>
        <p:txBody>
          <a:bodyPr/>
          <a:lstStyle/>
          <a:p>
            <a:endParaRPr lang="de-DE"/>
          </a:p>
        </p:txBody>
      </p:sp>
    </p:spTree>
    <p:extLst>
      <p:ext uri="{BB962C8B-B14F-4D97-AF65-F5344CB8AC3E}">
        <p14:creationId xmlns:p14="http://schemas.microsoft.com/office/powerpoint/2010/main" val="1041566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A1D877-E4D8-4ED5-837B-6962A3E83677}"/>
              </a:ext>
            </a:extLst>
          </p:cNvPr>
          <p:cNvSpPr>
            <a:spLocks noGrp="1"/>
          </p:cNvSpPr>
          <p:nvPr>
            <p:ph type="title"/>
          </p:nvPr>
        </p:nvSpPr>
        <p:spPr/>
        <p:txBody>
          <a:bodyPr/>
          <a:lstStyle/>
          <a:p>
            <a:r>
              <a:rPr lang="de-DE"/>
              <a:t>Das Orchester</a:t>
            </a:r>
          </a:p>
        </p:txBody>
      </p:sp>
      <p:sp>
        <p:nvSpPr>
          <p:cNvPr id="5" name="Flussdiagramm: Dokument 4">
            <a:extLst>
              <a:ext uri="{FF2B5EF4-FFF2-40B4-BE49-F238E27FC236}">
                <a16:creationId xmlns:a16="http://schemas.microsoft.com/office/drawing/2014/main" id="{725031FF-3720-47FC-BC68-011F15EB4E80}"/>
              </a:ext>
            </a:extLst>
          </p:cNvPr>
          <p:cNvSpPr/>
          <p:nvPr/>
        </p:nvSpPr>
        <p:spPr>
          <a:xfrm>
            <a:off x="1250239" y="1847337"/>
            <a:ext cx="765085" cy="405045"/>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a:t>Source</a:t>
            </a:r>
          </a:p>
        </p:txBody>
      </p:sp>
      <p:pic>
        <p:nvPicPr>
          <p:cNvPr id="6" name="Picture 10" descr="Image result for github logo">
            <a:extLst>
              <a:ext uri="{FF2B5EF4-FFF2-40B4-BE49-F238E27FC236}">
                <a16:creationId xmlns:a16="http://schemas.microsoft.com/office/drawing/2014/main" id="{FF44EF29-4DCD-4E6C-903E-268B48C5F0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9072" y="1739586"/>
            <a:ext cx="1123950" cy="1014413"/>
          </a:xfrm>
          <a:prstGeom prst="rect">
            <a:avLst/>
          </a:prstGeom>
          <a:noFill/>
          <a:extLst>
            <a:ext uri="{909E8E84-426E-40DD-AFC4-6F175D3DCCD1}">
              <a14:hiddenFill xmlns:a14="http://schemas.microsoft.com/office/drawing/2010/main">
                <a:solidFill>
                  <a:srgbClr val="FFFFFF"/>
                </a:solidFill>
              </a14:hiddenFill>
            </a:ext>
          </a:extLst>
        </p:spPr>
      </p:pic>
      <p:sp>
        <p:nvSpPr>
          <p:cNvPr id="7" name="Pfeil: nach rechts 6">
            <a:extLst>
              <a:ext uri="{FF2B5EF4-FFF2-40B4-BE49-F238E27FC236}">
                <a16:creationId xmlns:a16="http://schemas.microsoft.com/office/drawing/2014/main" id="{B56539D0-117F-465D-91BC-3CF8A42C894E}"/>
              </a:ext>
            </a:extLst>
          </p:cNvPr>
          <p:cNvSpPr/>
          <p:nvPr/>
        </p:nvSpPr>
        <p:spPr>
          <a:xfrm>
            <a:off x="2242072" y="1857352"/>
            <a:ext cx="943930" cy="3150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100"/>
              <a:t>PR</a:t>
            </a:r>
            <a:endParaRPr lang="de-DE" sz="700"/>
          </a:p>
        </p:txBody>
      </p:sp>
      <p:pic>
        <p:nvPicPr>
          <p:cNvPr id="8" name="Picture 2" descr="Image result for jenkins logo">
            <a:extLst>
              <a:ext uri="{FF2B5EF4-FFF2-40B4-BE49-F238E27FC236}">
                <a16:creationId xmlns:a16="http://schemas.microsoft.com/office/drawing/2014/main" id="{CBAC0618-4253-4FD6-AB5C-DBD2F719B9B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18325" y="1348954"/>
            <a:ext cx="1780203" cy="1335152"/>
          </a:xfrm>
          <a:prstGeom prst="rect">
            <a:avLst/>
          </a:prstGeom>
          <a:noFill/>
          <a:extLst>
            <a:ext uri="{909E8E84-426E-40DD-AFC4-6F175D3DCCD1}">
              <a14:hiddenFill xmlns:a14="http://schemas.microsoft.com/office/drawing/2010/main">
                <a:solidFill>
                  <a:srgbClr val="FFFFFF"/>
                </a:solidFill>
              </a14:hiddenFill>
            </a:ext>
          </a:extLst>
        </p:spPr>
      </p:pic>
      <p:pic>
        <p:nvPicPr>
          <p:cNvPr id="10" name="Grafik 9">
            <a:extLst>
              <a:ext uri="{FF2B5EF4-FFF2-40B4-BE49-F238E27FC236}">
                <a16:creationId xmlns:a16="http://schemas.microsoft.com/office/drawing/2014/main" id="{9FBAB41E-282C-4FCF-831A-95B88C46EF4E}"/>
              </a:ext>
            </a:extLst>
          </p:cNvPr>
          <p:cNvPicPr>
            <a:picLocks noChangeAspect="1"/>
          </p:cNvPicPr>
          <p:nvPr/>
        </p:nvPicPr>
        <p:blipFill>
          <a:blip r:embed="rId5"/>
          <a:stretch>
            <a:fillRect/>
          </a:stretch>
        </p:blipFill>
        <p:spPr>
          <a:xfrm>
            <a:off x="6851283" y="2373061"/>
            <a:ext cx="1514286" cy="552381"/>
          </a:xfrm>
          <a:prstGeom prst="rect">
            <a:avLst/>
          </a:prstGeom>
        </p:spPr>
      </p:pic>
      <p:sp>
        <p:nvSpPr>
          <p:cNvPr id="13" name="Pfeil: nach oben gebogen 12">
            <a:extLst>
              <a:ext uri="{FF2B5EF4-FFF2-40B4-BE49-F238E27FC236}">
                <a16:creationId xmlns:a16="http://schemas.microsoft.com/office/drawing/2014/main" id="{02AE556E-67C4-41BB-959A-3C0CB6DF6007}"/>
              </a:ext>
            </a:extLst>
          </p:cNvPr>
          <p:cNvSpPr/>
          <p:nvPr/>
        </p:nvSpPr>
        <p:spPr>
          <a:xfrm>
            <a:off x="682120" y="3499789"/>
            <a:ext cx="4502514" cy="340752"/>
          </a:xfrm>
          <a:prstGeom prst="bentUpArrow">
            <a:avLst/>
          </a:prstGeom>
          <a:scene3d>
            <a:camera prst="orthographicFront">
              <a:rot lat="20700000" lon="10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050" name="Picture 2" descr="Software Developer, Cliparts &amp; Cartoons - Jing.fm">
            <a:extLst>
              <a:ext uri="{FF2B5EF4-FFF2-40B4-BE49-F238E27FC236}">
                <a16:creationId xmlns:a16="http://schemas.microsoft.com/office/drawing/2014/main" id="{821C8D4C-13A6-44E4-AFEE-1DB1D93E776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16" y="2320991"/>
            <a:ext cx="1574264" cy="1041580"/>
          </a:xfrm>
          <a:prstGeom prst="rect">
            <a:avLst/>
          </a:prstGeom>
          <a:noFill/>
          <a:extLst>
            <a:ext uri="{909E8E84-426E-40DD-AFC4-6F175D3DCCD1}">
              <a14:hiddenFill xmlns:a14="http://schemas.microsoft.com/office/drawing/2010/main">
                <a:solidFill>
                  <a:srgbClr val="FFFFFF"/>
                </a:solidFill>
              </a14:hiddenFill>
            </a:ext>
          </a:extLst>
        </p:spPr>
      </p:pic>
      <p:grpSp>
        <p:nvGrpSpPr>
          <p:cNvPr id="24" name="Gruppieren 23">
            <a:extLst>
              <a:ext uri="{FF2B5EF4-FFF2-40B4-BE49-F238E27FC236}">
                <a16:creationId xmlns:a16="http://schemas.microsoft.com/office/drawing/2014/main" id="{26ECB5A8-F9BC-4C0F-A601-DB0BE8C56E67}"/>
              </a:ext>
            </a:extLst>
          </p:cNvPr>
          <p:cNvGrpSpPr/>
          <p:nvPr/>
        </p:nvGrpSpPr>
        <p:grpSpPr>
          <a:xfrm>
            <a:off x="5165007" y="1854864"/>
            <a:ext cx="1350150" cy="593132"/>
            <a:chOff x="7272300" y="1875396"/>
            <a:chExt cx="1350150" cy="593132"/>
          </a:xfrm>
        </p:grpSpPr>
        <p:sp>
          <p:nvSpPr>
            <p:cNvPr id="16" name="Textfeld 15">
              <a:extLst>
                <a:ext uri="{FF2B5EF4-FFF2-40B4-BE49-F238E27FC236}">
                  <a16:creationId xmlns:a16="http://schemas.microsoft.com/office/drawing/2014/main" id="{55FDCD82-C235-4817-8798-B964907CF36C}"/>
                </a:ext>
              </a:extLst>
            </p:cNvPr>
            <p:cNvSpPr txBox="1"/>
            <p:nvPr/>
          </p:nvSpPr>
          <p:spPr>
            <a:xfrm>
              <a:off x="7272300" y="2099196"/>
              <a:ext cx="1350150" cy="369332"/>
            </a:xfrm>
            <a:prstGeom prst="rect">
              <a:avLst/>
            </a:prstGeom>
            <a:noFill/>
          </p:spPr>
          <p:txBody>
            <a:bodyPr wrap="square" rtlCol="0">
              <a:spAutoFit/>
            </a:bodyPr>
            <a:lstStyle/>
            <a:p>
              <a:r>
                <a:rPr lang="de-DE"/>
                <a:t>cita</a:t>
              </a:r>
            </a:p>
          </p:txBody>
        </p:sp>
        <p:pic>
          <p:nvPicPr>
            <p:cNvPr id="20" name="Grafik 19">
              <a:extLst>
                <a:ext uri="{FF2B5EF4-FFF2-40B4-BE49-F238E27FC236}">
                  <a16:creationId xmlns:a16="http://schemas.microsoft.com/office/drawing/2014/main" id="{1A0AD553-8B3C-4D04-9F75-04F9B62DBF19}"/>
                </a:ext>
              </a:extLst>
            </p:cNvPr>
            <p:cNvPicPr>
              <a:picLocks noChangeAspect="1"/>
            </p:cNvPicPr>
            <p:nvPr/>
          </p:nvPicPr>
          <p:blipFill>
            <a:blip r:embed="rId7"/>
            <a:stretch>
              <a:fillRect/>
            </a:stretch>
          </p:blipFill>
          <p:spPr>
            <a:xfrm>
              <a:off x="7417175" y="1875396"/>
              <a:ext cx="304800" cy="304800"/>
            </a:xfrm>
            <a:prstGeom prst="rect">
              <a:avLst/>
            </a:prstGeom>
          </p:spPr>
        </p:pic>
      </p:grpSp>
      <p:grpSp>
        <p:nvGrpSpPr>
          <p:cNvPr id="25" name="Gruppieren 24">
            <a:extLst>
              <a:ext uri="{FF2B5EF4-FFF2-40B4-BE49-F238E27FC236}">
                <a16:creationId xmlns:a16="http://schemas.microsoft.com/office/drawing/2014/main" id="{49E30CFE-366E-4FB9-AFF7-61B312593E28}"/>
              </a:ext>
            </a:extLst>
          </p:cNvPr>
          <p:cNvGrpSpPr/>
          <p:nvPr/>
        </p:nvGrpSpPr>
        <p:grpSpPr>
          <a:xfrm>
            <a:off x="6867255" y="3271919"/>
            <a:ext cx="837089" cy="568621"/>
            <a:chOff x="7047275" y="3362571"/>
            <a:chExt cx="837089" cy="568621"/>
          </a:xfrm>
        </p:grpSpPr>
        <p:sp>
          <p:nvSpPr>
            <p:cNvPr id="17" name="Textfeld 16">
              <a:extLst>
                <a:ext uri="{FF2B5EF4-FFF2-40B4-BE49-F238E27FC236}">
                  <a16:creationId xmlns:a16="http://schemas.microsoft.com/office/drawing/2014/main" id="{E3E7FFCF-78D2-4C76-9051-B731DCC13E37}"/>
                </a:ext>
              </a:extLst>
            </p:cNvPr>
            <p:cNvSpPr txBox="1"/>
            <p:nvPr/>
          </p:nvSpPr>
          <p:spPr>
            <a:xfrm>
              <a:off x="7047275" y="3561860"/>
              <a:ext cx="837089" cy="369332"/>
            </a:xfrm>
            <a:prstGeom prst="rect">
              <a:avLst/>
            </a:prstGeom>
            <a:noFill/>
          </p:spPr>
          <p:txBody>
            <a:bodyPr wrap="none" rtlCol="0">
              <a:spAutoFit/>
            </a:bodyPr>
            <a:lstStyle/>
            <a:p>
              <a:r>
                <a:rPr lang="de-DE"/>
                <a:t>]DTest</a:t>
              </a:r>
            </a:p>
          </p:txBody>
        </p:sp>
        <p:pic>
          <p:nvPicPr>
            <p:cNvPr id="23" name="Grafik 22">
              <a:extLst>
                <a:ext uri="{FF2B5EF4-FFF2-40B4-BE49-F238E27FC236}">
                  <a16:creationId xmlns:a16="http://schemas.microsoft.com/office/drawing/2014/main" id="{E4470DA9-C028-4FFC-B019-B6D56D0B47C1}"/>
                </a:ext>
              </a:extLst>
            </p:cNvPr>
            <p:cNvPicPr>
              <a:picLocks noChangeAspect="1"/>
            </p:cNvPicPr>
            <p:nvPr/>
          </p:nvPicPr>
          <p:blipFill>
            <a:blip r:embed="rId7"/>
            <a:stretch>
              <a:fillRect/>
            </a:stretch>
          </p:blipFill>
          <p:spPr>
            <a:xfrm>
              <a:off x="7286024" y="3362571"/>
              <a:ext cx="304800" cy="304800"/>
            </a:xfrm>
            <a:prstGeom prst="rect">
              <a:avLst/>
            </a:prstGeom>
          </p:spPr>
        </p:pic>
      </p:grpSp>
      <p:sp>
        <p:nvSpPr>
          <p:cNvPr id="26" name="Rechteck 25">
            <a:extLst>
              <a:ext uri="{FF2B5EF4-FFF2-40B4-BE49-F238E27FC236}">
                <a16:creationId xmlns:a16="http://schemas.microsoft.com/office/drawing/2014/main" id="{6A28B43F-60F8-44C1-A867-8EDBB4DB911F}"/>
              </a:ext>
            </a:extLst>
          </p:cNvPr>
          <p:cNvSpPr/>
          <p:nvPr/>
        </p:nvSpPr>
        <p:spPr>
          <a:xfrm>
            <a:off x="5184634" y="1590290"/>
            <a:ext cx="3502448" cy="22502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94470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3" grpId="0" animBg="1"/>
      <p:bldP spid="2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Inhaltsplatzhalter 9">
            <a:extLst>
              <a:ext uri="{FF2B5EF4-FFF2-40B4-BE49-F238E27FC236}">
                <a16:creationId xmlns:a16="http://schemas.microsoft.com/office/drawing/2014/main" id="{872C1885-D531-440A-B725-79B6138F3D88}"/>
              </a:ext>
            </a:extLst>
          </p:cNvPr>
          <p:cNvSpPr>
            <a:spLocks noGrp="1"/>
          </p:cNvSpPr>
          <p:nvPr>
            <p:ph idx="1"/>
          </p:nvPr>
        </p:nvSpPr>
        <p:spPr/>
        <p:txBody>
          <a:bodyPr/>
          <a:lstStyle/>
          <a:p>
            <a:pPr marL="0" indent="0">
              <a:buNone/>
            </a:pPr>
            <a:endParaRPr lang="de-DE"/>
          </a:p>
        </p:txBody>
      </p:sp>
      <p:sp>
        <p:nvSpPr>
          <p:cNvPr id="2" name="Titel 1">
            <a:extLst>
              <a:ext uri="{FF2B5EF4-FFF2-40B4-BE49-F238E27FC236}">
                <a16:creationId xmlns:a16="http://schemas.microsoft.com/office/drawing/2014/main" id="{2A2F7000-2CE4-4BD0-A9BB-3266F4B8BC25}"/>
              </a:ext>
            </a:extLst>
          </p:cNvPr>
          <p:cNvSpPr>
            <a:spLocks noGrp="1"/>
          </p:cNvSpPr>
          <p:nvPr>
            <p:ph type="title"/>
          </p:nvPr>
        </p:nvSpPr>
        <p:spPr/>
        <p:txBody>
          <a:bodyPr/>
          <a:lstStyle/>
          <a:p>
            <a:r>
              <a:rPr lang="de-DE"/>
              <a:t>CITA.json5 im Repository</a:t>
            </a:r>
          </a:p>
        </p:txBody>
      </p:sp>
      <p:sp>
        <p:nvSpPr>
          <p:cNvPr id="4" name="Inhaltsplatzhalter 3">
            <a:extLst>
              <a:ext uri="{FF2B5EF4-FFF2-40B4-BE49-F238E27FC236}">
                <a16:creationId xmlns:a16="http://schemas.microsoft.com/office/drawing/2014/main" id="{E90548CA-363D-48A6-9260-922698526CF5}"/>
              </a:ext>
            </a:extLst>
          </p:cNvPr>
          <p:cNvSpPr>
            <a:spLocks noGrp="1"/>
          </p:cNvSpPr>
          <p:nvPr>
            <p:ph idx="10"/>
          </p:nvPr>
        </p:nvSpPr>
        <p:spPr/>
        <p:txBody>
          <a:bodyPr/>
          <a:lstStyle/>
          <a:p>
            <a:endParaRPr lang="de-DE"/>
          </a:p>
        </p:txBody>
      </p:sp>
      <p:pic>
        <p:nvPicPr>
          <p:cNvPr id="8" name="Grafik 7">
            <a:extLst>
              <a:ext uri="{FF2B5EF4-FFF2-40B4-BE49-F238E27FC236}">
                <a16:creationId xmlns:a16="http://schemas.microsoft.com/office/drawing/2014/main" id="{0C8CC2B5-4618-4962-ACE3-4E64B72A1A02}"/>
              </a:ext>
            </a:extLst>
          </p:cNvPr>
          <p:cNvPicPr>
            <a:picLocks noChangeAspect="1"/>
          </p:cNvPicPr>
          <p:nvPr/>
        </p:nvPicPr>
        <p:blipFill>
          <a:blip r:embed="rId3"/>
          <a:stretch>
            <a:fillRect/>
          </a:stretch>
        </p:blipFill>
        <p:spPr>
          <a:xfrm>
            <a:off x="1241630" y="1356615"/>
            <a:ext cx="3695238" cy="1876190"/>
          </a:xfrm>
          <a:prstGeom prst="rect">
            <a:avLst/>
          </a:prstGeom>
        </p:spPr>
      </p:pic>
    </p:spTree>
    <p:extLst>
      <p:ext uri="{BB962C8B-B14F-4D97-AF65-F5344CB8AC3E}">
        <p14:creationId xmlns:p14="http://schemas.microsoft.com/office/powerpoint/2010/main" val="1419004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2F472C-A238-4AD6-94E4-C402BD5AE2B8}"/>
              </a:ext>
            </a:extLst>
          </p:cNvPr>
          <p:cNvSpPr>
            <a:spLocks noGrp="1"/>
          </p:cNvSpPr>
          <p:nvPr>
            <p:ph type="title"/>
          </p:nvPr>
        </p:nvSpPr>
        <p:spPr/>
        <p:txBody>
          <a:bodyPr/>
          <a:lstStyle/>
          <a:p>
            <a:pPr algn="ctr"/>
            <a:r>
              <a:rPr lang="de-DE">
                <a:latin typeface="Lobster Two" panose="02000506000000020003" pitchFamily="2" charset="0"/>
              </a:rPr>
              <a:t>Famous last words</a:t>
            </a:r>
          </a:p>
        </p:txBody>
      </p:sp>
      <p:sp>
        <p:nvSpPr>
          <p:cNvPr id="3" name="Inhaltsplatzhalter 2">
            <a:extLst>
              <a:ext uri="{FF2B5EF4-FFF2-40B4-BE49-F238E27FC236}">
                <a16:creationId xmlns:a16="http://schemas.microsoft.com/office/drawing/2014/main" id="{EFCF9E60-7E67-4E3F-A777-7FEFB0617754}"/>
              </a:ext>
            </a:extLst>
          </p:cNvPr>
          <p:cNvSpPr>
            <a:spLocks noGrp="1"/>
          </p:cNvSpPr>
          <p:nvPr>
            <p:ph idx="1"/>
          </p:nvPr>
        </p:nvSpPr>
        <p:spPr>
          <a:xfrm>
            <a:off x="323526" y="1356615"/>
            <a:ext cx="8568953" cy="3150350"/>
          </a:xfrm>
        </p:spPr>
        <p:txBody>
          <a:bodyPr/>
          <a:lstStyle/>
          <a:p>
            <a:r>
              <a:rPr lang="de-DE"/>
              <a:t>.json</a:t>
            </a:r>
          </a:p>
          <a:p>
            <a:r>
              <a:rPr lang="de-DE"/>
              <a:t>.dcfg</a:t>
            </a:r>
          </a:p>
          <a:p>
            <a:pPr marL="0" indent="0">
              <a:buNone/>
            </a:pPr>
            <a:r>
              <a:rPr lang="de-DE" sz="4800">
                <a:latin typeface="Edwardian Script ITC" panose="030303020407070D0804" pitchFamily="66" charset="0"/>
              </a:rPr>
              <a:t>…und so testen sie noch fröhlich viele Jahre und konnten viele schlimme Fehler beseitigen.</a:t>
            </a:r>
          </a:p>
        </p:txBody>
      </p:sp>
    </p:spTree>
    <p:extLst>
      <p:ext uri="{BB962C8B-B14F-4D97-AF65-F5344CB8AC3E}">
        <p14:creationId xmlns:p14="http://schemas.microsoft.com/office/powerpoint/2010/main" val="7141184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96DAC541-7B7A-43D3-8B79-37D633B846F1}">
                <asvg:svgBlip xmlns:asvg="http://schemas.microsoft.com/office/drawing/2016/SVG/main" r:embed="rId4"/>
              </a:ext>
            </a:extLst>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164A80-AB54-4369-A86B-1AFE482AAED8}"/>
              </a:ext>
            </a:extLst>
          </p:cNvPr>
          <p:cNvSpPr>
            <a:spLocks noGrp="1"/>
          </p:cNvSpPr>
          <p:nvPr>
            <p:ph type="title" idx="4294967295"/>
          </p:nvPr>
        </p:nvSpPr>
        <p:spPr>
          <a:xfrm>
            <a:off x="566555" y="815975"/>
            <a:ext cx="8577446" cy="595313"/>
          </a:xfrm>
        </p:spPr>
        <p:txBody>
          <a:bodyPr>
            <a:normAutofit fontScale="90000"/>
          </a:bodyPr>
          <a:lstStyle/>
          <a:p>
            <a:r>
              <a:rPr lang="de-DE"/>
              <a:t>Einleitung</a:t>
            </a:r>
            <a:br>
              <a:rPr lang="de-DE"/>
            </a:br>
            <a:r>
              <a:rPr lang="de-DE"/>
              <a:t>oder "Here we go again!"</a:t>
            </a:r>
          </a:p>
        </p:txBody>
      </p:sp>
      <p:sp>
        <p:nvSpPr>
          <p:cNvPr id="3" name="Inhaltsplatzhalter 2">
            <a:extLst>
              <a:ext uri="{FF2B5EF4-FFF2-40B4-BE49-F238E27FC236}">
                <a16:creationId xmlns:a16="http://schemas.microsoft.com/office/drawing/2014/main" id="{2F8BF318-5BB1-4C60-B9A8-D63173476BBC}"/>
              </a:ext>
            </a:extLst>
          </p:cNvPr>
          <p:cNvSpPr>
            <a:spLocks noGrp="1"/>
          </p:cNvSpPr>
          <p:nvPr>
            <p:ph idx="4294967295"/>
          </p:nvPr>
        </p:nvSpPr>
        <p:spPr>
          <a:xfrm>
            <a:off x="566555" y="1897063"/>
            <a:ext cx="7578908" cy="2295525"/>
          </a:xfrm>
        </p:spPr>
        <p:txBody>
          <a:bodyPr/>
          <a:lstStyle/>
          <a:p>
            <a:r>
              <a:rPr lang="de-DE"/>
              <a:t>Thema meines ersten Vortrags bei APL Germany hatte auch schon mit Literatur zu tun!</a:t>
            </a:r>
          </a:p>
          <a:p>
            <a:r>
              <a:rPr lang="de-DE"/>
              <a:t>Literal programming (Knuth) und APL</a:t>
            </a:r>
          </a:p>
        </p:txBody>
      </p:sp>
    </p:spTree>
    <p:extLst>
      <p:ext uri="{BB962C8B-B14F-4D97-AF65-F5344CB8AC3E}">
        <p14:creationId xmlns:p14="http://schemas.microsoft.com/office/powerpoint/2010/main" val="4256348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DDA59E-9509-4487-9C63-BD5D20376AEB}"/>
              </a:ext>
            </a:extLst>
          </p:cNvPr>
          <p:cNvSpPr>
            <a:spLocks noGrp="1"/>
          </p:cNvSpPr>
          <p:nvPr>
            <p:ph type="title"/>
          </p:nvPr>
        </p:nvSpPr>
        <p:spPr>
          <a:xfrm>
            <a:off x="294189" y="951570"/>
            <a:ext cx="8525250" cy="646332"/>
          </a:xfrm>
        </p:spPr>
        <p:txBody>
          <a:bodyPr/>
          <a:lstStyle/>
          <a:p>
            <a:pPr algn="ctr"/>
            <a:r>
              <a:rPr lang="de-DE" sz="4400">
                <a:latin typeface="Arizonia" panose="02000507060000020003" pitchFamily="2" charset="0"/>
              </a:rPr>
              <a:t>1. Kapitel</a:t>
            </a:r>
            <a:endParaRPr lang="de-DE">
              <a:latin typeface="APL385 Unicode" panose="020B0709000202000203" pitchFamily="49" charset="0"/>
            </a:endParaRPr>
          </a:p>
        </p:txBody>
      </p:sp>
      <p:sp>
        <p:nvSpPr>
          <p:cNvPr id="6" name="Textfeld 5">
            <a:extLst>
              <a:ext uri="{FF2B5EF4-FFF2-40B4-BE49-F238E27FC236}">
                <a16:creationId xmlns:a16="http://schemas.microsoft.com/office/drawing/2014/main" id="{19A0ED8B-7430-4791-A1F8-114C43DB86E9}"/>
              </a:ext>
            </a:extLst>
          </p:cNvPr>
          <p:cNvSpPr txBox="1"/>
          <p:nvPr/>
        </p:nvSpPr>
        <p:spPr>
          <a:xfrm>
            <a:off x="375048" y="2301720"/>
            <a:ext cx="8595955" cy="646331"/>
          </a:xfrm>
          <a:prstGeom prst="rect">
            <a:avLst/>
          </a:prstGeom>
          <a:noFill/>
        </p:spPr>
        <p:txBody>
          <a:bodyPr wrap="square" rtlCol="0">
            <a:spAutoFit/>
          </a:bodyPr>
          <a:lstStyle/>
          <a:p>
            <a:pPr algn="ctr"/>
            <a:r>
              <a:rPr lang="de-DE" sz="3600">
                <a:effectLst>
                  <a:outerShdw blurRad="38100" dist="38100" dir="2700000" algn="tl">
                    <a:srgbClr val="000000">
                      <a:alpha val="43137"/>
                    </a:srgbClr>
                  </a:outerShdw>
                </a:effectLst>
                <a:latin typeface="Baskerville Old Face" panose="02020602080505020303" pitchFamily="18" charset="0"/>
              </a:rPr>
              <a:t>Ist jetzt alles Text?</a:t>
            </a:r>
            <a:endParaRPr lang="de-DE" sz="3600">
              <a:effectLst>
                <a:outerShdw blurRad="38100" dist="38100" dir="2700000" algn="tl">
                  <a:srgbClr val="000000">
                    <a:alpha val="43137"/>
                  </a:srgbClr>
                </a:outerShdw>
              </a:effectLst>
            </a:endParaRPr>
          </a:p>
        </p:txBody>
      </p:sp>
      <p:sp>
        <p:nvSpPr>
          <p:cNvPr id="7" name="Textfeld 6">
            <a:extLst>
              <a:ext uri="{FF2B5EF4-FFF2-40B4-BE49-F238E27FC236}">
                <a16:creationId xmlns:a16="http://schemas.microsoft.com/office/drawing/2014/main" id="{7147F64F-C59A-4AD5-AC40-87A5A79F9A7F}"/>
              </a:ext>
            </a:extLst>
          </p:cNvPr>
          <p:cNvSpPr txBox="1"/>
          <p:nvPr/>
        </p:nvSpPr>
        <p:spPr>
          <a:xfrm>
            <a:off x="386535" y="3426845"/>
            <a:ext cx="8280920" cy="369332"/>
          </a:xfrm>
          <a:prstGeom prst="rect">
            <a:avLst/>
          </a:prstGeom>
          <a:noFill/>
        </p:spPr>
        <p:txBody>
          <a:bodyPr wrap="square" rtlCol="0">
            <a:spAutoFit/>
          </a:bodyPr>
          <a:lstStyle/>
          <a:p>
            <a:pPr algn="ctr"/>
            <a:r>
              <a:rPr lang="de-DE" i="1">
                <a:latin typeface="Arial Narrow" panose="020B0606020202030204" pitchFamily="34" charset="0"/>
              </a:rPr>
              <a:t>oder</a:t>
            </a:r>
          </a:p>
        </p:txBody>
      </p:sp>
      <p:sp>
        <p:nvSpPr>
          <p:cNvPr id="8" name="Textfeld 7">
            <a:extLst>
              <a:ext uri="{FF2B5EF4-FFF2-40B4-BE49-F238E27FC236}">
                <a16:creationId xmlns:a16="http://schemas.microsoft.com/office/drawing/2014/main" id="{593CD9C9-B3F1-4746-AD59-966E15B75644}"/>
              </a:ext>
            </a:extLst>
          </p:cNvPr>
          <p:cNvSpPr txBox="1"/>
          <p:nvPr/>
        </p:nvSpPr>
        <p:spPr>
          <a:xfrm>
            <a:off x="386535" y="4073176"/>
            <a:ext cx="8432904" cy="369332"/>
          </a:xfrm>
          <a:prstGeom prst="rect">
            <a:avLst/>
          </a:prstGeom>
          <a:noFill/>
        </p:spPr>
        <p:txBody>
          <a:bodyPr wrap="square" rtlCol="0">
            <a:spAutoFit/>
          </a:bodyPr>
          <a:lstStyle/>
          <a:p>
            <a:pPr algn="ctr"/>
            <a:r>
              <a:rPr lang="de-DE">
                <a:latin typeface="APL385 Unicode" panose="020B0709000202000203" pitchFamily="49" charset="0"/>
              </a:rPr>
              <a:t>)SAVE the workspace!</a:t>
            </a:r>
          </a:p>
        </p:txBody>
      </p:sp>
    </p:spTree>
    <p:extLst>
      <p:ext uri="{BB962C8B-B14F-4D97-AF65-F5344CB8AC3E}">
        <p14:creationId xmlns:p14="http://schemas.microsoft.com/office/powerpoint/2010/main" val="540771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 calcmode="lin" valueType="num">
                                      <p:cBhvr>
                                        <p:cTn id="15"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 calcmode="lin" valueType="num">
                                      <p:cBhvr>
                                        <p:cTn id="22" dur="1000" fill="hold"/>
                                        <p:tgtEl>
                                          <p:spTgt spid="8">
                                            <p:txEl>
                                              <p:pRg st="0" end="0"/>
                                            </p:txEl>
                                          </p:spTgt>
                                        </p:tgtEl>
                                        <p:attrNameLst>
                                          <p:attrName>ppt_w</p:attrName>
                                        </p:attrNameLst>
                                      </p:cBhvr>
                                      <p:tavLst>
                                        <p:tav tm="0">
                                          <p:val>
                                            <p:fltVal val="0"/>
                                          </p:val>
                                        </p:tav>
                                        <p:tav tm="100000">
                                          <p:val>
                                            <p:strVal val="#ppt_w"/>
                                          </p:val>
                                        </p:tav>
                                      </p:tavLst>
                                    </p:anim>
                                    <p:anim calcmode="lin" valueType="num">
                                      <p:cBhvr>
                                        <p:cTn id="23" dur="1000" fill="hold"/>
                                        <p:tgtEl>
                                          <p:spTgt spid="8">
                                            <p:txEl>
                                              <p:pRg st="0" end="0"/>
                                            </p:txEl>
                                          </p:spTgt>
                                        </p:tgtEl>
                                        <p:attrNameLst>
                                          <p:attrName>ppt_h</p:attrName>
                                        </p:attrNameLst>
                                      </p:cBhvr>
                                      <p:tavLst>
                                        <p:tav tm="0">
                                          <p:val>
                                            <p:fltVal val="0"/>
                                          </p:val>
                                        </p:tav>
                                        <p:tav tm="100000">
                                          <p:val>
                                            <p:strVal val="#ppt_h"/>
                                          </p:val>
                                        </p:tav>
                                      </p:tavLst>
                                    </p:anim>
                                    <p:anim calcmode="lin" valueType="num">
                                      <p:cBhvr>
                                        <p:cTn id="24" dur="1000" fill="hold"/>
                                        <p:tgtEl>
                                          <p:spTgt spid="8">
                                            <p:txEl>
                                              <p:pRg st="0" end="0"/>
                                            </p:txEl>
                                          </p:spTgt>
                                        </p:tgtEl>
                                        <p:attrNameLst>
                                          <p:attrName>style.rotation</p:attrName>
                                        </p:attrNameLst>
                                      </p:cBhvr>
                                      <p:tavLst>
                                        <p:tav tm="0">
                                          <p:val>
                                            <p:fltVal val="90"/>
                                          </p:val>
                                        </p:tav>
                                        <p:tav tm="100000">
                                          <p:val>
                                            <p:fltVal val="0"/>
                                          </p:val>
                                        </p:tav>
                                      </p:tavLst>
                                    </p:anim>
                                    <p:animEffect transition="in" filter="fade">
                                      <p:cBhvr>
                                        <p:cTn id="25" dur="1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B00A98-7AE7-432C-BCE7-AB20012FFDE1}"/>
              </a:ext>
            </a:extLst>
          </p:cNvPr>
          <p:cNvSpPr>
            <a:spLocks noGrp="1"/>
          </p:cNvSpPr>
          <p:nvPr>
            <p:ph type="title"/>
          </p:nvPr>
        </p:nvSpPr>
        <p:spPr/>
        <p:txBody>
          <a:bodyPr/>
          <a:lstStyle/>
          <a:p>
            <a:r>
              <a:rPr lang="de-DE"/>
              <a:t>Motivation</a:t>
            </a:r>
          </a:p>
        </p:txBody>
      </p:sp>
      <p:sp>
        <p:nvSpPr>
          <p:cNvPr id="3" name="Inhaltsplatzhalter 2">
            <a:extLst>
              <a:ext uri="{FF2B5EF4-FFF2-40B4-BE49-F238E27FC236}">
                <a16:creationId xmlns:a16="http://schemas.microsoft.com/office/drawing/2014/main" id="{625F8555-B0A0-4F0C-A07F-46798F9F830C}"/>
              </a:ext>
            </a:extLst>
          </p:cNvPr>
          <p:cNvSpPr>
            <a:spLocks noGrp="1"/>
          </p:cNvSpPr>
          <p:nvPr>
            <p:ph idx="1"/>
          </p:nvPr>
        </p:nvSpPr>
        <p:spPr>
          <a:xfrm>
            <a:off x="323527" y="1356615"/>
            <a:ext cx="8613958" cy="3150350"/>
          </a:xfrm>
        </p:spPr>
        <p:txBody>
          <a:bodyPr/>
          <a:lstStyle/>
          <a:p>
            <a:r>
              <a:rPr lang="de-DE"/>
              <a:t>Die "neue Welt" (Source-Code in Dateien) ist ideal für Entwickler</a:t>
            </a:r>
          </a:p>
          <a:p>
            <a:r>
              <a:rPr lang="de-DE"/>
              <a:t>…aber wie verteilt man die Software?</a:t>
            </a:r>
          </a:p>
          <a:p>
            <a:r>
              <a:rPr lang="de-DE"/>
              <a:t>…oder schützt sie vor Änderungen durch experimentierfreudige Nutzer?</a:t>
            </a:r>
          </a:p>
        </p:txBody>
      </p:sp>
    </p:spTree>
    <p:extLst>
      <p:ext uri="{BB962C8B-B14F-4D97-AF65-F5344CB8AC3E}">
        <p14:creationId xmlns:p14="http://schemas.microsoft.com/office/powerpoint/2010/main" val="3002567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49EA30-BC4D-4C73-861E-2CD4F37B0FF2}"/>
              </a:ext>
            </a:extLst>
          </p:cNvPr>
          <p:cNvSpPr>
            <a:spLocks noGrp="1"/>
          </p:cNvSpPr>
          <p:nvPr>
            <p:ph type="title"/>
          </p:nvPr>
        </p:nvSpPr>
        <p:spPr/>
        <p:txBody>
          <a:bodyPr/>
          <a:lstStyle/>
          <a:p>
            <a:r>
              <a:rPr lang="de-DE"/>
              <a:t>Workspaces</a:t>
            </a:r>
          </a:p>
        </p:txBody>
      </p:sp>
      <p:sp>
        <p:nvSpPr>
          <p:cNvPr id="3" name="Inhaltsplatzhalter 2">
            <a:extLst>
              <a:ext uri="{FF2B5EF4-FFF2-40B4-BE49-F238E27FC236}">
                <a16:creationId xmlns:a16="http://schemas.microsoft.com/office/drawing/2014/main" id="{FF6DAC1D-4465-461C-810F-B3DE91603F16}"/>
              </a:ext>
            </a:extLst>
          </p:cNvPr>
          <p:cNvSpPr>
            <a:spLocks noGrp="1"/>
          </p:cNvSpPr>
          <p:nvPr>
            <p:ph idx="1"/>
          </p:nvPr>
        </p:nvSpPr>
        <p:spPr>
          <a:xfrm>
            <a:off x="341530" y="1626645"/>
            <a:ext cx="8550950" cy="945105"/>
          </a:xfrm>
        </p:spPr>
        <p:txBody>
          <a:bodyPr/>
          <a:lstStyle/>
          <a:p>
            <a:r>
              <a:rPr lang="de-DE"/>
              <a:t>Sind also nicht "altmodisch" sondern haben ihre Berechtigung.</a:t>
            </a:r>
          </a:p>
        </p:txBody>
      </p:sp>
      <p:sp>
        <p:nvSpPr>
          <p:cNvPr id="5" name="Rechteck: abgerundete Ecken 4">
            <a:extLst>
              <a:ext uri="{FF2B5EF4-FFF2-40B4-BE49-F238E27FC236}">
                <a16:creationId xmlns:a16="http://schemas.microsoft.com/office/drawing/2014/main" id="{56C78467-B284-4995-923C-846E26253977}"/>
              </a:ext>
            </a:extLst>
          </p:cNvPr>
          <p:cNvSpPr/>
          <p:nvPr/>
        </p:nvSpPr>
        <p:spPr>
          <a:xfrm>
            <a:off x="1315634" y="2571750"/>
            <a:ext cx="2160000" cy="5400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a:t>Entwicklung</a:t>
            </a:r>
          </a:p>
        </p:txBody>
      </p:sp>
      <p:sp>
        <p:nvSpPr>
          <p:cNvPr id="6" name="Pfeil: nach rechts 5">
            <a:extLst>
              <a:ext uri="{FF2B5EF4-FFF2-40B4-BE49-F238E27FC236}">
                <a16:creationId xmlns:a16="http://schemas.microsoft.com/office/drawing/2014/main" id="{A7946360-CFB9-4270-ACBC-3A765973A0A8}"/>
              </a:ext>
            </a:extLst>
          </p:cNvPr>
          <p:cNvSpPr/>
          <p:nvPr/>
        </p:nvSpPr>
        <p:spPr>
          <a:xfrm>
            <a:off x="3660845" y="2607750"/>
            <a:ext cx="1800200" cy="450050"/>
          </a:xfrm>
          <a:prstGeom prst="righ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a:t>"etwas"</a:t>
            </a:r>
          </a:p>
        </p:txBody>
      </p:sp>
      <p:sp>
        <p:nvSpPr>
          <p:cNvPr id="7" name="Rechteck: abgerundete Ecken 6">
            <a:extLst>
              <a:ext uri="{FF2B5EF4-FFF2-40B4-BE49-F238E27FC236}">
                <a16:creationId xmlns:a16="http://schemas.microsoft.com/office/drawing/2014/main" id="{7739F2D0-F953-4678-B636-371E32714A8B}"/>
              </a:ext>
            </a:extLst>
          </p:cNvPr>
          <p:cNvSpPr/>
          <p:nvPr/>
        </p:nvSpPr>
        <p:spPr>
          <a:xfrm>
            <a:off x="5762633" y="2571750"/>
            <a:ext cx="2160000" cy="540060"/>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a:t>Workspace (Anwendung)</a:t>
            </a:r>
          </a:p>
        </p:txBody>
      </p:sp>
      <p:sp>
        <p:nvSpPr>
          <p:cNvPr id="8" name="Rechteck: abgerundete Ecken 7">
            <a:extLst>
              <a:ext uri="{FF2B5EF4-FFF2-40B4-BE49-F238E27FC236}">
                <a16:creationId xmlns:a16="http://schemas.microsoft.com/office/drawing/2014/main" id="{5D1E4CE4-E1DE-4BB6-B11F-C44917392184}"/>
              </a:ext>
            </a:extLst>
          </p:cNvPr>
          <p:cNvSpPr/>
          <p:nvPr/>
        </p:nvSpPr>
        <p:spPr>
          <a:xfrm>
            <a:off x="1315634" y="3719049"/>
            <a:ext cx="2160000" cy="540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a:t>Source.txt</a:t>
            </a:r>
          </a:p>
        </p:txBody>
      </p:sp>
      <p:sp>
        <p:nvSpPr>
          <p:cNvPr id="9" name="Pfeil: nach rechts 8">
            <a:extLst>
              <a:ext uri="{FF2B5EF4-FFF2-40B4-BE49-F238E27FC236}">
                <a16:creationId xmlns:a16="http://schemas.microsoft.com/office/drawing/2014/main" id="{7D57A005-9F32-49DD-B0A3-755D8D0BD104}"/>
              </a:ext>
            </a:extLst>
          </p:cNvPr>
          <p:cNvSpPr/>
          <p:nvPr/>
        </p:nvSpPr>
        <p:spPr>
          <a:xfrm>
            <a:off x="3643506" y="3755049"/>
            <a:ext cx="1800200" cy="450000"/>
          </a:xfrm>
          <a:prstGeom prst="righ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a:t>Compiler</a:t>
            </a:r>
          </a:p>
        </p:txBody>
      </p:sp>
      <p:sp>
        <p:nvSpPr>
          <p:cNvPr id="11" name="Rechteck: abgerundete Ecken 10">
            <a:extLst>
              <a:ext uri="{FF2B5EF4-FFF2-40B4-BE49-F238E27FC236}">
                <a16:creationId xmlns:a16="http://schemas.microsoft.com/office/drawing/2014/main" id="{8FD2F8B2-74F6-442E-92EA-0431DD4D6D05}"/>
              </a:ext>
            </a:extLst>
          </p:cNvPr>
          <p:cNvSpPr/>
          <p:nvPr/>
        </p:nvSpPr>
        <p:spPr>
          <a:xfrm>
            <a:off x="5762633" y="3719049"/>
            <a:ext cx="2160000" cy="540000"/>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a:t>Anwendung.exe</a:t>
            </a:r>
          </a:p>
        </p:txBody>
      </p:sp>
    </p:spTree>
    <p:extLst>
      <p:ext uri="{BB962C8B-B14F-4D97-AF65-F5344CB8AC3E}">
        <p14:creationId xmlns:p14="http://schemas.microsoft.com/office/powerpoint/2010/main" val="1120098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P spid="6" grpId="0" animBg="1"/>
      <p:bldP spid="7" grpId="0" animBg="1"/>
      <p:bldP spid="8" grpId="0" animBg="1"/>
      <p:bldP spid="9"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feil: nach oben gebogen 13">
            <a:extLst>
              <a:ext uri="{FF2B5EF4-FFF2-40B4-BE49-F238E27FC236}">
                <a16:creationId xmlns:a16="http://schemas.microsoft.com/office/drawing/2014/main" id="{800CDB56-E565-4C00-AF74-4F039AEE9667}"/>
              </a:ext>
            </a:extLst>
          </p:cNvPr>
          <p:cNvSpPr/>
          <p:nvPr/>
        </p:nvSpPr>
        <p:spPr>
          <a:xfrm>
            <a:off x="6507215" y="3201819"/>
            <a:ext cx="2549279" cy="1043134"/>
          </a:xfrm>
          <a:prstGeom prst="bentUpArrow">
            <a:avLst>
              <a:gd name="adj1" fmla="val 17082"/>
              <a:gd name="adj2" fmla="val 25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a:t>Export </a:t>
            </a:r>
          </a:p>
        </p:txBody>
      </p:sp>
      <p:sp>
        <p:nvSpPr>
          <p:cNvPr id="2" name="Titel 1">
            <a:extLst>
              <a:ext uri="{FF2B5EF4-FFF2-40B4-BE49-F238E27FC236}">
                <a16:creationId xmlns:a16="http://schemas.microsoft.com/office/drawing/2014/main" id="{1E49EA30-BC4D-4C73-861E-2CD4F37B0FF2}"/>
              </a:ext>
            </a:extLst>
          </p:cNvPr>
          <p:cNvSpPr>
            <a:spLocks noGrp="1"/>
          </p:cNvSpPr>
          <p:nvPr>
            <p:ph type="title"/>
          </p:nvPr>
        </p:nvSpPr>
        <p:spPr/>
        <p:txBody>
          <a:bodyPr/>
          <a:lstStyle/>
          <a:p>
            <a:r>
              <a:rPr lang="de-DE"/>
              <a:t>Workspaces</a:t>
            </a:r>
          </a:p>
        </p:txBody>
      </p:sp>
      <p:sp>
        <p:nvSpPr>
          <p:cNvPr id="3" name="Inhaltsplatzhalter 2">
            <a:extLst>
              <a:ext uri="{FF2B5EF4-FFF2-40B4-BE49-F238E27FC236}">
                <a16:creationId xmlns:a16="http://schemas.microsoft.com/office/drawing/2014/main" id="{FF6DAC1D-4465-461C-810F-B3DE91603F16}"/>
              </a:ext>
            </a:extLst>
          </p:cNvPr>
          <p:cNvSpPr>
            <a:spLocks noGrp="1"/>
          </p:cNvSpPr>
          <p:nvPr>
            <p:ph idx="1"/>
          </p:nvPr>
        </p:nvSpPr>
        <p:spPr>
          <a:xfrm>
            <a:off x="341530" y="1626645"/>
            <a:ext cx="8550950" cy="945105"/>
          </a:xfrm>
        </p:spPr>
        <p:txBody>
          <a:bodyPr/>
          <a:lstStyle/>
          <a:p>
            <a:r>
              <a:rPr lang="de-DE"/>
              <a:t>Geben wir damit die Interaktivität von APL auf?</a:t>
            </a:r>
          </a:p>
        </p:txBody>
      </p:sp>
      <p:sp>
        <p:nvSpPr>
          <p:cNvPr id="12" name="Rechteck: abgerundete Ecken 11">
            <a:extLst>
              <a:ext uri="{FF2B5EF4-FFF2-40B4-BE49-F238E27FC236}">
                <a16:creationId xmlns:a16="http://schemas.microsoft.com/office/drawing/2014/main" id="{BD600A73-1305-417C-A1F6-EE79BC7ED440}"/>
              </a:ext>
            </a:extLst>
          </p:cNvPr>
          <p:cNvSpPr/>
          <p:nvPr/>
        </p:nvSpPr>
        <p:spPr>
          <a:xfrm>
            <a:off x="955595" y="3436781"/>
            <a:ext cx="2160000" cy="432000"/>
          </a:xfrm>
          <a:prstGeom prst="roundRect">
            <a:avLst/>
          </a:prstGeom>
          <a:gradFill flip="none" rotWithShape="1">
            <a:gsLst>
              <a:gs pos="0">
                <a:schemeClr val="accent1"/>
              </a:gs>
              <a:gs pos="100000">
                <a:schemeClr val="accent3">
                  <a:lumMod val="75000"/>
                </a:schemeClr>
              </a:gs>
            </a:gsLst>
            <a:lin ang="600000" scaled="0"/>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a:t>Entwicklung</a:t>
            </a:r>
          </a:p>
        </p:txBody>
      </p:sp>
      <p:sp>
        <p:nvSpPr>
          <p:cNvPr id="13" name="Pfeil: nach rechts 12">
            <a:extLst>
              <a:ext uri="{FF2B5EF4-FFF2-40B4-BE49-F238E27FC236}">
                <a16:creationId xmlns:a16="http://schemas.microsoft.com/office/drawing/2014/main" id="{CBE00517-B5AD-4659-B7F9-ADABD7F92D2E}"/>
              </a:ext>
            </a:extLst>
          </p:cNvPr>
          <p:cNvSpPr/>
          <p:nvPr/>
        </p:nvSpPr>
        <p:spPr>
          <a:xfrm>
            <a:off x="3348742" y="3462845"/>
            <a:ext cx="1800200" cy="360000"/>
          </a:xfrm>
          <a:prstGeom prst="righ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a:t>]DBuild</a:t>
            </a:r>
            <a:endParaRPr lang="de-DE" sz="1600"/>
          </a:p>
        </p:txBody>
      </p:sp>
      <p:sp>
        <p:nvSpPr>
          <p:cNvPr id="15" name="Rechteck: abgerundete Ecken 14">
            <a:extLst>
              <a:ext uri="{FF2B5EF4-FFF2-40B4-BE49-F238E27FC236}">
                <a16:creationId xmlns:a16="http://schemas.microsoft.com/office/drawing/2014/main" id="{A41B246E-CC92-4F56-9DA7-CC9CFC3A9565}"/>
              </a:ext>
            </a:extLst>
          </p:cNvPr>
          <p:cNvSpPr/>
          <p:nvPr/>
        </p:nvSpPr>
        <p:spPr>
          <a:xfrm>
            <a:off x="5382090" y="3426845"/>
            <a:ext cx="2819309" cy="432000"/>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a:t>Anwendung (workspace)</a:t>
            </a:r>
          </a:p>
        </p:txBody>
      </p:sp>
      <p:sp>
        <p:nvSpPr>
          <p:cNvPr id="16" name="Rechteck: abgerundete Ecken 15">
            <a:extLst>
              <a:ext uri="{FF2B5EF4-FFF2-40B4-BE49-F238E27FC236}">
                <a16:creationId xmlns:a16="http://schemas.microsoft.com/office/drawing/2014/main" id="{0563CFA4-B820-49A3-BAC3-8BA979A88CAC}"/>
              </a:ext>
            </a:extLst>
          </p:cNvPr>
          <p:cNvSpPr/>
          <p:nvPr/>
        </p:nvSpPr>
        <p:spPr>
          <a:xfrm>
            <a:off x="955595" y="3868781"/>
            <a:ext cx="2160000" cy="432000"/>
          </a:xfrm>
          <a:prstGeom prst="roundRect">
            <a:avLst/>
          </a:prstGeom>
          <a:gradFill flip="none" rotWithShape="1">
            <a:gsLst>
              <a:gs pos="0">
                <a:schemeClr val="accent1"/>
              </a:gs>
              <a:gs pos="100000">
                <a:schemeClr val="accent3">
                  <a:lumMod val="75000"/>
                </a:schemeClr>
              </a:gs>
            </a:gsLst>
            <a:lin ang="600000" scaled="0"/>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50">
                <a:latin typeface="APL385 Unicode" panose="020B0709000202000203" pitchFamily="49" charset="0"/>
              </a:rPr>
              <a:t>]Link.Create # c:/MyApp</a:t>
            </a:r>
          </a:p>
        </p:txBody>
      </p:sp>
      <p:sp>
        <p:nvSpPr>
          <p:cNvPr id="4" name="Pfeil: nach oben gebogen 3">
            <a:extLst>
              <a:ext uri="{FF2B5EF4-FFF2-40B4-BE49-F238E27FC236}">
                <a16:creationId xmlns:a16="http://schemas.microsoft.com/office/drawing/2014/main" id="{5E3888D0-126E-4C66-93EE-9885A70D7C94}"/>
              </a:ext>
            </a:extLst>
          </p:cNvPr>
          <p:cNvSpPr/>
          <p:nvPr/>
        </p:nvSpPr>
        <p:spPr>
          <a:xfrm>
            <a:off x="3311861" y="3884953"/>
            <a:ext cx="3624696" cy="360000"/>
          </a:xfrm>
          <a:prstGeom prst="bentUpArrow">
            <a:avLst>
              <a:gd name="adj1" fmla="val 50000"/>
              <a:gd name="adj2" fmla="val 25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a:t>)SAVE</a:t>
            </a:r>
          </a:p>
        </p:txBody>
      </p:sp>
      <p:sp>
        <p:nvSpPr>
          <p:cNvPr id="17" name="Rechteck: abgerundete Ecken 16">
            <a:extLst>
              <a:ext uri="{FF2B5EF4-FFF2-40B4-BE49-F238E27FC236}">
                <a16:creationId xmlns:a16="http://schemas.microsoft.com/office/drawing/2014/main" id="{588B127E-8540-4B1B-9290-E240B24749FB}"/>
              </a:ext>
            </a:extLst>
          </p:cNvPr>
          <p:cNvSpPr/>
          <p:nvPr/>
        </p:nvSpPr>
        <p:spPr>
          <a:xfrm>
            <a:off x="6237185" y="2760823"/>
            <a:ext cx="2819309" cy="432000"/>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a:t>Anwendung (exe)</a:t>
            </a:r>
          </a:p>
        </p:txBody>
      </p:sp>
      <p:sp>
        <p:nvSpPr>
          <p:cNvPr id="20" name="Pfeil: gebogen 19">
            <a:extLst>
              <a:ext uri="{FF2B5EF4-FFF2-40B4-BE49-F238E27FC236}">
                <a16:creationId xmlns:a16="http://schemas.microsoft.com/office/drawing/2014/main" id="{BA9864DD-C1E1-407B-A19F-A463883745BB}"/>
              </a:ext>
            </a:extLst>
          </p:cNvPr>
          <p:cNvSpPr/>
          <p:nvPr/>
        </p:nvSpPr>
        <p:spPr>
          <a:xfrm>
            <a:off x="1826696" y="2795836"/>
            <a:ext cx="4410490" cy="631009"/>
          </a:xfrm>
          <a:prstGeom prst="ben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de-DE" sz="1200">
                <a:solidFill>
                  <a:schemeClr val="bg1"/>
                </a:solidFill>
              </a:rPr>
              <a:t>]DBuild</a:t>
            </a:r>
          </a:p>
        </p:txBody>
      </p:sp>
      <p:sp>
        <p:nvSpPr>
          <p:cNvPr id="21" name="Smiley 20">
            <a:extLst>
              <a:ext uri="{FF2B5EF4-FFF2-40B4-BE49-F238E27FC236}">
                <a16:creationId xmlns:a16="http://schemas.microsoft.com/office/drawing/2014/main" id="{C6700CB0-D486-4B58-B7CC-3EE7561F8CB8}"/>
              </a:ext>
            </a:extLst>
          </p:cNvPr>
          <p:cNvSpPr/>
          <p:nvPr/>
        </p:nvSpPr>
        <p:spPr>
          <a:xfrm>
            <a:off x="6235533" y="2050283"/>
            <a:ext cx="675075" cy="557080"/>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30384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animBg="1"/>
      <p:bldP spid="13" grpId="0" animBg="1"/>
      <p:bldP spid="15" grpId="0" animBg="1"/>
      <p:bldP spid="16" grpId="0" animBg="1"/>
      <p:bldP spid="4" grpId="0" animBg="1"/>
      <p:bldP spid="17" grpId="0" animBg="1"/>
      <p:bldP spid="20" grpId="0" animBg="1"/>
      <p:bldP spid="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DAAD59-F762-4218-9AAE-144E2386664E}"/>
              </a:ext>
            </a:extLst>
          </p:cNvPr>
          <p:cNvSpPr>
            <a:spLocks noGrp="1"/>
          </p:cNvSpPr>
          <p:nvPr>
            <p:ph type="title"/>
          </p:nvPr>
        </p:nvSpPr>
        <p:spPr/>
        <p:txBody>
          <a:bodyPr/>
          <a:lstStyle/>
          <a:p>
            <a:r>
              <a:rPr lang="de-DE"/>
              <a:t>Beispiel: DUI</a:t>
            </a:r>
          </a:p>
        </p:txBody>
      </p:sp>
      <p:sp>
        <p:nvSpPr>
          <p:cNvPr id="4" name="Inhaltsplatzhalter 3">
            <a:extLst>
              <a:ext uri="{FF2B5EF4-FFF2-40B4-BE49-F238E27FC236}">
                <a16:creationId xmlns:a16="http://schemas.microsoft.com/office/drawing/2014/main" id="{5A604798-E0F1-48D5-B5D8-EE85F9AB3EA5}"/>
              </a:ext>
            </a:extLst>
          </p:cNvPr>
          <p:cNvSpPr>
            <a:spLocks noGrp="1"/>
          </p:cNvSpPr>
          <p:nvPr>
            <p:ph idx="10"/>
          </p:nvPr>
        </p:nvSpPr>
        <p:spPr/>
        <p:txBody>
          <a:bodyPr/>
          <a:lstStyle/>
          <a:p>
            <a:endParaRPr lang="de-DE"/>
          </a:p>
        </p:txBody>
      </p:sp>
      <p:pic>
        <p:nvPicPr>
          <p:cNvPr id="9" name="Inhaltsplatzhalter 8">
            <a:extLst>
              <a:ext uri="{FF2B5EF4-FFF2-40B4-BE49-F238E27FC236}">
                <a16:creationId xmlns:a16="http://schemas.microsoft.com/office/drawing/2014/main" id="{26ED7F92-B7B2-43CB-AC2D-3A78B0A45443}"/>
              </a:ext>
            </a:extLst>
          </p:cNvPr>
          <p:cNvPicPr>
            <a:picLocks noGrp="1" noChangeAspect="1"/>
          </p:cNvPicPr>
          <p:nvPr>
            <p:ph idx="1"/>
          </p:nvPr>
        </p:nvPicPr>
        <p:blipFill>
          <a:blip r:embed="rId3"/>
          <a:stretch>
            <a:fillRect/>
          </a:stretch>
        </p:blipFill>
        <p:spPr>
          <a:xfrm>
            <a:off x="424176" y="1356615"/>
            <a:ext cx="3991800" cy="3149600"/>
          </a:xfrm>
        </p:spPr>
      </p:pic>
      <p:pic>
        <p:nvPicPr>
          <p:cNvPr id="11" name="Grafik 10">
            <a:extLst>
              <a:ext uri="{FF2B5EF4-FFF2-40B4-BE49-F238E27FC236}">
                <a16:creationId xmlns:a16="http://schemas.microsoft.com/office/drawing/2014/main" id="{4E7863A6-6EC2-4F26-A77B-F6C3F8C657D9}"/>
              </a:ext>
            </a:extLst>
          </p:cNvPr>
          <p:cNvPicPr>
            <a:picLocks noChangeAspect="1"/>
          </p:cNvPicPr>
          <p:nvPr/>
        </p:nvPicPr>
        <p:blipFill>
          <a:blip r:embed="rId4"/>
          <a:stretch>
            <a:fillRect/>
          </a:stretch>
        </p:blipFill>
        <p:spPr>
          <a:xfrm>
            <a:off x="5189766" y="2751770"/>
            <a:ext cx="3612704" cy="1383460"/>
          </a:xfrm>
          <a:prstGeom prst="rect">
            <a:avLst/>
          </a:prstGeom>
        </p:spPr>
      </p:pic>
      <p:sp>
        <p:nvSpPr>
          <p:cNvPr id="12" name="Pfeil: nach rechts 11">
            <a:extLst>
              <a:ext uri="{FF2B5EF4-FFF2-40B4-BE49-F238E27FC236}">
                <a16:creationId xmlns:a16="http://schemas.microsoft.com/office/drawing/2014/main" id="{5CFFF789-96EF-4656-95C1-0155BD8BEC49}"/>
              </a:ext>
            </a:extLst>
          </p:cNvPr>
          <p:cNvSpPr/>
          <p:nvPr/>
        </p:nvSpPr>
        <p:spPr>
          <a:xfrm>
            <a:off x="4481990" y="3336835"/>
            <a:ext cx="630070" cy="2700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37807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106BAF-871B-44EB-9892-2501E42A0DDB}"/>
              </a:ext>
            </a:extLst>
          </p:cNvPr>
          <p:cNvSpPr>
            <a:spLocks noGrp="1"/>
          </p:cNvSpPr>
          <p:nvPr>
            <p:ph type="title"/>
          </p:nvPr>
        </p:nvSpPr>
        <p:spPr/>
        <p:txBody>
          <a:bodyPr/>
          <a:lstStyle/>
          <a:p>
            <a:r>
              <a:rPr lang="de-DE"/>
              <a:t>Beispiel: DUI</a:t>
            </a:r>
          </a:p>
        </p:txBody>
      </p:sp>
      <p:pic>
        <p:nvPicPr>
          <p:cNvPr id="6" name="Inhaltsplatzhalter 5">
            <a:extLst>
              <a:ext uri="{FF2B5EF4-FFF2-40B4-BE49-F238E27FC236}">
                <a16:creationId xmlns:a16="http://schemas.microsoft.com/office/drawing/2014/main" id="{9451256A-A210-42B1-B9CA-4ED11F38FEBA}"/>
              </a:ext>
            </a:extLst>
          </p:cNvPr>
          <p:cNvPicPr>
            <a:picLocks noGrp="1" noChangeAspect="1"/>
          </p:cNvPicPr>
          <p:nvPr>
            <p:ph idx="1"/>
          </p:nvPr>
        </p:nvPicPr>
        <p:blipFill>
          <a:blip r:embed="rId3"/>
          <a:stretch>
            <a:fillRect/>
          </a:stretch>
        </p:blipFill>
        <p:spPr>
          <a:xfrm>
            <a:off x="296525" y="1716655"/>
            <a:ext cx="3485714" cy="1904762"/>
          </a:xfrm>
        </p:spPr>
      </p:pic>
      <p:sp>
        <p:nvSpPr>
          <p:cNvPr id="4" name="Inhaltsplatzhalter 3">
            <a:extLst>
              <a:ext uri="{FF2B5EF4-FFF2-40B4-BE49-F238E27FC236}">
                <a16:creationId xmlns:a16="http://schemas.microsoft.com/office/drawing/2014/main" id="{04D325E9-6478-4BCD-B4E4-2BB53B1EF8BC}"/>
              </a:ext>
            </a:extLst>
          </p:cNvPr>
          <p:cNvSpPr>
            <a:spLocks noGrp="1"/>
          </p:cNvSpPr>
          <p:nvPr>
            <p:ph idx="10"/>
          </p:nvPr>
        </p:nvSpPr>
        <p:spPr/>
        <p:txBody>
          <a:bodyPr/>
          <a:lstStyle/>
          <a:p>
            <a:endParaRPr lang="de-DE"/>
          </a:p>
        </p:txBody>
      </p:sp>
      <p:pic>
        <p:nvPicPr>
          <p:cNvPr id="5" name="Grafik 4">
            <a:extLst>
              <a:ext uri="{FF2B5EF4-FFF2-40B4-BE49-F238E27FC236}">
                <a16:creationId xmlns:a16="http://schemas.microsoft.com/office/drawing/2014/main" id="{0478F2E5-3457-49D1-A1FC-E8A4666BAF8A}"/>
              </a:ext>
            </a:extLst>
          </p:cNvPr>
          <p:cNvPicPr>
            <a:picLocks noChangeAspect="1"/>
          </p:cNvPicPr>
          <p:nvPr/>
        </p:nvPicPr>
        <p:blipFill>
          <a:blip r:embed="rId4"/>
          <a:stretch>
            <a:fillRect/>
          </a:stretch>
        </p:blipFill>
        <p:spPr>
          <a:xfrm>
            <a:off x="4301970" y="1806665"/>
            <a:ext cx="3612704" cy="1383460"/>
          </a:xfrm>
          <a:prstGeom prst="rect">
            <a:avLst/>
          </a:prstGeom>
        </p:spPr>
      </p:pic>
    </p:spTree>
    <p:extLst>
      <p:ext uri="{BB962C8B-B14F-4D97-AF65-F5344CB8AC3E}">
        <p14:creationId xmlns:p14="http://schemas.microsoft.com/office/powerpoint/2010/main" val="3401183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yalog19_template_bold_calibri.potx" id="{F0C38D23-3AC9-47E9-8D0D-BEDB5EAFCAD2}" vid="{35320D08-F00A-4224-9D94-CDC48BBB4D0D}"/>
    </a:ext>
  </a:extLst>
</a:theme>
</file>

<file path=ppt/theme/theme2.xml><?xml version="1.0" encoding="utf-8"?>
<a:theme xmlns:a="http://schemas.openxmlformats.org/drawingml/2006/main" name="Benutzerdefiniertes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2380</Words>
  <Application>Microsoft Office PowerPoint</Application>
  <PresentationFormat>Bildschirmpräsentation (16:9)</PresentationFormat>
  <Paragraphs>168</Paragraphs>
  <Slides>23</Slides>
  <Notes>18</Notes>
  <HiddenSlides>0</HiddenSlides>
  <MMClips>0</MMClips>
  <ScaleCrop>false</ScaleCrop>
  <HeadingPairs>
    <vt:vector size="6" baseType="variant">
      <vt:variant>
        <vt:lpstr>Verwendete Schriftarten</vt:lpstr>
      </vt:variant>
      <vt:variant>
        <vt:i4>18</vt:i4>
      </vt:variant>
      <vt:variant>
        <vt:lpstr>Design</vt:lpstr>
      </vt:variant>
      <vt:variant>
        <vt:i4>2</vt:i4>
      </vt:variant>
      <vt:variant>
        <vt:lpstr>Folientitel</vt:lpstr>
      </vt:variant>
      <vt:variant>
        <vt:i4>23</vt:i4>
      </vt:variant>
    </vt:vector>
  </HeadingPairs>
  <TitlesOfParts>
    <vt:vector size="43" baseType="lpstr">
      <vt:lpstr>APL385 Unicode</vt:lpstr>
      <vt:lpstr>Arial</vt:lpstr>
      <vt:lpstr>Arial Narrow</vt:lpstr>
      <vt:lpstr>Arizonia</vt:lpstr>
      <vt:lpstr>Bahnschrift SemiBold SemiConden</vt:lpstr>
      <vt:lpstr>Baskerville Old Face</vt:lpstr>
      <vt:lpstr>Calibri</vt:lpstr>
      <vt:lpstr>Calibri Light</vt:lpstr>
      <vt:lpstr>Courier New</vt:lpstr>
      <vt:lpstr>Edwardian Script ITC</vt:lpstr>
      <vt:lpstr>Harrington</vt:lpstr>
      <vt:lpstr>Hobo Std</vt:lpstr>
      <vt:lpstr>Lobster Two</vt:lpstr>
      <vt:lpstr>Matura MT Script Capitals</vt:lpstr>
      <vt:lpstr>Tahoma</vt:lpstr>
      <vt:lpstr>Trebuchet MS</vt:lpstr>
      <vt:lpstr>Wingdings</vt:lpstr>
      <vt:lpstr>Wingdings 2</vt:lpstr>
      <vt:lpstr>1_Office Theme</vt:lpstr>
      <vt:lpstr>Benutzerdefiniertes Design</vt:lpstr>
      <vt:lpstr> Abenteuerliche Texte</vt:lpstr>
      <vt:lpstr>Inhaltsverzeichnis</vt:lpstr>
      <vt:lpstr>Einleitung oder "Here we go again!"</vt:lpstr>
      <vt:lpstr>1. Kapitel</vt:lpstr>
      <vt:lpstr>Motivation</vt:lpstr>
      <vt:lpstr>Workspaces</vt:lpstr>
      <vt:lpstr>Workspaces</vt:lpstr>
      <vt:lpstr>Beispiel: DUI</vt:lpstr>
      <vt:lpstr>Beispiel: DUI</vt:lpstr>
      <vt:lpstr>Praxis – mit stats</vt:lpstr>
      <vt:lpstr>DBuild: Zusammenfassung</vt:lpstr>
      <vt:lpstr>2. Kapitel</vt:lpstr>
      <vt:lpstr>DTest</vt:lpstr>
      <vt:lpstr>Conga</vt:lpstr>
      <vt:lpstr>DSL</vt:lpstr>
      <vt:lpstr>Weitere Möglichkeiten</vt:lpstr>
      <vt:lpstr>Praxis</vt:lpstr>
      <vt:lpstr>3. Kapitel</vt:lpstr>
      <vt:lpstr>CITA – Continous Integration Tool for APL</vt:lpstr>
      <vt:lpstr>Not macht erfinderisch</vt:lpstr>
      <vt:lpstr>Das Orchester</vt:lpstr>
      <vt:lpstr>CITA.json5 im Repository</vt:lpstr>
      <vt:lpstr>Famous last words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Fiona Smith</dc:creator>
  <cp:lastModifiedBy>Michael Baas</cp:lastModifiedBy>
  <cp:revision>171</cp:revision>
  <dcterms:created xsi:type="dcterms:W3CDTF">2016-07-29T08:25:06Z</dcterms:created>
  <dcterms:modified xsi:type="dcterms:W3CDTF">2021-05-06T10:19:01Z</dcterms:modified>
</cp:coreProperties>
</file>