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62" r:id="rId2"/>
    <p:sldId id="263" r:id="rId3"/>
    <p:sldId id="309" r:id="rId4"/>
    <p:sldId id="389" r:id="rId5"/>
    <p:sldId id="301" r:id="rId6"/>
    <p:sldId id="373" r:id="rId7"/>
    <p:sldId id="374" r:id="rId8"/>
    <p:sldId id="372" r:id="rId9"/>
    <p:sldId id="375" r:id="rId10"/>
    <p:sldId id="379" r:id="rId11"/>
    <p:sldId id="378" r:id="rId12"/>
    <p:sldId id="380" r:id="rId13"/>
    <p:sldId id="381" r:id="rId14"/>
    <p:sldId id="384" r:id="rId15"/>
    <p:sldId id="382" r:id="rId16"/>
    <p:sldId id="386" r:id="rId17"/>
    <p:sldId id="387" r:id="rId18"/>
    <p:sldId id="388" r:id="rId19"/>
    <p:sldId id="385" r:id="rId20"/>
    <p:sldId id="393" r:id="rId21"/>
    <p:sldId id="310" r:id="rId22"/>
    <p:sldId id="411" r:id="rId23"/>
    <p:sldId id="403" r:id="rId24"/>
    <p:sldId id="420" r:id="rId25"/>
    <p:sldId id="395" r:id="rId26"/>
    <p:sldId id="412" r:id="rId27"/>
    <p:sldId id="418" r:id="rId28"/>
    <p:sldId id="415" r:id="rId29"/>
    <p:sldId id="421" r:id="rId30"/>
    <p:sldId id="413" r:id="rId31"/>
    <p:sldId id="392" r:id="rId32"/>
    <p:sldId id="429" r:id="rId33"/>
    <p:sldId id="396" r:id="rId34"/>
    <p:sldId id="400" r:id="rId35"/>
    <p:sldId id="405" r:id="rId36"/>
    <p:sldId id="406" r:id="rId37"/>
    <p:sldId id="407" r:id="rId38"/>
    <p:sldId id="408" r:id="rId39"/>
    <p:sldId id="422" r:id="rId40"/>
    <p:sldId id="409" r:id="rId41"/>
    <p:sldId id="423" r:id="rId42"/>
    <p:sldId id="424" r:id="rId43"/>
    <p:sldId id="428" r:id="rId44"/>
    <p:sldId id="427" r:id="rId45"/>
    <p:sldId id="410" r:id="rId46"/>
    <p:sldId id="370" r:id="rId47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50"/>
    </p:embeddedFont>
    <p:embeddedFont>
      <p:font typeface="APL386 Unicode" panose="020B0709000202000203" pitchFamily="50" charset="0"/>
      <p:regular r:id="rId51"/>
    </p:embeddedFont>
    <p:embeddedFont>
      <p:font typeface="Atkinson Hyperlegible" pitchFamily="50" charset="0"/>
      <p:regular r:id="rId52"/>
      <p:bold r:id="rId53"/>
      <p:italic r:id="rId54"/>
      <p:boldItalic r:id="rId55"/>
    </p:embeddedFont>
    <p:embeddedFont>
      <p:font typeface="Calibri" panose="020F0502020204030204" pitchFamily="34" charset="0"/>
      <p:regular r:id="rId50"/>
      <p:bold r:id="rId50"/>
      <p:italic r:id="rId50"/>
      <p:boldItalic r:id="rId50"/>
    </p:embeddedFont>
    <p:embeddedFont>
      <p:font typeface="Sarabun" panose="00000500000000000000" pitchFamily="2" charset="-34"/>
      <p:regular r:id="rId56"/>
      <p:bold r:id="rId57"/>
      <p:italic r:id="rId58"/>
      <p:boldItalic r:id="rId59"/>
    </p:embeddedFont>
    <p:embeddedFont>
      <p:font typeface="Wingdings 2" panose="05020102010507070707" pitchFamily="18" charset="2"/>
      <p:regular r:id="rId5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F00"/>
    <a:srgbClr val="FDFDF5"/>
    <a:srgbClr val="F6F6D9"/>
    <a:srgbClr val="E9D3C2"/>
    <a:srgbClr val="FBE5CC"/>
    <a:srgbClr val="E9E8F2"/>
    <a:srgbClr val="5A6D8F"/>
    <a:srgbClr val="3B475E"/>
    <a:srgbClr val="BBB5D6"/>
    <a:srgbClr val="928A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11" autoAdjust="0"/>
    <p:restoredTop sz="95508" autoAdjust="0"/>
  </p:normalViewPr>
  <p:slideViewPr>
    <p:cSldViewPr snapToGrid="0">
      <p:cViewPr varScale="1">
        <p:scale>
          <a:sx n="137" d="100"/>
          <a:sy n="137" d="100"/>
        </p:scale>
        <p:origin x="14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font" Target="NULL"/><Relationship Id="rId55" Type="http://schemas.openxmlformats.org/officeDocument/2006/relationships/font" Target="fonts/font5.fntdata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3.fntdata"/><Relationship Id="rId58" Type="http://schemas.openxmlformats.org/officeDocument/2006/relationships/font" Target="fonts/font8.fntdata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56" Type="http://schemas.openxmlformats.org/officeDocument/2006/relationships/font" Target="fonts/font6.fntdata"/><Relationship Id="rId8" Type="http://schemas.openxmlformats.org/officeDocument/2006/relationships/slide" Target="slides/slide7.xml"/><Relationship Id="rId51" Type="http://schemas.openxmlformats.org/officeDocument/2006/relationships/font" Target="fonts/font1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9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4.fntdata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57" Type="http://schemas.openxmlformats.org/officeDocument/2006/relationships/font" Target="fonts/font7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2.fntdata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F599179-E5AE-45E2-A8E0-654A18B2F3DE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</dgm:pt>
    <dgm:pt modelId="{A96A7B08-9D5A-4C54-BAFB-5B30FBEC9CBD}">
      <dgm:prSet phldrT="[Text]" custT="1"/>
      <dgm:spPr>
        <a:solidFill>
          <a:schemeClr val="accent2"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marL="0" algn="ctr">
            <a:lnSpc>
              <a:spcPct val="80000"/>
            </a:lnSpc>
            <a:spcAft>
              <a:spcPts val="0"/>
            </a:spcAft>
          </a:pPr>
          <a:endParaRPr lang="en-GB" sz="2000" b="1" dirty="0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0BC1B516-1A07-4571-850A-8BA289FF6D9E}" type="par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BAF9DF7F-CB18-4373-9AEA-62541328B009}" type="sibTrans" cxnId="{177CBE00-61C1-471B-88BF-89192B608063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FDBBEE21-17CF-4C4D-AE93-DABA915EDAF2}">
      <dgm:prSet phldrT="[Text]" custT="1"/>
      <dgm:spPr>
        <a:solidFill>
          <a:schemeClr val="accent1">
            <a:hueOff val="0"/>
            <a:satOff val="0"/>
            <a:lumOff val="0"/>
            <a:alpha val="20000"/>
          </a:schemeClr>
        </a:solidFill>
        <a:ln>
          <a:noFill/>
        </a:ln>
      </dgm:spPr>
      <dgm:t>
        <a:bodyPr lIns="0" tIns="0" rIns="0" bIns="0" anchor="b" anchorCtr="0"/>
        <a:lstStyle/>
        <a:p>
          <a:pPr algn="ctr">
            <a:lnSpc>
              <a:spcPct val="90000"/>
            </a:lnSpc>
            <a:spcAft>
              <a:spcPts val="0"/>
            </a:spcAft>
          </a:pPr>
          <a:endParaRPr lang="en-GB" sz="2000" b="1" dirty="0">
            <a:latin typeface="APL386 Unicode" panose="020B0709000202000203" pitchFamily="50" charset="0"/>
            <a:cs typeface="Sarabun" panose="00000500000000000000" pitchFamily="2" charset="-34"/>
          </a:endParaRPr>
        </a:p>
      </dgm:t>
    </dgm:pt>
    <dgm:pt modelId="{F47645E9-169B-43FD-A89F-320849A735EF}" type="par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269FE3A-3EF8-45E1-A125-DE2F955B0C3C}" type="sibTrans" cxnId="{DAA1E760-A1D6-4586-B43E-8083D61703DC}">
      <dgm:prSet/>
      <dgm:spPr/>
      <dgm:t>
        <a:bodyPr/>
        <a:lstStyle/>
        <a:p>
          <a:endParaRPr lang="en-GB">
            <a:latin typeface="Sarabun" panose="00000500000000000000" pitchFamily="2" charset="-34"/>
            <a:cs typeface="Sarabun" panose="00000500000000000000" pitchFamily="2" charset="-34"/>
          </a:endParaRPr>
        </a:p>
      </dgm:t>
    </dgm:pt>
    <dgm:pt modelId="{574133E1-C861-489F-882D-60FA73D47448}" type="pres">
      <dgm:prSet presAssocID="{7F599179-E5AE-45E2-A8E0-654A18B2F3DE}" presName="Name0" presStyleCnt="0">
        <dgm:presLayoutVars>
          <dgm:dir/>
          <dgm:resizeHandles val="exact"/>
        </dgm:presLayoutVars>
      </dgm:prSet>
      <dgm:spPr/>
    </dgm:pt>
    <dgm:pt modelId="{3DA546B7-FD60-4C10-847F-5CA49B1805ED}" type="pres">
      <dgm:prSet presAssocID="{A96A7B08-9D5A-4C54-BAFB-5B30FBEC9CBD}" presName="Name5" presStyleLbl="vennNode1" presStyleIdx="0" presStyleCnt="2" custAng="16200000" custLinFactX="7479" custLinFactNeighborX="100000" custLinFactNeighborY="-37953">
        <dgm:presLayoutVars>
          <dgm:bulletEnabled val="1"/>
        </dgm:presLayoutVars>
      </dgm:prSet>
      <dgm:spPr/>
    </dgm:pt>
    <dgm:pt modelId="{F206B0A6-2091-4976-969E-48AD708343D5}" type="pres">
      <dgm:prSet presAssocID="{BAF9DF7F-CB18-4373-9AEA-62541328B009}" presName="space" presStyleCnt="0"/>
      <dgm:spPr/>
    </dgm:pt>
    <dgm:pt modelId="{B65D7348-1BA0-48D8-BE45-663C57CF87D2}" type="pres">
      <dgm:prSet presAssocID="{FDBBEE21-17CF-4C4D-AE93-DABA915EDAF2}" presName="Name5" presStyleLbl="vennNode1" presStyleIdx="1" presStyleCnt="2" custAng="16200000" custLinFactX="-32358" custLinFactNeighborX="-100000" custLinFactNeighborY="22525">
        <dgm:presLayoutVars>
          <dgm:bulletEnabled val="1"/>
        </dgm:presLayoutVars>
      </dgm:prSet>
      <dgm:spPr/>
    </dgm:pt>
  </dgm:ptLst>
  <dgm:cxnLst>
    <dgm:cxn modelId="{177CBE00-61C1-471B-88BF-89192B608063}" srcId="{7F599179-E5AE-45E2-A8E0-654A18B2F3DE}" destId="{A96A7B08-9D5A-4C54-BAFB-5B30FBEC9CBD}" srcOrd="0" destOrd="0" parTransId="{0BC1B516-1A07-4571-850A-8BA289FF6D9E}" sibTransId="{BAF9DF7F-CB18-4373-9AEA-62541328B009}"/>
    <dgm:cxn modelId="{7E274F40-DD09-495F-914D-48B17866F711}" type="presOf" srcId="{FDBBEE21-17CF-4C4D-AE93-DABA915EDAF2}" destId="{B65D7348-1BA0-48D8-BE45-663C57CF87D2}" srcOrd="0" destOrd="0" presId="urn:microsoft.com/office/officeart/2005/8/layout/venn3"/>
    <dgm:cxn modelId="{DAA1E760-A1D6-4586-B43E-8083D61703DC}" srcId="{7F599179-E5AE-45E2-A8E0-654A18B2F3DE}" destId="{FDBBEE21-17CF-4C4D-AE93-DABA915EDAF2}" srcOrd="1" destOrd="0" parTransId="{F47645E9-169B-43FD-A89F-320849A735EF}" sibTransId="{5269FE3A-3EF8-45E1-A125-DE2F955B0C3C}"/>
    <dgm:cxn modelId="{5517D3A4-6D8A-4BAD-8081-DBBF7516C0AA}" type="presOf" srcId="{A96A7B08-9D5A-4C54-BAFB-5B30FBEC9CBD}" destId="{3DA546B7-FD60-4C10-847F-5CA49B1805ED}" srcOrd="0" destOrd="0" presId="urn:microsoft.com/office/officeart/2005/8/layout/venn3"/>
    <dgm:cxn modelId="{DDFB9CB9-A4D4-4194-AB79-D19895F229FD}" type="presOf" srcId="{7F599179-E5AE-45E2-A8E0-654A18B2F3DE}" destId="{574133E1-C861-489F-882D-60FA73D47448}" srcOrd="0" destOrd="0" presId="urn:microsoft.com/office/officeart/2005/8/layout/venn3"/>
    <dgm:cxn modelId="{C463993C-A1B3-45CB-82CE-6B1A89541BB7}" type="presParOf" srcId="{574133E1-C861-489F-882D-60FA73D47448}" destId="{3DA546B7-FD60-4C10-847F-5CA49B1805ED}" srcOrd="0" destOrd="0" presId="urn:microsoft.com/office/officeart/2005/8/layout/venn3"/>
    <dgm:cxn modelId="{66EFC6C2-4BC6-45B0-902F-5EE11B2070A6}" type="presParOf" srcId="{574133E1-C861-489F-882D-60FA73D47448}" destId="{F206B0A6-2091-4976-969E-48AD708343D5}" srcOrd="1" destOrd="0" presId="urn:microsoft.com/office/officeart/2005/8/layout/venn3"/>
    <dgm:cxn modelId="{E1D81EE7-0FBE-4AC8-AEA5-2D6A8E4EE732}" type="presParOf" srcId="{574133E1-C861-489F-882D-60FA73D47448}" destId="{B65D7348-1BA0-48D8-BE45-663C57CF87D2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546B7-FD60-4C10-847F-5CA49B1805ED}">
      <dsp:nvSpPr>
        <dsp:cNvPr id="0" name=""/>
        <dsp:cNvSpPr/>
      </dsp:nvSpPr>
      <dsp:spPr>
        <a:xfrm rot="16200000">
          <a:off x="722628" y="0"/>
          <a:ext cx="2616338" cy="2616338"/>
        </a:xfrm>
        <a:prstGeom prst="ellipse">
          <a:avLst/>
        </a:prstGeom>
        <a:solidFill>
          <a:schemeClr val="accent2"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8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Sarabun" panose="00000500000000000000" pitchFamily="2" charset="-34"/>
            <a:cs typeface="Sarabun" panose="00000500000000000000" pitchFamily="2" charset="-34"/>
          </a:endParaRPr>
        </a:p>
      </dsp:txBody>
      <dsp:txXfrm>
        <a:off x="1105782" y="383154"/>
        <a:ext cx="1850030" cy="1850030"/>
      </dsp:txXfrm>
    </dsp:sp>
    <dsp:sp modelId="{B65D7348-1BA0-48D8-BE45-663C57CF87D2}">
      <dsp:nvSpPr>
        <dsp:cNvPr id="0" name=""/>
        <dsp:cNvSpPr/>
      </dsp:nvSpPr>
      <dsp:spPr>
        <a:xfrm rot="16200000">
          <a:off x="726893" y="1574687"/>
          <a:ext cx="2616338" cy="2616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2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2000" b="1" kern="1200" dirty="0">
            <a:latin typeface="APL386 Unicode" panose="020B0709000202000203" pitchFamily="50" charset="0"/>
            <a:cs typeface="Sarabun" panose="00000500000000000000" pitchFamily="2" charset="-34"/>
          </a:endParaRPr>
        </a:p>
      </dsp:txBody>
      <dsp:txXfrm>
        <a:off x="1110047" y="1957841"/>
        <a:ext cx="1850030" cy="1850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06/05/2022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06/05/2022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4421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24" name="Picture 2" descr="C:\Users\fiona\Desktop\Computer.png">
            <a:extLst>
              <a:ext uri="{FF2B5EF4-FFF2-40B4-BE49-F238E27FC236}">
                <a16:creationId xmlns:a16="http://schemas.microsoft.com/office/drawing/2014/main" id="{F22D7D76-1350-4D18-B964-2F5D328CA8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933902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16F512E2-31FF-4B40-A876-99A0126F24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364" y="1195403"/>
            <a:ext cx="8363272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  <a:endParaRPr lang="en-GB" dirty="0"/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03235149-6E0E-4785-AA0A-DAACC2C033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0364" y="401463"/>
            <a:ext cx="8363272" cy="684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816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264925"/>
            <a:ext cx="2127975" cy="3242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>
                <a:latin typeface="APL386 Unicode" panose="020B0709000202000203" pitchFamily="50" charset="0"/>
              </a:defRPr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/>
            </a:lvl1pPr>
            <a:lvl2pPr>
              <a:spcBef>
                <a:spcPts val="0"/>
              </a:spcBef>
              <a:buClr>
                <a:srgbClr val="FFA336"/>
              </a:buClr>
              <a:defRPr/>
            </a:lvl2pPr>
            <a:lvl3pPr>
              <a:spcBef>
                <a:spcPts val="0"/>
              </a:spcBef>
              <a:buClr>
                <a:srgbClr val="FFA336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3CC7BCE-4ADF-4981-A51C-337EB4EACDF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A336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7F951AB8-DA79-4083-BFE2-5D3BD28F0EF3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50CC00C7-834C-4ECD-A8A3-E409D29ECB59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9B8FD49-8E58-4EE8-BE57-8B874BC46CA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10852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GB" sz="1600" dirty="0">
                <a:solidFill>
                  <a:srgbClr val="928ABD"/>
                </a:solidFill>
                <a:latin typeface="Sarabun" panose="00000500000000000000" pitchFamily="2" charset="-34"/>
              </a:rPr>
              <a:t>Getting Data and Code into the Workspace feat. </a:t>
            </a:r>
            <a:r>
              <a:rPr lang="en-GB" sz="1600" dirty="0">
                <a:solidFill>
                  <a:srgbClr val="928ABD"/>
                </a:solidFill>
                <a:latin typeface="APL386 Unicode" panose="020B0709000202000203" pitchFamily="50" charset="0"/>
              </a:rPr>
              <a:t>]Get</a:t>
            </a: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smtClean="0">
                <a:solidFill>
                  <a:srgbClr val="ED7F00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dirty="0">
              <a:solidFill>
                <a:srgbClr val="ED7F00"/>
              </a:solidFill>
              <a:latin typeface="Sarabun" panose="00000500000000000000" pitchFamily="2" charset="-34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0F2AA1-2116-4182-A569-DA54ACB2CADA}"/>
              </a:ext>
            </a:extLst>
          </p:cNvPr>
          <p:cNvCxnSpPr>
            <a:cxnSpLocks/>
          </p:cNvCxnSpPr>
          <p:nvPr userDrawn="1"/>
        </p:nvCxnSpPr>
        <p:spPr>
          <a:xfrm>
            <a:off x="0" y="4700093"/>
            <a:ext cx="9144000" cy="0"/>
          </a:xfrm>
          <a:prstGeom prst="line">
            <a:avLst/>
          </a:prstGeom>
          <a:ln w="28575">
            <a:solidFill>
              <a:srgbClr val="928A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rapezoid 7">
            <a:extLst>
              <a:ext uri="{FF2B5EF4-FFF2-40B4-BE49-F238E27FC236}">
                <a16:creationId xmlns:a16="http://schemas.microsoft.com/office/drawing/2014/main" id="{39DA3E42-AD70-4871-956F-998FEA10B7D9}"/>
              </a:ext>
            </a:extLst>
          </p:cNvPr>
          <p:cNvSpPr/>
          <p:nvPr userDrawn="1"/>
        </p:nvSpPr>
        <p:spPr>
          <a:xfrm flipH="1">
            <a:off x="8388419" y="4663185"/>
            <a:ext cx="361579" cy="76197"/>
          </a:xfrm>
          <a:custGeom>
            <a:avLst/>
            <a:gdLst>
              <a:gd name="connsiteX0" fmla="*/ 0 w 250849"/>
              <a:gd name="connsiteY0" fmla="*/ 128586 h 128586"/>
              <a:gd name="connsiteX1" fmla="*/ 70247 w 250849"/>
              <a:gd name="connsiteY1" fmla="*/ 0 h 128586"/>
              <a:gd name="connsiteX2" fmla="*/ 180602 w 250849"/>
              <a:gd name="connsiteY2" fmla="*/ 0 h 128586"/>
              <a:gd name="connsiteX3" fmla="*/ 250849 w 250849"/>
              <a:gd name="connsiteY3" fmla="*/ 128586 h 128586"/>
              <a:gd name="connsiteX4" fmla="*/ 0 w 250849"/>
              <a:gd name="connsiteY4" fmla="*/ 128586 h 128586"/>
              <a:gd name="connsiteX0" fmla="*/ 13097 w 263946"/>
              <a:gd name="connsiteY0" fmla="*/ 128586 h 128586"/>
              <a:gd name="connsiteX1" fmla="*/ 0 w 263946"/>
              <a:gd name="connsiteY1" fmla="*/ 38100 h 128586"/>
              <a:gd name="connsiteX2" fmla="*/ 193699 w 263946"/>
              <a:gd name="connsiteY2" fmla="*/ 0 h 128586"/>
              <a:gd name="connsiteX3" fmla="*/ 263946 w 263946"/>
              <a:gd name="connsiteY3" fmla="*/ 128586 h 128586"/>
              <a:gd name="connsiteX4" fmla="*/ 13097 w 263946"/>
              <a:gd name="connsiteY4" fmla="*/ 128586 h 128586"/>
              <a:gd name="connsiteX0" fmla="*/ 13097 w 263946"/>
              <a:gd name="connsiteY0" fmla="*/ 100011 h 100011"/>
              <a:gd name="connsiteX1" fmla="*/ 0 w 263946"/>
              <a:gd name="connsiteY1" fmla="*/ 9525 h 100011"/>
              <a:gd name="connsiteX2" fmla="*/ 241324 w 263946"/>
              <a:gd name="connsiteY2" fmla="*/ 0 h 100011"/>
              <a:gd name="connsiteX3" fmla="*/ 263946 w 263946"/>
              <a:gd name="connsiteY3" fmla="*/ 100011 h 100011"/>
              <a:gd name="connsiteX4" fmla="*/ 13097 w 263946"/>
              <a:gd name="connsiteY4" fmla="*/ 100011 h 100011"/>
              <a:gd name="connsiteX0" fmla="*/ 13097 w 268709"/>
              <a:gd name="connsiteY0" fmla="*/ 100011 h 100011"/>
              <a:gd name="connsiteX1" fmla="*/ 0 w 268709"/>
              <a:gd name="connsiteY1" fmla="*/ 9525 h 100011"/>
              <a:gd name="connsiteX2" fmla="*/ 241324 w 268709"/>
              <a:gd name="connsiteY2" fmla="*/ 0 h 100011"/>
              <a:gd name="connsiteX3" fmla="*/ 268709 w 268709"/>
              <a:gd name="connsiteY3" fmla="*/ 52386 h 100011"/>
              <a:gd name="connsiteX4" fmla="*/ 13097 w 268709"/>
              <a:gd name="connsiteY4" fmla="*/ 100011 h 100011"/>
              <a:gd name="connsiteX0" fmla="*/ 89297 w 268709"/>
              <a:gd name="connsiteY0" fmla="*/ 57149 h 57149"/>
              <a:gd name="connsiteX1" fmla="*/ 0 w 268709"/>
              <a:gd name="connsiteY1" fmla="*/ 9525 h 57149"/>
              <a:gd name="connsiteX2" fmla="*/ 241324 w 268709"/>
              <a:gd name="connsiteY2" fmla="*/ 0 h 57149"/>
              <a:gd name="connsiteX3" fmla="*/ 268709 w 268709"/>
              <a:gd name="connsiteY3" fmla="*/ 52386 h 57149"/>
              <a:gd name="connsiteX4" fmla="*/ 89297 w 268709"/>
              <a:gd name="connsiteY4" fmla="*/ 57149 h 57149"/>
              <a:gd name="connsiteX0" fmla="*/ 89297 w 259184"/>
              <a:gd name="connsiteY0" fmla="*/ 57149 h 57149"/>
              <a:gd name="connsiteX1" fmla="*/ 0 w 259184"/>
              <a:gd name="connsiteY1" fmla="*/ 9525 h 57149"/>
              <a:gd name="connsiteX2" fmla="*/ 241324 w 259184"/>
              <a:gd name="connsiteY2" fmla="*/ 0 h 57149"/>
              <a:gd name="connsiteX3" fmla="*/ 259184 w 259184"/>
              <a:gd name="connsiteY3" fmla="*/ 54767 h 57149"/>
              <a:gd name="connsiteX4" fmla="*/ 89297 w 259184"/>
              <a:gd name="connsiteY4" fmla="*/ 57149 h 57149"/>
              <a:gd name="connsiteX0" fmla="*/ 86916 w 256803"/>
              <a:gd name="connsiteY0" fmla="*/ 57149 h 57149"/>
              <a:gd name="connsiteX1" fmla="*/ 0 w 256803"/>
              <a:gd name="connsiteY1" fmla="*/ 14287 h 57149"/>
              <a:gd name="connsiteX2" fmla="*/ 238943 w 256803"/>
              <a:gd name="connsiteY2" fmla="*/ 0 h 57149"/>
              <a:gd name="connsiteX3" fmla="*/ 256803 w 256803"/>
              <a:gd name="connsiteY3" fmla="*/ 54767 h 57149"/>
              <a:gd name="connsiteX4" fmla="*/ 86916 w 256803"/>
              <a:gd name="connsiteY4" fmla="*/ 57149 h 57149"/>
              <a:gd name="connsiteX0" fmla="*/ 86916 w 256803"/>
              <a:gd name="connsiteY0" fmla="*/ 42862 h 42862"/>
              <a:gd name="connsiteX1" fmla="*/ 0 w 256803"/>
              <a:gd name="connsiteY1" fmla="*/ 0 h 42862"/>
              <a:gd name="connsiteX2" fmla="*/ 241325 w 256803"/>
              <a:gd name="connsiteY2" fmla="*/ 1 h 42862"/>
              <a:gd name="connsiteX3" fmla="*/ 256803 w 256803"/>
              <a:gd name="connsiteY3" fmla="*/ 40480 h 42862"/>
              <a:gd name="connsiteX4" fmla="*/ 86916 w 256803"/>
              <a:gd name="connsiteY4" fmla="*/ 42862 h 42862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8469 w 263947"/>
              <a:gd name="connsiteY2" fmla="*/ 2382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6087 w 263947"/>
              <a:gd name="connsiteY2" fmla="*/ 1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94060 w 252041"/>
              <a:gd name="connsiteY4" fmla="*/ 45243 h 45243"/>
              <a:gd name="connsiteX0" fmla="*/ 77391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77391 w 252041"/>
              <a:gd name="connsiteY4" fmla="*/ 45243 h 45243"/>
              <a:gd name="connsiteX0" fmla="*/ 77391 w 261566"/>
              <a:gd name="connsiteY0" fmla="*/ 45243 h 45243"/>
              <a:gd name="connsiteX1" fmla="*/ 0 w 261566"/>
              <a:gd name="connsiteY1" fmla="*/ 0 h 45243"/>
              <a:gd name="connsiteX2" fmla="*/ 246087 w 261566"/>
              <a:gd name="connsiteY2" fmla="*/ 1 h 45243"/>
              <a:gd name="connsiteX3" fmla="*/ 261566 w 261566"/>
              <a:gd name="connsiteY3" fmla="*/ 42861 h 45243"/>
              <a:gd name="connsiteX4" fmla="*/ 77391 w 261566"/>
              <a:gd name="connsiteY4" fmla="*/ 45243 h 45243"/>
              <a:gd name="connsiteX0" fmla="*/ 129779 w 313954"/>
              <a:gd name="connsiteY0" fmla="*/ 52387 h 52387"/>
              <a:gd name="connsiteX1" fmla="*/ 0 w 313954"/>
              <a:gd name="connsiteY1" fmla="*/ 0 h 52387"/>
              <a:gd name="connsiteX2" fmla="*/ 298475 w 313954"/>
              <a:gd name="connsiteY2" fmla="*/ 7145 h 52387"/>
              <a:gd name="connsiteX3" fmla="*/ 313954 w 313954"/>
              <a:gd name="connsiteY3" fmla="*/ 50005 h 52387"/>
              <a:gd name="connsiteX4" fmla="*/ 129779 w 313954"/>
              <a:gd name="connsiteY4" fmla="*/ 52387 h 52387"/>
              <a:gd name="connsiteX0" fmla="*/ 101204 w 313954"/>
              <a:gd name="connsiteY0" fmla="*/ 59531 h 59531"/>
              <a:gd name="connsiteX1" fmla="*/ 0 w 313954"/>
              <a:gd name="connsiteY1" fmla="*/ 0 h 59531"/>
              <a:gd name="connsiteX2" fmla="*/ 298475 w 313954"/>
              <a:gd name="connsiteY2" fmla="*/ 7145 h 59531"/>
              <a:gd name="connsiteX3" fmla="*/ 313954 w 313954"/>
              <a:gd name="connsiteY3" fmla="*/ 50005 h 59531"/>
              <a:gd name="connsiteX4" fmla="*/ 101204 w 313954"/>
              <a:gd name="connsiteY4" fmla="*/ 59531 h 59531"/>
              <a:gd name="connsiteX0" fmla="*/ 117872 w 330622"/>
              <a:gd name="connsiteY0" fmla="*/ 59531 h 59531"/>
              <a:gd name="connsiteX1" fmla="*/ 0 w 330622"/>
              <a:gd name="connsiteY1" fmla="*/ 0 h 59531"/>
              <a:gd name="connsiteX2" fmla="*/ 315143 w 330622"/>
              <a:gd name="connsiteY2" fmla="*/ 7145 h 59531"/>
              <a:gd name="connsiteX3" fmla="*/ 330622 w 330622"/>
              <a:gd name="connsiteY3" fmla="*/ 50005 h 59531"/>
              <a:gd name="connsiteX4" fmla="*/ 117872 w 330622"/>
              <a:gd name="connsiteY4" fmla="*/ 59531 h 59531"/>
              <a:gd name="connsiteX0" fmla="*/ 96441 w 330622"/>
              <a:gd name="connsiteY0" fmla="*/ 57149 h 57149"/>
              <a:gd name="connsiteX1" fmla="*/ 0 w 330622"/>
              <a:gd name="connsiteY1" fmla="*/ 0 h 57149"/>
              <a:gd name="connsiteX2" fmla="*/ 315143 w 330622"/>
              <a:gd name="connsiteY2" fmla="*/ 7145 h 57149"/>
              <a:gd name="connsiteX3" fmla="*/ 330622 w 330622"/>
              <a:gd name="connsiteY3" fmla="*/ 50005 h 57149"/>
              <a:gd name="connsiteX4" fmla="*/ 96441 w 330622"/>
              <a:gd name="connsiteY4" fmla="*/ 57149 h 57149"/>
              <a:gd name="connsiteX0" fmla="*/ 96441 w 366341"/>
              <a:gd name="connsiteY0" fmla="*/ 57149 h 69055"/>
              <a:gd name="connsiteX1" fmla="*/ 0 w 366341"/>
              <a:gd name="connsiteY1" fmla="*/ 0 h 69055"/>
              <a:gd name="connsiteX2" fmla="*/ 315143 w 366341"/>
              <a:gd name="connsiteY2" fmla="*/ 7145 h 69055"/>
              <a:gd name="connsiteX3" fmla="*/ 366341 w 366341"/>
              <a:gd name="connsiteY3" fmla="*/ 69055 h 69055"/>
              <a:gd name="connsiteX4" fmla="*/ 96441 w 366341"/>
              <a:gd name="connsiteY4" fmla="*/ 57149 h 69055"/>
              <a:gd name="connsiteX0" fmla="*/ 96441 w 366341"/>
              <a:gd name="connsiteY0" fmla="*/ 73816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96441 w 366341"/>
              <a:gd name="connsiteY4" fmla="*/ 73816 h 85722"/>
              <a:gd name="connsiteX0" fmla="*/ 134541 w 366341"/>
              <a:gd name="connsiteY0" fmla="*/ 85722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134541 w 366341"/>
              <a:gd name="connsiteY4" fmla="*/ 85722 h 85722"/>
              <a:gd name="connsiteX0" fmla="*/ 117872 w 349672"/>
              <a:gd name="connsiteY0" fmla="*/ 85722 h 85722"/>
              <a:gd name="connsiteX1" fmla="*/ 0 w 349672"/>
              <a:gd name="connsiteY1" fmla="*/ 16667 h 85722"/>
              <a:gd name="connsiteX2" fmla="*/ 319905 w 349672"/>
              <a:gd name="connsiteY2" fmla="*/ 0 h 85722"/>
              <a:gd name="connsiteX3" fmla="*/ 349672 w 349672"/>
              <a:gd name="connsiteY3" fmla="*/ 85722 h 85722"/>
              <a:gd name="connsiteX4" fmla="*/ 117872 w 349672"/>
              <a:gd name="connsiteY4" fmla="*/ 85722 h 85722"/>
              <a:gd name="connsiteX0" fmla="*/ 127397 w 359197"/>
              <a:gd name="connsiteY0" fmla="*/ 85722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27397 w 359197"/>
              <a:gd name="connsiteY4" fmla="*/ 85722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41337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38956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1579"/>
              <a:gd name="connsiteY0" fmla="*/ 83341 h 85722"/>
              <a:gd name="connsiteX1" fmla="*/ 0 w 361579"/>
              <a:gd name="connsiteY1" fmla="*/ 16667 h 85722"/>
              <a:gd name="connsiteX2" fmla="*/ 338956 w 361579"/>
              <a:gd name="connsiteY2" fmla="*/ 0 h 85722"/>
              <a:gd name="connsiteX3" fmla="*/ 361579 w 361579"/>
              <a:gd name="connsiteY3" fmla="*/ 85722 h 85722"/>
              <a:gd name="connsiteX4" fmla="*/ 108347 w 361579"/>
              <a:gd name="connsiteY4" fmla="*/ 83341 h 85722"/>
              <a:gd name="connsiteX0" fmla="*/ 108347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08347 w 361579"/>
              <a:gd name="connsiteY4" fmla="*/ 73816 h 76197"/>
              <a:gd name="connsiteX0" fmla="*/ 120253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20253 w 361579"/>
              <a:gd name="connsiteY4" fmla="*/ 73816 h 76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579" h="76197">
                <a:moveTo>
                  <a:pt x="120253" y="73816"/>
                </a:moveTo>
                <a:lnTo>
                  <a:pt x="0" y="7142"/>
                </a:lnTo>
                <a:lnTo>
                  <a:pt x="334194" y="0"/>
                </a:lnTo>
                <a:lnTo>
                  <a:pt x="361579" y="76197"/>
                </a:lnTo>
                <a:lnTo>
                  <a:pt x="120253" y="738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10" name="Trapezoid 7">
            <a:extLst>
              <a:ext uri="{FF2B5EF4-FFF2-40B4-BE49-F238E27FC236}">
                <a16:creationId xmlns:a16="http://schemas.microsoft.com/office/drawing/2014/main" id="{49FF7BEB-831B-42DA-9D92-B7D3AB259A88}"/>
              </a:ext>
            </a:extLst>
          </p:cNvPr>
          <p:cNvSpPr/>
          <p:nvPr userDrawn="1"/>
        </p:nvSpPr>
        <p:spPr>
          <a:xfrm>
            <a:off x="7996302" y="4663185"/>
            <a:ext cx="361579" cy="76197"/>
          </a:xfrm>
          <a:custGeom>
            <a:avLst/>
            <a:gdLst>
              <a:gd name="connsiteX0" fmla="*/ 0 w 250849"/>
              <a:gd name="connsiteY0" fmla="*/ 128586 h 128586"/>
              <a:gd name="connsiteX1" fmla="*/ 70247 w 250849"/>
              <a:gd name="connsiteY1" fmla="*/ 0 h 128586"/>
              <a:gd name="connsiteX2" fmla="*/ 180602 w 250849"/>
              <a:gd name="connsiteY2" fmla="*/ 0 h 128586"/>
              <a:gd name="connsiteX3" fmla="*/ 250849 w 250849"/>
              <a:gd name="connsiteY3" fmla="*/ 128586 h 128586"/>
              <a:gd name="connsiteX4" fmla="*/ 0 w 250849"/>
              <a:gd name="connsiteY4" fmla="*/ 128586 h 128586"/>
              <a:gd name="connsiteX0" fmla="*/ 13097 w 263946"/>
              <a:gd name="connsiteY0" fmla="*/ 128586 h 128586"/>
              <a:gd name="connsiteX1" fmla="*/ 0 w 263946"/>
              <a:gd name="connsiteY1" fmla="*/ 38100 h 128586"/>
              <a:gd name="connsiteX2" fmla="*/ 193699 w 263946"/>
              <a:gd name="connsiteY2" fmla="*/ 0 h 128586"/>
              <a:gd name="connsiteX3" fmla="*/ 263946 w 263946"/>
              <a:gd name="connsiteY3" fmla="*/ 128586 h 128586"/>
              <a:gd name="connsiteX4" fmla="*/ 13097 w 263946"/>
              <a:gd name="connsiteY4" fmla="*/ 128586 h 128586"/>
              <a:gd name="connsiteX0" fmla="*/ 13097 w 263946"/>
              <a:gd name="connsiteY0" fmla="*/ 100011 h 100011"/>
              <a:gd name="connsiteX1" fmla="*/ 0 w 263946"/>
              <a:gd name="connsiteY1" fmla="*/ 9525 h 100011"/>
              <a:gd name="connsiteX2" fmla="*/ 241324 w 263946"/>
              <a:gd name="connsiteY2" fmla="*/ 0 h 100011"/>
              <a:gd name="connsiteX3" fmla="*/ 263946 w 263946"/>
              <a:gd name="connsiteY3" fmla="*/ 100011 h 100011"/>
              <a:gd name="connsiteX4" fmla="*/ 13097 w 263946"/>
              <a:gd name="connsiteY4" fmla="*/ 100011 h 100011"/>
              <a:gd name="connsiteX0" fmla="*/ 13097 w 268709"/>
              <a:gd name="connsiteY0" fmla="*/ 100011 h 100011"/>
              <a:gd name="connsiteX1" fmla="*/ 0 w 268709"/>
              <a:gd name="connsiteY1" fmla="*/ 9525 h 100011"/>
              <a:gd name="connsiteX2" fmla="*/ 241324 w 268709"/>
              <a:gd name="connsiteY2" fmla="*/ 0 h 100011"/>
              <a:gd name="connsiteX3" fmla="*/ 268709 w 268709"/>
              <a:gd name="connsiteY3" fmla="*/ 52386 h 100011"/>
              <a:gd name="connsiteX4" fmla="*/ 13097 w 268709"/>
              <a:gd name="connsiteY4" fmla="*/ 100011 h 100011"/>
              <a:gd name="connsiteX0" fmla="*/ 89297 w 268709"/>
              <a:gd name="connsiteY0" fmla="*/ 57149 h 57149"/>
              <a:gd name="connsiteX1" fmla="*/ 0 w 268709"/>
              <a:gd name="connsiteY1" fmla="*/ 9525 h 57149"/>
              <a:gd name="connsiteX2" fmla="*/ 241324 w 268709"/>
              <a:gd name="connsiteY2" fmla="*/ 0 h 57149"/>
              <a:gd name="connsiteX3" fmla="*/ 268709 w 268709"/>
              <a:gd name="connsiteY3" fmla="*/ 52386 h 57149"/>
              <a:gd name="connsiteX4" fmla="*/ 89297 w 268709"/>
              <a:gd name="connsiteY4" fmla="*/ 57149 h 57149"/>
              <a:gd name="connsiteX0" fmla="*/ 89297 w 259184"/>
              <a:gd name="connsiteY0" fmla="*/ 57149 h 57149"/>
              <a:gd name="connsiteX1" fmla="*/ 0 w 259184"/>
              <a:gd name="connsiteY1" fmla="*/ 9525 h 57149"/>
              <a:gd name="connsiteX2" fmla="*/ 241324 w 259184"/>
              <a:gd name="connsiteY2" fmla="*/ 0 h 57149"/>
              <a:gd name="connsiteX3" fmla="*/ 259184 w 259184"/>
              <a:gd name="connsiteY3" fmla="*/ 54767 h 57149"/>
              <a:gd name="connsiteX4" fmla="*/ 89297 w 259184"/>
              <a:gd name="connsiteY4" fmla="*/ 57149 h 57149"/>
              <a:gd name="connsiteX0" fmla="*/ 86916 w 256803"/>
              <a:gd name="connsiteY0" fmla="*/ 57149 h 57149"/>
              <a:gd name="connsiteX1" fmla="*/ 0 w 256803"/>
              <a:gd name="connsiteY1" fmla="*/ 14287 h 57149"/>
              <a:gd name="connsiteX2" fmla="*/ 238943 w 256803"/>
              <a:gd name="connsiteY2" fmla="*/ 0 h 57149"/>
              <a:gd name="connsiteX3" fmla="*/ 256803 w 256803"/>
              <a:gd name="connsiteY3" fmla="*/ 54767 h 57149"/>
              <a:gd name="connsiteX4" fmla="*/ 86916 w 256803"/>
              <a:gd name="connsiteY4" fmla="*/ 57149 h 57149"/>
              <a:gd name="connsiteX0" fmla="*/ 86916 w 256803"/>
              <a:gd name="connsiteY0" fmla="*/ 42862 h 42862"/>
              <a:gd name="connsiteX1" fmla="*/ 0 w 256803"/>
              <a:gd name="connsiteY1" fmla="*/ 0 h 42862"/>
              <a:gd name="connsiteX2" fmla="*/ 241325 w 256803"/>
              <a:gd name="connsiteY2" fmla="*/ 1 h 42862"/>
              <a:gd name="connsiteX3" fmla="*/ 256803 w 256803"/>
              <a:gd name="connsiteY3" fmla="*/ 40480 h 42862"/>
              <a:gd name="connsiteX4" fmla="*/ 86916 w 256803"/>
              <a:gd name="connsiteY4" fmla="*/ 42862 h 42862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8469 w 263947"/>
              <a:gd name="connsiteY2" fmla="*/ 2382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63947"/>
              <a:gd name="connsiteY0" fmla="*/ 45243 h 45243"/>
              <a:gd name="connsiteX1" fmla="*/ 0 w 263947"/>
              <a:gd name="connsiteY1" fmla="*/ 0 h 45243"/>
              <a:gd name="connsiteX2" fmla="*/ 246087 w 263947"/>
              <a:gd name="connsiteY2" fmla="*/ 1 h 45243"/>
              <a:gd name="connsiteX3" fmla="*/ 263947 w 263947"/>
              <a:gd name="connsiteY3" fmla="*/ 42861 h 45243"/>
              <a:gd name="connsiteX4" fmla="*/ 94060 w 263947"/>
              <a:gd name="connsiteY4" fmla="*/ 45243 h 45243"/>
              <a:gd name="connsiteX0" fmla="*/ 94060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94060 w 252041"/>
              <a:gd name="connsiteY4" fmla="*/ 45243 h 45243"/>
              <a:gd name="connsiteX0" fmla="*/ 77391 w 252041"/>
              <a:gd name="connsiteY0" fmla="*/ 45243 h 45243"/>
              <a:gd name="connsiteX1" fmla="*/ 0 w 252041"/>
              <a:gd name="connsiteY1" fmla="*/ 0 h 45243"/>
              <a:gd name="connsiteX2" fmla="*/ 246087 w 252041"/>
              <a:gd name="connsiteY2" fmla="*/ 1 h 45243"/>
              <a:gd name="connsiteX3" fmla="*/ 252041 w 252041"/>
              <a:gd name="connsiteY3" fmla="*/ 33336 h 45243"/>
              <a:gd name="connsiteX4" fmla="*/ 77391 w 252041"/>
              <a:gd name="connsiteY4" fmla="*/ 45243 h 45243"/>
              <a:gd name="connsiteX0" fmla="*/ 77391 w 261566"/>
              <a:gd name="connsiteY0" fmla="*/ 45243 h 45243"/>
              <a:gd name="connsiteX1" fmla="*/ 0 w 261566"/>
              <a:gd name="connsiteY1" fmla="*/ 0 h 45243"/>
              <a:gd name="connsiteX2" fmla="*/ 246087 w 261566"/>
              <a:gd name="connsiteY2" fmla="*/ 1 h 45243"/>
              <a:gd name="connsiteX3" fmla="*/ 261566 w 261566"/>
              <a:gd name="connsiteY3" fmla="*/ 42861 h 45243"/>
              <a:gd name="connsiteX4" fmla="*/ 77391 w 261566"/>
              <a:gd name="connsiteY4" fmla="*/ 45243 h 45243"/>
              <a:gd name="connsiteX0" fmla="*/ 129779 w 313954"/>
              <a:gd name="connsiteY0" fmla="*/ 52387 h 52387"/>
              <a:gd name="connsiteX1" fmla="*/ 0 w 313954"/>
              <a:gd name="connsiteY1" fmla="*/ 0 h 52387"/>
              <a:gd name="connsiteX2" fmla="*/ 298475 w 313954"/>
              <a:gd name="connsiteY2" fmla="*/ 7145 h 52387"/>
              <a:gd name="connsiteX3" fmla="*/ 313954 w 313954"/>
              <a:gd name="connsiteY3" fmla="*/ 50005 h 52387"/>
              <a:gd name="connsiteX4" fmla="*/ 129779 w 313954"/>
              <a:gd name="connsiteY4" fmla="*/ 52387 h 52387"/>
              <a:gd name="connsiteX0" fmla="*/ 101204 w 313954"/>
              <a:gd name="connsiteY0" fmla="*/ 59531 h 59531"/>
              <a:gd name="connsiteX1" fmla="*/ 0 w 313954"/>
              <a:gd name="connsiteY1" fmla="*/ 0 h 59531"/>
              <a:gd name="connsiteX2" fmla="*/ 298475 w 313954"/>
              <a:gd name="connsiteY2" fmla="*/ 7145 h 59531"/>
              <a:gd name="connsiteX3" fmla="*/ 313954 w 313954"/>
              <a:gd name="connsiteY3" fmla="*/ 50005 h 59531"/>
              <a:gd name="connsiteX4" fmla="*/ 101204 w 313954"/>
              <a:gd name="connsiteY4" fmla="*/ 59531 h 59531"/>
              <a:gd name="connsiteX0" fmla="*/ 117872 w 330622"/>
              <a:gd name="connsiteY0" fmla="*/ 59531 h 59531"/>
              <a:gd name="connsiteX1" fmla="*/ 0 w 330622"/>
              <a:gd name="connsiteY1" fmla="*/ 0 h 59531"/>
              <a:gd name="connsiteX2" fmla="*/ 315143 w 330622"/>
              <a:gd name="connsiteY2" fmla="*/ 7145 h 59531"/>
              <a:gd name="connsiteX3" fmla="*/ 330622 w 330622"/>
              <a:gd name="connsiteY3" fmla="*/ 50005 h 59531"/>
              <a:gd name="connsiteX4" fmla="*/ 117872 w 330622"/>
              <a:gd name="connsiteY4" fmla="*/ 59531 h 59531"/>
              <a:gd name="connsiteX0" fmla="*/ 96441 w 330622"/>
              <a:gd name="connsiteY0" fmla="*/ 57149 h 57149"/>
              <a:gd name="connsiteX1" fmla="*/ 0 w 330622"/>
              <a:gd name="connsiteY1" fmla="*/ 0 h 57149"/>
              <a:gd name="connsiteX2" fmla="*/ 315143 w 330622"/>
              <a:gd name="connsiteY2" fmla="*/ 7145 h 57149"/>
              <a:gd name="connsiteX3" fmla="*/ 330622 w 330622"/>
              <a:gd name="connsiteY3" fmla="*/ 50005 h 57149"/>
              <a:gd name="connsiteX4" fmla="*/ 96441 w 330622"/>
              <a:gd name="connsiteY4" fmla="*/ 57149 h 57149"/>
              <a:gd name="connsiteX0" fmla="*/ 96441 w 366341"/>
              <a:gd name="connsiteY0" fmla="*/ 57149 h 69055"/>
              <a:gd name="connsiteX1" fmla="*/ 0 w 366341"/>
              <a:gd name="connsiteY1" fmla="*/ 0 h 69055"/>
              <a:gd name="connsiteX2" fmla="*/ 315143 w 366341"/>
              <a:gd name="connsiteY2" fmla="*/ 7145 h 69055"/>
              <a:gd name="connsiteX3" fmla="*/ 366341 w 366341"/>
              <a:gd name="connsiteY3" fmla="*/ 69055 h 69055"/>
              <a:gd name="connsiteX4" fmla="*/ 96441 w 366341"/>
              <a:gd name="connsiteY4" fmla="*/ 57149 h 69055"/>
              <a:gd name="connsiteX0" fmla="*/ 96441 w 366341"/>
              <a:gd name="connsiteY0" fmla="*/ 73816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96441 w 366341"/>
              <a:gd name="connsiteY4" fmla="*/ 73816 h 85722"/>
              <a:gd name="connsiteX0" fmla="*/ 134541 w 366341"/>
              <a:gd name="connsiteY0" fmla="*/ 85722 h 85722"/>
              <a:gd name="connsiteX1" fmla="*/ 0 w 366341"/>
              <a:gd name="connsiteY1" fmla="*/ 16667 h 85722"/>
              <a:gd name="connsiteX2" fmla="*/ 336574 w 366341"/>
              <a:gd name="connsiteY2" fmla="*/ 0 h 85722"/>
              <a:gd name="connsiteX3" fmla="*/ 366341 w 366341"/>
              <a:gd name="connsiteY3" fmla="*/ 85722 h 85722"/>
              <a:gd name="connsiteX4" fmla="*/ 134541 w 366341"/>
              <a:gd name="connsiteY4" fmla="*/ 85722 h 85722"/>
              <a:gd name="connsiteX0" fmla="*/ 117872 w 349672"/>
              <a:gd name="connsiteY0" fmla="*/ 85722 h 85722"/>
              <a:gd name="connsiteX1" fmla="*/ 0 w 349672"/>
              <a:gd name="connsiteY1" fmla="*/ 16667 h 85722"/>
              <a:gd name="connsiteX2" fmla="*/ 319905 w 349672"/>
              <a:gd name="connsiteY2" fmla="*/ 0 h 85722"/>
              <a:gd name="connsiteX3" fmla="*/ 349672 w 349672"/>
              <a:gd name="connsiteY3" fmla="*/ 85722 h 85722"/>
              <a:gd name="connsiteX4" fmla="*/ 117872 w 349672"/>
              <a:gd name="connsiteY4" fmla="*/ 85722 h 85722"/>
              <a:gd name="connsiteX0" fmla="*/ 127397 w 359197"/>
              <a:gd name="connsiteY0" fmla="*/ 85722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27397 w 359197"/>
              <a:gd name="connsiteY4" fmla="*/ 85722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29430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59197"/>
              <a:gd name="connsiteY0" fmla="*/ 83341 h 85722"/>
              <a:gd name="connsiteX1" fmla="*/ 0 w 359197"/>
              <a:gd name="connsiteY1" fmla="*/ 16667 h 85722"/>
              <a:gd name="connsiteX2" fmla="*/ 341337 w 359197"/>
              <a:gd name="connsiteY2" fmla="*/ 0 h 85722"/>
              <a:gd name="connsiteX3" fmla="*/ 359197 w 359197"/>
              <a:gd name="connsiteY3" fmla="*/ 85722 h 85722"/>
              <a:gd name="connsiteX4" fmla="*/ 108347 w 359197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41337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8722"/>
              <a:gd name="connsiteY0" fmla="*/ 83341 h 85722"/>
              <a:gd name="connsiteX1" fmla="*/ 0 w 368722"/>
              <a:gd name="connsiteY1" fmla="*/ 16667 h 85722"/>
              <a:gd name="connsiteX2" fmla="*/ 338956 w 368722"/>
              <a:gd name="connsiteY2" fmla="*/ 0 h 85722"/>
              <a:gd name="connsiteX3" fmla="*/ 368722 w 368722"/>
              <a:gd name="connsiteY3" fmla="*/ 85722 h 85722"/>
              <a:gd name="connsiteX4" fmla="*/ 108347 w 368722"/>
              <a:gd name="connsiteY4" fmla="*/ 83341 h 85722"/>
              <a:gd name="connsiteX0" fmla="*/ 108347 w 361579"/>
              <a:gd name="connsiteY0" fmla="*/ 83341 h 85722"/>
              <a:gd name="connsiteX1" fmla="*/ 0 w 361579"/>
              <a:gd name="connsiteY1" fmla="*/ 16667 h 85722"/>
              <a:gd name="connsiteX2" fmla="*/ 338956 w 361579"/>
              <a:gd name="connsiteY2" fmla="*/ 0 h 85722"/>
              <a:gd name="connsiteX3" fmla="*/ 361579 w 361579"/>
              <a:gd name="connsiteY3" fmla="*/ 85722 h 85722"/>
              <a:gd name="connsiteX4" fmla="*/ 108347 w 361579"/>
              <a:gd name="connsiteY4" fmla="*/ 83341 h 85722"/>
              <a:gd name="connsiteX0" fmla="*/ 108347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08347 w 361579"/>
              <a:gd name="connsiteY4" fmla="*/ 73816 h 76197"/>
              <a:gd name="connsiteX0" fmla="*/ 120253 w 361579"/>
              <a:gd name="connsiteY0" fmla="*/ 73816 h 76197"/>
              <a:gd name="connsiteX1" fmla="*/ 0 w 361579"/>
              <a:gd name="connsiteY1" fmla="*/ 7142 h 76197"/>
              <a:gd name="connsiteX2" fmla="*/ 334194 w 361579"/>
              <a:gd name="connsiteY2" fmla="*/ 0 h 76197"/>
              <a:gd name="connsiteX3" fmla="*/ 361579 w 361579"/>
              <a:gd name="connsiteY3" fmla="*/ 76197 h 76197"/>
              <a:gd name="connsiteX4" fmla="*/ 120253 w 361579"/>
              <a:gd name="connsiteY4" fmla="*/ 73816 h 76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579" h="76197">
                <a:moveTo>
                  <a:pt x="120253" y="73816"/>
                </a:moveTo>
                <a:lnTo>
                  <a:pt x="0" y="7142"/>
                </a:lnTo>
                <a:lnTo>
                  <a:pt x="334194" y="0"/>
                </a:lnTo>
                <a:lnTo>
                  <a:pt x="361579" y="76197"/>
                </a:lnTo>
                <a:lnTo>
                  <a:pt x="120253" y="7381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1B0378C-9A27-40A4-BAEB-3AA757F036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 t="19720" b="26095"/>
          <a:stretch/>
        </p:blipFill>
        <p:spPr>
          <a:xfrm>
            <a:off x="7693820" y="4279641"/>
            <a:ext cx="1359035" cy="67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buClr>
          <a:srgbClr val="FFA336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buClr>
          <a:srgbClr val="FFA336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buClr>
          <a:srgbClr val="FFA336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buClr>
          <a:srgbClr val="FFA336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sv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5410B3-B5E9-461D-93AB-2C42DA621B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br>
              <a:rPr lang="en-GB" sz="800" dirty="0"/>
            </a:br>
            <a:r>
              <a:rPr lang="en-GB" dirty="0"/>
              <a:t>Rich Park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8F46C-86E0-44F1-8A54-85FDBB5601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Getting Data and Code</a:t>
            </a:r>
            <a:br>
              <a:rPr lang="en-GB" dirty="0"/>
            </a:br>
            <a:r>
              <a:rPr lang="en-GB" dirty="0"/>
              <a:t> into the Workspace feat. </a:t>
            </a:r>
            <a:r>
              <a:rPr lang="en-GB" dirty="0">
                <a:latin typeface="APL386 Unicode" panose="020B0709000202000203" pitchFamily="50" charset="0"/>
              </a:rPr>
              <a:t>]Get</a:t>
            </a:r>
          </a:p>
        </p:txBody>
      </p:sp>
    </p:spTree>
    <p:extLst>
      <p:ext uri="{BB962C8B-B14F-4D97-AF65-F5344CB8AC3E}">
        <p14:creationId xmlns:p14="http://schemas.microsoft.com/office/powerpoint/2010/main" val="484133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Plain name heuristics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dfns	</a:t>
            </a:r>
            <a:r>
              <a:rPr lang="da-DK" dirty="0"/>
              <a:t>workspace from WS path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#.dfns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HttpCommand	</a:t>
            </a:r>
            <a:r>
              <a:rPr lang="da-DK" dirty="0"/>
              <a:t>source file from SALT path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#.HttpCommand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tools	</a:t>
            </a:r>
            <a:r>
              <a:rPr lang="da-DK" dirty="0"/>
              <a:t>directory relative to current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#.tools</a:t>
            </a:r>
          </a:p>
          <a:p>
            <a:pPr marL="0" indent="0">
              <a:buNone/>
              <a:tabLst>
                <a:tab pos="4486275" algn="l"/>
              </a:tabLst>
            </a:pPr>
            <a:endParaRPr lang="da-DK" dirty="0">
              <a:latin typeface="APL386 Unicode" panose="020B0709000202000203" pitchFamily="50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0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File extension detection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MyFn.aplf	</a:t>
            </a:r>
            <a:r>
              <a:rPr lang="da-DK" dirty="0"/>
              <a:t>Link-type source files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#.MyFn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myVar.apla	</a:t>
            </a:r>
            <a:r>
              <a:rPr lang="da-DK" dirty="0"/>
              <a:t>APL Array Notation files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#.myVar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text.charmat	</a:t>
            </a:r>
            <a:r>
              <a:rPr lang="da-DK" dirty="0"/>
              <a:t>Acre-type source files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#.text</a:t>
            </a:r>
          </a:p>
          <a:p>
            <a:pPr marL="0" indent="0">
              <a:buNone/>
              <a:tabLst>
                <a:tab pos="4486275" algn="l"/>
              </a:tabLst>
            </a:pPr>
            <a:endParaRPr lang="da-DK" dirty="0">
              <a:latin typeface="APL386 Unicode" panose="020B0709000202000203" pitchFamily="50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95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Data format conversion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obj.json	</a:t>
            </a:r>
            <a:r>
              <a:rPr lang="da-DK" dirty="0"/>
              <a:t>JS, JSON, JSON5, config files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#.obj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table.csv	</a:t>
            </a:r>
            <a:r>
              <a:rPr lang="da-DK" dirty="0"/>
              <a:t>Comma Separated Values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#.table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data.xml	</a:t>
            </a:r>
            <a:r>
              <a:rPr lang="da-DK" dirty="0"/>
              <a:t>eXtensible Markup Language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#.data</a:t>
            </a:r>
          </a:p>
          <a:p>
            <a:pPr marL="0" indent="0">
              <a:buNone/>
              <a:tabLst>
                <a:tab pos="4486275" algn="l"/>
              </a:tabLst>
            </a:pPr>
            <a:endParaRPr lang="da-DK" dirty="0">
              <a:latin typeface="APL386 Unicode" panose="020B0709000202000203" pitchFamily="50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42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Retrieval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</a:t>
            </a:r>
            <a:r>
              <a:rPr lang="en-GB" dirty="0">
                <a:latin typeface="APL386 Unicode" panose="020B0709000202000203" pitchFamily="50" charset="0"/>
              </a:rPr>
              <a:t>https://example.com/index.html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#.index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https://github.com/abrudz/Kbd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#.Kbd</a:t>
            </a:r>
          </a:p>
          <a:p>
            <a:pPr marL="0" indent="0">
              <a:buNone/>
              <a:tabLst>
                <a:tab pos="4486275" algn="l"/>
              </a:tabLst>
            </a:pPr>
            <a:endParaRPr lang="da-DK" dirty="0">
              <a:latin typeface="APL386 Unicode" panose="020B0709000202000203" pitchFamily="50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22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9191948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Protocols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https://github.com/abrudz/Kbd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#.Kbd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ftp://ftp.software.ibm.com/software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#.foo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github.com/abrudz/Kbd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#.Kbd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CEB21D-F9A6-481B-9A15-D8AACCB8BE7B}"/>
              </a:ext>
            </a:extLst>
          </p:cNvPr>
          <p:cNvSpPr/>
          <p:nvPr/>
        </p:nvSpPr>
        <p:spPr>
          <a:xfrm>
            <a:off x="8434751" y="1110885"/>
            <a:ext cx="360000" cy="324204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7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Examples: unpacking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main.zip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#.main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github.com/user/repo/tree/main/sub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#.sub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09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Examples: unpacking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dfns -only=dxb,dab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#.dfns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]map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·   dfns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·   ·   ∇ dab dxb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0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Examples: unpacking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)clear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clear ws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en-GB" dirty="0">
                <a:latin typeface="APL386 Unicode" panose="020B0709000202000203" pitchFamily="50" charset="0"/>
              </a:rPr>
              <a:t>      ]get </a:t>
            </a:r>
            <a:r>
              <a:rPr lang="en-GB" dirty="0" err="1">
                <a:latin typeface="APL386 Unicode" panose="020B0709000202000203" pitchFamily="50" charset="0"/>
              </a:rPr>
              <a:t>dfns</a:t>
            </a:r>
            <a:r>
              <a:rPr lang="en-GB" dirty="0">
                <a:latin typeface="APL386 Unicode" panose="020B0709000202000203" pitchFamily="50" charset="0"/>
              </a:rPr>
              <a:t> -only=</a:t>
            </a:r>
            <a:r>
              <a:rPr lang="en-GB" dirty="0" err="1">
                <a:latin typeface="APL386 Unicode" panose="020B0709000202000203" pitchFamily="50" charset="0"/>
              </a:rPr>
              <a:t>dxb,dab</a:t>
            </a:r>
            <a:r>
              <a:rPr lang="en-GB" dirty="0">
                <a:latin typeface="APL386 Unicode" panose="020B0709000202000203" pitchFamily="50" charset="0"/>
              </a:rPr>
              <a:t> -unpack</a:t>
            </a:r>
            <a:endParaRPr lang="da-DK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#.dxb #.dab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]map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·   ∇ dab dxb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15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Examples: options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obj.json:txt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#.obj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10↑obj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{"myKey":1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thing –target=⎕SE.there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#.SE.there.thing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15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  <a:tabLst>
                <a:tab pos="4486275" algn="l"/>
              </a:tabLst>
            </a:pPr>
            <a:r>
              <a:rPr lang="en-GB" b="1" dirty="0"/>
              <a:t>Examples: options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]get /tmp/repo –sync</a:t>
            </a:r>
            <a:br>
              <a:rPr lang="da-DK" dirty="0">
                <a:latin typeface="APL386 Unicode" panose="020B0709000202000203" pitchFamily="50" charset="0"/>
              </a:rPr>
            </a:br>
            <a:r>
              <a:rPr lang="da-DK" dirty="0">
                <a:latin typeface="APL386 Unicode" panose="020B0709000202000203" pitchFamily="50" charset="0"/>
              </a:rPr>
              <a:t>#.repo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     ]link.status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Namespace      Directory    Files </a:t>
            </a:r>
          </a:p>
          <a:p>
            <a:pPr marL="0" indent="0">
              <a:buNone/>
              <a:tabLst>
                <a:tab pos="4486275" algn="l"/>
              </a:tabLst>
            </a:pPr>
            <a:r>
              <a:rPr lang="da-DK" dirty="0">
                <a:latin typeface="APL386 Unicode" panose="020B0709000202000203" pitchFamily="50" charset="0"/>
              </a:rPr>
              <a:t> #.repo     ←→  c:/tmp/repo     14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3212D9F-D240-45B4-BFEE-F9CB2B95D8C4}"/>
              </a:ext>
            </a:extLst>
          </p:cNvPr>
          <p:cNvSpPr txBox="1">
            <a:spLocks/>
          </p:cNvSpPr>
          <p:nvPr/>
        </p:nvSpPr>
        <p:spPr>
          <a:xfrm>
            <a:off x="323526" y="130716"/>
            <a:ext cx="5490534" cy="821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sz="3600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sz="3600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sz="3600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47BCF6-3425-4956-8CF4-EDFA9E4FD9E7}"/>
              </a:ext>
            </a:extLst>
          </p:cNvPr>
          <p:cNvSpPr txBox="1">
            <a:spLocks/>
          </p:cNvSpPr>
          <p:nvPr/>
        </p:nvSpPr>
        <p:spPr>
          <a:xfrm>
            <a:off x="-3181673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5FC73EA-8AB9-4737-BA22-ABBE5FAD3998}"/>
              </a:ext>
            </a:extLst>
          </p:cNvPr>
          <p:cNvSpPr txBox="1">
            <a:spLocks/>
          </p:cNvSpPr>
          <p:nvPr/>
        </p:nvSpPr>
        <p:spPr>
          <a:xfrm>
            <a:off x="-3181673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219B0F7-BB2F-4A20-AF9F-6B701558B25C}"/>
              </a:ext>
            </a:extLst>
          </p:cNvPr>
          <p:cNvSpPr txBox="1">
            <a:spLocks/>
          </p:cNvSpPr>
          <p:nvPr/>
        </p:nvSpPr>
        <p:spPr>
          <a:xfrm>
            <a:off x="-3181673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2EE689A-F03E-4779-958D-64BED098441B}"/>
              </a:ext>
            </a:extLst>
          </p:cNvPr>
          <p:cNvSpPr txBox="1">
            <a:spLocks/>
          </p:cNvSpPr>
          <p:nvPr/>
        </p:nvSpPr>
        <p:spPr>
          <a:xfrm>
            <a:off x="-3181673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graphicFrame>
        <p:nvGraphicFramePr>
          <p:cNvPr id="23" name="Content Placeholder 14">
            <a:extLst>
              <a:ext uri="{FF2B5EF4-FFF2-40B4-BE49-F238E27FC236}">
                <a16:creationId xmlns:a16="http://schemas.microsoft.com/office/drawing/2014/main" id="{4737BB5A-94C9-4278-9E7B-90E588362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96197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AB7ABA59-497A-4B1B-B3FF-F8BEFC00EAF0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4909434-019C-4B06-B908-1BC55E05267C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84ACEB42-18E4-45C3-B73A-BC4A81B915E1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78BE74A8-ADFA-4FEE-B0F7-505526618DED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DA31041E-800E-4E62-97F2-4DBBF7B6CDDE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E864F70C-94BA-4BC0-901D-4D78ED5AF26F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A0510227-FCC5-47FF-9AEC-8DD6F4752195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7D5A024C-79EB-430E-8B16-84D667188665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36330ED1-6BDE-4537-A1DE-5CC46831964A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8C491F7D-FE78-48F4-A5CF-9E4871E43B14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137743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F2B3EA-EBE6-4481-87EE-78A19E95AAE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31474-C98B-48B3-A94B-77C5CD894CC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D26A96C-539D-48E2-B59F-E2BA03538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OUTPUT.Repr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WS.Names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TOOLS.APLCart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OUTPUT.View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004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B3531-C74E-4D98-B220-271EB761E89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7" name="Content Placeholder 14">
            <a:extLst>
              <a:ext uri="{FF2B5EF4-FFF2-40B4-BE49-F238E27FC236}">
                <a16:creationId xmlns:a16="http://schemas.microsoft.com/office/drawing/2014/main" id="{2CAC6F87-5F84-44BD-84C2-913E6B6BF7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22815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2F179FA-7157-4E87-9842-5B414972FAD8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B3DB02-F7B1-4B79-987F-2AF30E66DDBE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B820405F-37E7-4EDA-B8A7-E63ACB9DE5B3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2" name="Title 4">
            <a:extLst>
              <a:ext uri="{FF2B5EF4-FFF2-40B4-BE49-F238E27FC236}">
                <a16:creationId xmlns:a16="http://schemas.microsoft.com/office/drawing/2014/main" id="{626D80AD-9D55-4BD8-9DAC-90E07524F713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C3721827-0EE0-418D-9137-ED4B052AB9C0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567C798D-3763-4E4C-86D2-EE3252F47192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9FC6D8B0-1768-4143-B452-5B1859523DFC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1F962FEC-E427-4C69-AFFB-3DA52B01D54B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C93F506B-5CCC-4FB9-B0A1-BF92780F4040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7CD44EED-7A3F-4E7C-B22B-91C2BB426CB6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DBD847-B5A2-45DC-A61B-7CD385060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6460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tabLst>
                <a:tab pos="8100000" algn="r"/>
              </a:tabLst>
            </a:pPr>
            <a:r>
              <a:rPr lang="en-GB" dirty="0"/>
              <a:t>Vector of characters:	</a:t>
            </a:r>
            <a:r>
              <a:rPr lang="en-GB" dirty="0">
                <a:latin typeface="APL386 Unicode" panose="020B0709000202000203" pitchFamily="50" charset="0"/>
              </a:rPr>
              <a:t>⊃⎕NGET filename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┌→─────┐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│Hello,│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│World!│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│      │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└──────┘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>
              <a:lnSpc>
                <a:spcPct val="80000"/>
              </a:lnSpc>
              <a:tabLst>
                <a:tab pos="8100000" algn="r"/>
              </a:tabLst>
            </a:pPr>
            <a:r>
              <a:rPr lang="en-GB" dirty="0"/>
              <a:t>Vector of character vectors:	</a:t>
            </a:r>
            <a:r>
              <a:rPr lang="en-GB" dirty="0">
                <a:latin typeface="APL386 Unicode" panose="020B0709000202000203" pitchFamily="50" charset="0"/>
              </a:rPr>
              <a:t>⊃⎕NGET filename 1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┌→──────────────────┐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┌→─────┐ ┌→─────┐ │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│Hello,│ │World!│ │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└──────┘ └──────┘ │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└∊──────────────────┘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0E0A0DF-E455-480B-94FE-10A2CE8F1E0B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99A908-700A-4D9D-B311-F261C663252D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4AE37E0-46D8-4296-92A3-148DBC75688E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DC06C9D-AD98-42DB-A63E-1C1131ED9D44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B10ADF4-4418-4DA0-BDC5-6DC8BA4893AE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14DA31FA-8A26-4AB9-849C-0995B7D6E780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⎕NGET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638207C8-4BD3-4F73-8C2E-3B2960F7ED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96197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56E62D6-B0B4-47A5-8571-7315628519F4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DDDFDE-6024-4722-8D38-3CA69D21CAAD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2" name="Title 4">
            <a:extLst>
              <a:ext uri="{FF2B5EF4-FFF2-40B4-BE49-F238E27FC236}">
                <a16:creationId xmlns:a16="http://schemas.microsoft.com/office/drawing/2014/main" id="{537D87A1-9E2A-4906-B159-87BE566B7031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617C5060-BE44-427D-9A1C-162781AD1B62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CB17F596-AC3B-45DE-B2B0-15D5142871E5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C18223FB-9511-4091-8B89-642BD226E128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0BE77704-9154-4035-996D-32987BAC8CA5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048F1FF5-D16D-4ADD-8D45-DD25016F5498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7" name="Title 4">
            <a:extLst>
              <a:ext uri="{FF2B5EF4-FFF2-40B4-BE49-F238E27FC236}">
                <a16:creationId xmlns:a16="http://schemas.microsoft.com/office/drawing/2014/main" id="{9B0F9A43-A342-4542-B2FC-8AA753FE95D3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7839613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B3531-C74E-4D98-B220-271EB761E89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7" name="Content Placeholder 14">
            <a:extLst>
              <a:ext uri="{FF2B5EF4-FFF2-40B4-BE49-F238E27FC236}">
                <a16:creationId xmlns:a16="http://schemas.microsoft.com/office/drawing/2014/main" id="{2CAC6F87-5F84-44BD-84C2-913E6B6BF7A8}"/>
              </a:ext>
            </a:extLst>
          </p:cNvPr>
          <p:cNvGraphicFramePr>
            <a:graphicFrameLocks/>
          </p:cNvGraphicFramePr>
          <p:nvPr/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2F179FA-7157-4E87-9842-5B414972FAD8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B3DB02-F7B1-4B79-987F-2AF30E66DDBE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B820405F-37E7-4EDA-B8A7-E63ACB9DE5B3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2" name="Title 4">
            <a:extLst>
              <a:ext uri="{FF2B5EF4-FFF2-40B4-BE49-F238E27FC236}">
                <a16:creationId xmlns:a16="http://schemas.microsoft.com/office/drawing/2014/main" id="{626D80AD-9D55-4BD8-9DAC-90E07524F713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C3721827-0EE0-418D-9137-ED4B052AB9C0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567C798D-3763-4E4C-86D2-EE3252F47192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9FC6D8B0-1768-4143-B452-5B1859523DFC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1F962FEC-E427-4C69-AFFB-3DA52B01D54B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C93F506B-5CCC-4FB9-B0A1-BF92780F4040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7CD44EED-7A3F-4E7C-B22B-91C2BB426CB6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F8F94F5-82CD-4319-9754-AB2BB917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0066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9364265" cy="3686519"/>
          </a:xfrm>
          <a:noFill/>
        </p:spPr>
        <p:txBody>
          <a:bodyPr>
            <a:normAutofit/>
          </a:bodyPr>
          <a:lstStyle/>
          <a:p>
            <a:pPr>
              <a:tabLst>
                <a:tab pos="8100000" algn="r"/>
              </a:tabLst>
            </a:pPr>
            <a:r>
              <a:rPr lang="en-GB" dirty="0"/>
              <a:t>Fetch </a:t>
            </a:r>
            <a:r>
              <a:rPr lang="en-GB" dirty="0">
                <a:latin typeface="APL386 Unicode" panose="020B0709000202000203" pitchFamily="50" charset="0"/>
              </a:rPr>
              <a:t>HttpCommand</a:t>
            </a:r>
            <a:r>
              <a:rPr lang="en-GB" dirty="0"/>
              <a:t>: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</a:t>
            </a:r>
            <a:r>
              <a:rPr lang="en-GB" dirty="0" err="1">
                <a:latin typeface="APL386 Unicode" panose="020B0709000202000203" pitchFamily="50" charset="0"/>
              </a:rPr>
              <a:t>SE.SALT.Load'HttpCommand</a:t>
            </a:r>
            <a:r>
              <a:rPr lang="en-GB" dirty="0">
                <a:latin typeface="APL386 Unicode" panose="020B0709000202000203" pitchFamily="50" charset="0"/>
              </a:rPr>
              <a:t>'</a:t>
            </a:r>
          </a:p>
          <a:p>
            <a:pPr>
              <a:tabLst>
                <a:tab pos="8100000" algn="r"/>
              </a:tabLst>
            </a:pPr>
            <a:endParaRPr lang="en-GB" dirty="0"/>
          </a:p>
          <a:p>
            <a:pPr>
              <a:tabLst>
                <a:tab pos="8100000" algn="r"/>
              </a:tabLst>
            </a:pPr>
            <a:r>
              <a:rPr lang="en-GB" dirty="0"/>
              <a:t>Vector of characters: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</a:t>
            </a:r>
            <a:r>
              <a:rPr lang="en-GB" dirty="0" err="1">
                <a:latin typeface="APL386 Unicode" panose="020B0709000202000203" pitchFamily="50" charset="0"/>
              </a:rPr>
              <a:t>resp←HttpCommand.Get</a:t>
            </a:r>
            <a:r>
              <a:rPr lang="en-GB" dirty="0">
                <a:latin typeface="APL386 Unicode" panose="020B0709000202000203" pitchFamily="50" charset="0"/>
              </a:rPr>
              <a:t> 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</a:t>
            </a:r>
            <a:r>
              <a:rPr lang="en-GB" dirty="0" err="1">
                <a:latin typeface="APL386 Unicode" panose="020B0709000202000203" pitchFamily="50" charset="0"/>
              </a:rPr>
              <a:t>resp.HttpStatus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200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</a:t>
            </a:r>
            <a:r>
              <a:rPr lang="en-GB" dirty="0" err="1">
                <a:latin typeface="APL386 Unicode" panose="020B0709000202000203" pitchFamily="50" charset="0"/>
              </a:rPr>
              <a:t>resp.Data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noFill/>
        </p:spPr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76C21B00-EFFB-43DF-A7B2-0C38FC2581B1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HttpCommand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978CB5D1-0C0F-4560-A670-6EA179410AD3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84D66DD-32FF-4C26-BE17-641BCD0AA5E6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B7519E-CEEF-4487-AF9A-2A997ED8EE6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A7C66CAF-E14F-40B8-8E9B-E94DCF034695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FB5E3A64-46EA-4167-B890-2463CE6546F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1DE5C45F-94F0-4410-B607-EB28C0E8C6EE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2C31C696-B582-407A-BACB-87675F17024F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902CFA2E-533A-4188-BB4C-01EBEC0F8B4E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E8FE7E51-8CF7-4222-95D0-3CDBD2D473AC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22" name="Title 4">
            <a:extLst>
              <a:ext uri="{FF2B5EF4-FFF2-40B4-BE49-F238E27FC236}">
                <a16:creationId xmlns:a16="http://schemas.microsoft.com/office/drawing/2014/main" id="{98B0FDC2-2A04-44B4-9701-0E6BC5B0D00B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08406C-833D-436D-B96C-66CC30A07250}"/>
              </a:ext>
            </a:extLst>
          </p:cNvPr>
          <p:cNvSpPr/>
          <p:nvPr/>
        </p:nvSpPr>
        <p:spPr>
          <a:xfrm>
            <a:off x="8440421" y="2209800"/>
            <a:ext cx="703579" cy="6957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6488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9364265" cy="3686519"/>
          </a:xfrm>
          <a:noFill/>
        </p:spPr>
        <p:txBody>
          <a:bodyPr>
            <a:normAutofit/>
          </a:bodyPr>
          <a:lstStyle/>
          <a:p>
            <a:pPr>
              <a:tabLst>
                <a:tab pos="8100000" algn="r"/>
              </a:tabLst>
            </a:pPr>
            <a:r>
              <a:rPr lang="en-GB" dirty="0"/>
              <a:t>Object oriented usage: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 err="1">
                <a:latin typeface="APL386 Unicode" panose="020B0709000202000203" pitchFamily="50" charset="0"/>
              </a:rPr>
              <a:t>hc</a:t>
            </a:r>
            <a:r>
              <a:rPr lang="en-GB" dirty="0">
                <a:latin typeface="APL386 Unicode" panose="020B0709000202000203" pitchFamily="50" charset="0"/>
              </a:rPr>
              <a:t>←⎕</a:t>
            </a:r>
            <a:r>
              <a:rPr lang="en-GB" dirty="0" err="1">
                <a:latin typeface="APL386 Unicode" panose="020B0709000202000203" pitchFamily="50" charset="0"/>
              </a:rPr>
              <a:t>SE.SALT.New'HttpCommand</a:t>
            </a:r>
            <a:r>
              <a:rPr lang="en-GB" dirty="0">
                <a:latin typeface="APL386 Unicode" panose="020B0709000202000203" pitchFamily="50" charset="0"/>
              </a:rPr>
              <a:t>'</a:t>
            </a:r>
          </a:p>
          <a:p>
            <a:pPr>
              <a:tabLst>
                <a:tab pos="8100000" algn="r"/>
              </a:tabLst>
            </a:pPr>
            <a:endParaRPr lang="en-GB" dirty="0"/>
          </a:p>
          <a:p>
            <a:pPr>
              <a:tabLst>
                <a:tab pos="8100000" algn="r"/>
              </a:tabLst>
            </a:pPr>
            <a:endParaRPr lang="en-GB" dirty="0"/>
          </a:p>
          <a:p>
            <a:pPr>
              <a:tabLst>
                <a:tab pos="8100000" algn="r"/>
              </a:tabLst>
            </a:pPr>
            <a:r>
              <a:rPr lang="en-GB" dirty="0"/>
              <a:t>One-off usage: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((⎕</a:t>
            </a:r>
            <a:r>
              <a:rPr lang="en-GB" dirty="0" err="1">
                <a:latin typeface="APL386 Unicode" panose="020B0709000202000203" pitchFamily="50" charset="0"/>
              </a:rPr>
              <a:t>SE.SALT.New'HttpCommand</a:t>
            </a:r>
            <a:r>
              <a:rPr lang="en-GB" dirty="0">
                <a:latin typeface="APL386 Unicode" panose="020B0709000202000203" pitchFamily="50" charset="0"/>
              </a:rPr>
              <a:t>').Do 'GET' 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r>
              <a:rPr lang="en-GB" dirty="0">
                <a:latin typeface="APL386 Unicode" panose="020B0709000202000203" pitchFamily="50" charset="0"/>
              </a:rPr>
              <a:t>).Data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noFill/>
        </p:spPr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76C21B00-EFFB-43DF-A7B2-0C38FC2581B1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HttpCommand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978CB5D1-0C0F-4560-A670-6EA179410AD3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84D66DD-32FF-4C26-BE17-641BCD0AA5E6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B7519E-CEEF-4487-AF9A-2A997ED8EE6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A7C66CAF-E14F-40B8-8E9B-E94DCF034695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FB5E3A64-46EA-4167-B890-2463CE6546F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1DE5C45F-94F0-4410-B607-EB28C0E8C6EE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2C31C696-B582-407A-BACB-87675F17024F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902CFA2E-533A-4188-BB4C-01EBEC0F8B4E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E8FE7E51-8CF7-4222-95D0-3CDBD2D473AC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22" name="Title 4">
            <a:extLst>
              <a:ext uri="{FF2B5EF4-FFF2-40B4-BE49-F238E27FC236}">
                <a16:creationId xmlns:a16="http://schemas.microsoft.com/office/drawing/2014/main" id="{98B0FDC2-2A04-44B4-9701-0E6BC5B0D00B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</p:spTree>
    <p:extLst>
      <p:ext uri="{BB962C8B-B14F-4D97-AF65-F5344CB8AC3E}">
        <p14:creationId xmlns:p14="http://schemas.microsoft.com/office/powerpoint/2010/main" val="72838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18B5F-1246-4022-9CC4-DDC3790BB1B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" name="Content Placeholder 14">
            <a:extLst>
              <a:ext uri="{FF2B5EF4-FFF2-40B4-BE49-F238E27FC236}">
                <a16:creationId xmlns:a16="http://schemas.microsoft.com/office/drawing/2014/main" id="{751F6C31-4928-478F-885E-1EBF7F7958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22815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06FE885-9FBF-4F0D-9059-902CBECD8A9F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3AABE2-A817-42B2-B310-1FDA43FB83DB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17DBB48D-4D14-456E-B9A3-26FA947C82C8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FEF1DC1F-4C7A-4021-9203-95CC9C9AF20C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3E38C2FE-5C8A-4748-A6D4-193C3E176931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3D9B3721-60EE-4E81-91AB-96A0F6DEE549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C30A2C7D-3429-4F29-8E37-B5F9AFAA0CDE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FC86AD9B-1B5F-4E1E-B8ED-DB0A91D0EC79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8079C491-2D23-47D1-95B0-3B081E335D31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9A0F6D1F-3D16-4EC1-976E-BFCD6795CF98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32B0CC32-4997-485D-9FB4-9EF109B6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5113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tabLst>
                <a:tab pos="8100000" algn="r"/>
              </a:tabLst>
            </a:pPr>
            <a:r>
              <a:rPr lang="en-GB" dirty="0"/>
              <a:t>Fetch raw vector of character vectors (bytes):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raw←⎕SH 'curl -L ',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unicode←'UTF-8'∘⎕UCS∘⎕</a:t>
            </a:r>
            <a:r>
              <a:rPr lang="en-GB" dirty="0" err="1">
                <a:latin typeface="APL386 Unicode" panose="020B0709000202000203" pitchFamily="50" charset="0"/>
              </a:rPr>
              <a:t>UCS¨raw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>
              <a:tabLst>
                <a:tab pos="8100000" algn="r"/>
              </a:tabLst>
            </a:pPr>
            <a:r>
              <a:rPr lang="en-GB" dirty="0"/>
              <a:t>Fetch raw file: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⎕SH 'curl -L –o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',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</a:t>
            </a:r>
            <a:r>
              <a:rPr lang="en-GB" dirty="0"/>
              <a:t>⋮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⎕NDELETE 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0E0A0DF-E455-480B-94FE-10A2CE8F1E0B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99A908-700A-4D9D-B311-F261C663252D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4AE37E0-46D8-4296-92A3-148DBC75688E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DC06C9D-AD98-42DB-A63E-1C1131ED9D44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B10ADF4-4418-4DA0-BDC5-6DC8BA4893AE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14DA31FA-8A26-4AB9-849C-0995B7D6E780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3600" dirty="0">
                <a:latin typeface="APL386 Unicode" panose="020B0709000202000203" pitchFamily="50" charset="0"/>
              </a:rPr>
              <a:t>⎕SH 'curl …'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638207C8-4BD3-4F73-8C2E-3B2960F7ED5A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56E62D6-B0B4-47A5-8571-7315628519F4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DDDFDE-6024-4722-8D38-3CA69D21CAAD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3BD948BE-C892-4BFF-9B20-1E6F7F6AC5D5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617C5060-BE44-427D-9A1C-162781AD1B62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CB17F596-AC3B-45DE-B2B0-15D5142871E5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C18223FB-9511-4091-8B89-642BD226E128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0BE77704-9154-4035-996D-32987BAC8CA5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048F1FF5-D16D-4ADD-8D45-DD25016F5498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629F977B-B986-4335-97E1-83DF11D819C2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28201546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tabLst>
                <a:tab pos="8100000" algn="r"/>
              </a:tabLst>
            </a:pPr>
            <a:endParaRPr lang="en-GB" dirty="0"/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>
              <a:tabLst>
                <a:tab pos="8100000" algn="r"/>
              </a:tabLst>
            </a:pPr>
            <a:r>
              <a:rPr lang="en-GB" dirty="0"/>
              <a:t>Fetch zip file: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⎕SH 'curl -L –o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',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</a:t>
            </a:r>
            <a:r>
              <a:rPr lang="en-GB" dirty="0"/>
              <a:t>⋮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⎕NDELETE 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0E0A0DF-E455-480B-94FE-10A2CE8F1E0B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99A908-700A-4D9D-B311-F261C663252D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4AE37E0-46D8-4296-92A3-148DBC75688E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DC06C9D-AD98-42DB-A63E-1C1131ED9D44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B10ADF4-4418-4DA0-BDC5-6DC8BA4893AE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14DA31FA-8A26-4AB9-849C-0995B7D6E780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3600" dirty="0">
                <a:latin typeface="APL386 Unicode" panose="020B0709000202000203" pitchFamily="50" charset="0"/>
              </a:rPr>
              <a:t>⎕SH 'curl …'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638207C8-4BD3-4F73-8C2E-3B2960F7ED5A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56E62D6-B0B4-47A5-8571-7315628519F4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DDDFDE-6024-4722-8D38-3CA69D21CAAD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3BD948BE-C892-4BFF-9B20-1E6F7F6AC5D5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617C5060-BE44-427D-9A1C-162781AD1B62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CB17F596-AC3B-45DE-B2B0-15D5142871E5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C18223FB-9511-4091-8B89-642BD226E128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0BE77704-9154-4035-996D-32987BAC8CA5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048F1FF5-D16D-4ADD-8D45-DD25016F5498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C957F39E-4866-437D-9F0D-CC490E5964D2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2198168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tabLst>
                <a:tab pos="8100000" algn="r"/>
              </a:tabLst>
            </a:pPr>
            <a:r>
              <a:rPr lang="en-GB" dirty="0"/>
              <a:t>Fetch zip file: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⎕SH 'curl -L –o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',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⎕MKDIR </a:t>
            </a:r>
            <a:r>
              <a:rPr lang="en-GB" dirty="0" err="1">
                <a:latin typeface="APL386 Unicode" panose="020B0709000202000203" pitchFamily="50" charset="0"/>
              </a:rPr>
              <a:t>dir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:If ⊃'Windows'⍷⊃# ⎕WG '</a:t>
            </a:r>
            <a:r>
              <a:rPr lang="en-GB" dirty="0" err="1">
                <a:latin typeface="APL386 Unicode" panose="020B0709000202000203" pitchFamily="50" charset="0"/>
              </a:rPr>
              <a:t>APLVersion</a:t>
            </a:r>
            <a:r>
              <a:rPr lang="en-GB" dirty="0">
                <a:latin typeface="APL386 Unicode" panose="020B0709000202000203" pitchFamily="50" charset="0"/>
              </a:rPr>
              <a:t>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    ⎕SH 'tar -</a:t>
            </a:r>
            <a:r>
              <a:rPr lang="en-GB" dirty="0" err="1">
                <a:latin typeface="APL386 Unicode" panose="020B0709000202000203" pitchFamily="50" charset="0"/>
              </a:rPr>
              <a:t>xf</a:t>
            </a:r>
            <a:r>
              <a:rPr lang="en-GB" dirty="0">
                <a:latin typeface="APL386 Unicode" panose="020B0709000202000203" pitchFamily="50" charset="0"/>
              </a:rPr>
              <a:t>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-C ',</a:t>
            </a:r>
            <a:r>
              <a:rPr lang="en-GB" dirty="0" err="1">
                <a:latin typeface="APL386 Unicode" panose="020B0709000202000203" pitchFamily="50" charset="0"/>
              </a:rPr>
              <a:t>dir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:Else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    ⎕SH 'unzip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-d ',</a:t>
            </a:r>
            <a:r>
              <a:rPr lang="en-GB" dirty="0" err="1">
                <a:latin typeface="APL386 Unicode" panose="020B0709000202000203" pitchFamily="50" charset="0"/>
              </a:rPr>
              <a:t>dir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:</a:t>
            </a:r>
            <a:r>
              <a:rPr lang="en-GB" dirty="0" err="1">
                <a:latin typeface="APL386 Unicode" panose="020B0709000202000203" pitchFamily="50" charset="0"/>
              </a:rPr>
              <a:t>EndIf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⎕NDELETE 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0E0A0DF-E455-480B-94FE-10A2CE8F1E0B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99A908-700A-4D9D-B311-F261C663252D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4AE37E0-46D8-4296-92A3-148DBC75688E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DC06C9D-AD98-42DB-A63E-1C1131ED9D44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B10ADF4-4418-4DA0-BDC5-6DC8BA4893AE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14DA31FA-8A26-4AB9-849C-0995B7D6E780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3600" dirty="0">
                <a:latin typeface="APL386 Unicode" panose="020B0709000202000203" pitchFamily="50" charset="0"/>
              </a:rPr>
              <a:t>⎕SH 'curl …'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638207C8-4BD3-4F73-8C2E-3B2960F7ED5A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56E62D6-B0B4-47A5-8571-7315628519F4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DDDFDE-6024-4722-8D38-3CA69D21CAAD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3BD948BE-C892-4BFF-9B20-1E6F7F6AC5D5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617C5060-BE44-427D-9A1C-162781AD1B62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CB17F596-AC3B-45DE-B2B0-15D5142871E5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C18223FB-9511-4091-8B89-642BD226E128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0BE77704-9154-4035-996D-32987BAC8CA5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048F1FF5-D16D-4ADD-8D45-DD25016F5498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88076303-251E-4888-A16D-FEE3BFE65FE2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3028810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tabLst>
                <a:tab pos="8100000" algn="r"/>
              </a:tabLst>
            </a:pPr>
            <a:r>
              <a:rPr lang="en-GB" dirty="0"/>
              <a:t>Fetch zip file: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⎕SH 'curl -L –o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',</a:t>
            </a:r>
            <a:r>
              <a:rPr lang="en-GB" dirty="0" err="1">
                <a:latin typeface="APL386 Unicode" panose="020B0709000202000203" pitchFamily="50" charset="0"/>
              </a:rPr>
              <a:t>url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⎕MKDIR </a:t>
            </a:r>
            <a:r>
              <a:rPr lang="en-GB" dirty="0" err="1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tmp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,'/',</a:t>
            </a:r>
            <a:r>
              <a:rPr lang="en-GB" dirty="0" err="1">
                <a:latin typeface="APL386 Unicode" panose="020B0709000202000203" pitchFamily="50" charset="0"/>
              </a:rPr>
              <a:t>dir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:If ⊃'Windows'⍷⊃# ⎕WG '</a:t>
            </a:r>
            <a:r>
              <a:rPr lang="en-GB" dirty="0" err="1">
                <a:latin typeface="APL386 Unicode" panose="020B0709000202000203" pitchFamily="50" charset="0"/>
              </a:rPr>
              <a:t>APLVersion</a:t>
            </a:r>
            <a:r>
              <a:rPr lang="en-GB" dirty="0">
                <a:latin typeface="APL386 Unicode" panose="020B0709000202000203" pitchFamily="50" charset="0"/>
              </a:rPr>
              <a:t>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    ⎕SH 'tar -</a:t>
            </a:r>
            <a:r>
              <a:rPr lang="en-GB" dirty="0" err="1">
                <a:latin typeface="APL386 Unicode" panose="020B0709000202000203" pitchFamily="50" charset="0"/>
              </a:rPr>
              <a:t>xf</a:t>
            </a:r>
            <a:r>
              <a:rPr lang="en-GB" dirty="0">
                <a:latin typeface="APL386 Unicode" panose="020B0709000202000203" pitchFamily="50" charset="0"/>
              </a:rPr>
              <a:t>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-C ',</a:t>
            </a:r>
            <a:r>
              <a:rPr lang="en-GB" dirty="0" err="1">
                <a:latin typeface="APL386 Unicode" panose="020B0709000202000203" pitchFamily="50" charset="0"/>
              </a:rPr>
              <a:t>dir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:Else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    ⎕SH 'unzip ',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r>
              <a:rPr lang="en-GB" dirty="0">
                <a:latin typeface="APL386 Unicode" panose="020B0709000202000203" pitchFamily="50" charset="0"/>
              </a:rPr>
              <a:t>,' -d ',</a:t>
            </a:r>
            <a:r>
              <a:rPr lang="en-GB" dirty="0" err="1">
                <a:latin typeface="APL386 Unicode" panose="020B0709000202000203" pitchFamily="50" charset="0"/>
              </a:rPr>
              <a:t>dir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:</a:t>
            </a:r>
            <a:r>
              <a:rPr lang="en-GB" dirty="0" err="1">
                <a:latin typeface="APL386 Unicode" panose="020B0709000202000203" pitchFamily="50" charset="0"/>
              </a:rPr>
              <a:t>EndIf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⎕NDELETE </a:t>
            </a:r>
            <a:r>
              <a:rPr lang="en-GB" dirty="0" err="1">
                <a:latin typeface="APL386 Unicode" panose="020B0709000202000203" pitchFamily="50" charset="0"/>
              </a:rPr>
              <a:t>outfile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0E0A0DF-E455-480B-94FE-10A2CE8F1E0B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399A908-700A-4D9D-B311-F261C663252D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4AE37E0-46D8-4296-92A3-148DBC75688E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DC06C9D-AD98-42DB-A63E-1C1131ED9D44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B10ADF4-4418-4DA0-BDC5-6DC8BA4893AE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14DA31FA-8A26-4AB9-849C-0995B7D6E780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3600" dirty="0">
                <a:latin typeface="APL386 Unicode" panose="020B0709000202000203" pitchFamily="50" charset="0"/>
              </a:rPr>
              <a:t>⎕SH 'curl …'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638207C8-4BD3-4F73-8C2E-3B2960F7ED5A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56E62D6-B0B4-47A5-8571-7315628519F4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DDDFDE-6024-4722-8D38-3CA69D21CAAD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3BD948BE-C892-4BFF-9B20-1E6F7F6AC5D5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617C5060-BE44-427D-9A1C-162781AD1B62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CB17F596-AC3B-45DE-B2B0-15D5142871E5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C18223FB-9511-4091-8B89-642BD226E128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0BE77704-9154-4035-996D-32987BAC8CA5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048F1FF5-D16D-4ADD-8D45-DD25016F5498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88076303-251E-4888-A16D-FEE3BFE65FE2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96B0DB-3788-4FB7-8CDF-C2E5679C604F}"/>
              </a:ext>
            </a:extLst>
          </p:cNvPr>
          <p:cNvSpPr txBox="1"/>
          <p:nvPr/>
        </p:nvSpPr>
        <p:spPr>
          <a:xfrm>
            <a:off x="2780720" y="941242"/>
            <a:ext cx="1657930" cy="336034"/>
          </a:xfrm>
          <a:prstGeom prst="rect">
            <a:avLst/>
          </a:prstGeo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360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GB" sz="2400" dirty="0">
                <a:solidFill>
                  <a:schemeClr val="accent6"/>
                </a:solidFill>
                <a:latin typeface="APL386 Unicode" panose="020B0709000202000203" pitchFamily="50" charset="0"/>
              </a:rPr>
              <a:t>tmp←739⌶0</a:t>
            </a:r>
          </a:p>
        </p:txBody>
      </p:sp>
    </p:spTree>
    <p:extLst>
      <p:ext uri="{BB962C8B-B14F-4D97-AF65-F5344CB8AC3E}">
        <p14:creationId xmlns:p14="http://schemas.microsoft.com/office/powerpoint/2010/main" val="4233319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Cha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F2B3EA-EBE6-4481-87EE-78A19E95AAE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31474-C98B-48B3-A94B-77C5CD894CC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D26A96C-539D-48E2-B59F-E2BA03538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graphicFrame>
        <p:nvGraphicFramePr>
          <p:cNvPr id="31" name="Content Placeholder 14">
            <a:extLst>
              <a:ext uri="{FF2B5EF4-FFF2-40B4-BE49-F238E27FC236}">
                <a16:creationId xmlns:a16="http://schemas.microsoft.com/office/drawing/2014/main" id="{C64ED30C-B2EB-4441-A099-CE61E40454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2570498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2" name="Group 31">
            <a:extLst>
              <a:ext uri="{FF2B5EF4-FFF2-40B4-BE49-F238E27FC236}">
                <a16:creationId xmlns:a16="http://schemas.microsoft.com/office/drawing/2014/main" id="{24B957A2-2EDE-4B37-A36E-74CFEC5045EA}"/>
              </a:ext>
            </a:extLst>
          </p:cNvPr>
          <p:cNvGrpSpPr/>
          <p:nvPr/>
        </p:nvGrpSpPr>
        <p:grpSpPr>
          <a:xfrm>
            <a:off x="9390147" y="525702"/>
            <a:ext cx="2160000" cy="3451258"/>
            <a:chOff x="5757947" y="609522"/>
            <a:chExt cx="2160000" cy="3451258"/>
          </a:xfrm>
        </p:grpSpPr>
        <p:sp>
          <p:nvSpPr>
            <p:cNvPr id="33" name="Title 4">
              <a:extLst>
                <a:ext uri="{FF2B5EF4-FFF2-40B4-BE49-F238E27FC236}">
                  <a16:creationId xmlns:a16="http://schemas.microsoft.com/office/drawing/2014/main" id="{F28D5DF9-964A-4D5C-8546-C157C9CE9D4D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1382804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⎕SH 'curl …'</a:t>
              </a:r>
            </a:p>
          </p:txBody>
        </p:sp>
        <p:sp>
          <p:nvSpPr>
            <p:cNvPr id="34" name="Title 4">
              <a:extLst>
                <a:ext uri="{FF2B5EF4-FFF2-40B4-BE49-F238E27FC236}">
                  <a16:creationId xmlns:a16="http://schemas.microsoft.com/office/drawing/2014/main" id="{77318C41-2BCC-4CE8-9B45-2278193361FB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60952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⎕NGET</a:t>
              </a:r>
            </a:p>
          </p:txBody>
        </p:sp>
        <p:sp>
          <p:nvSpPr>
            <p:cNvPr id="35" name="Title 4">
              <a:extLst>
                <a:ext uri="{FF2B5EF4-FFF2-40B4-BE49-F238E27FC236}">
                  <a16:creationId xmlns:a16="http://schemas.microsoft.com/office/drawing/2014/main" id="{19FCA5E5-C125-41E8-98B1-C39CB6DDD5BB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2240736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⎕FIX</a:t>
              </a:r>
            </a:p>
          </p:txBody>
        </p:sp>
        <p:sp>
          <p:nvSpPr>
            <p:cNvPr id="36" name="Title 4">
              <a:extLst>
                <a:ext uri="{FF2B5EF4-FFF2-40B4-BE49-F238E27FC236}">
                  <a16:creationId xmlns:a16="http://schemas.microsoft.com/office/drawing/2014/main" id="{1F4CCED8-00CF-4F91-BD58-AE1F152DFF2F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173406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Link.Import</a:t>
              </a:r>
            </a:p>
          </p:txBody>
        </p:sp>
        <p:sp>
          <p:nvSpPr>
            <p:cNvPr id="37" name="Title 4">
              <a:extLst>
                <a:ext uri="{FF2B5EF4-FFF2-40B4-BE49-F238E27FC236}">
                  <a16:creationId xmlns:a16="http://schemas.microsoft.com/office/drawing/2014/main" id="{A0E9C147-FB6B-498A-B852-EDB69CFCCEAB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2591016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⎕CSV</a:t>
              </a:r>
            </a:p>
          </p:txBody>
        </p:sp>
        <p:sp>
          <p:nvSpPr>
            <p:cNvPr id="38" name="Title 4">
              <a:extLst>
                <a:ext uri="{FF2B5EF4-FFF2-40B4-BE49-F238E27FC236}">
                  <a16:creationId xmlns:a16="http://schemas.microsoft.com/office/drawing/2014/main" id="{3744D864-3051-485B-9D28-5C9B75CD40CC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331829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⎕XML</a:t>
              </a:r>
            </a:p>
          </p:txBody>
        </p:sp>
        <p:sp>
          <p:nvSpPr>
            <p:cNvPr id="39" name="Title 4">
              <a:extLst>
                <a:ext uri="{FF2B5EF4-FFF2-40B4-BE49-F238E27FC236}">
                  <a16:creationId xmlns:a16="http://schemas.microsoft.com/office/drawing/2014/main" id="{FCE197EB-1E79-4E16-B559-826E931184C8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3700780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⎕JSON</a:t>
              </a:r>
            </a:p>
          </p:txBody>
        </p:sp>
        <p:sp>
          <p:nvSpPr>
            <p:cNvPr id="40" name="Title 4">
              <a:extLst>
                <a:ext uri="{FF2B5EF4-FFF2-40B4-BE49-F238E27FC236}">
                  <a16:creationId xmlns:a16="http://schemas.microsoft.com/office/drawing/2014/main" id="{A160EEA7-F83D-484A-8A5B-36D024A018EB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996163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HttpCommand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B2537F47-D5FB-4490-9FB3-3AD36B5C8F40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53301B5-20A1-40A6-89E5-7AB3BEC70AB5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530356696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B3531-C74E-4D98-B220-271EB761E89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17" name="Content Placeholder 14">
            <a:extLst>
              <a:ext uri="{FF2B5EF4-FFF2-40B4-BE49-F238E27FC236}">
                <a16:creationId xmlns:a16="http://schemas.microsoft.com/office/drawing/2014/main" id="{2CAC6F87-5F84-44BD-84C2-913E6B6BF7A8}"/>
              </a:ext>
            </a:extLst>
          </p:cNvPr>
          <p:cNvGraphicFramePr>
            <a:graphicFrameLocks/>
          </p:cNvGraphicFramePr>
          <p:nvPr/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2F179FA-7157-4E87-9842-5B414972FAD8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B3DB02-F7B1-4B79-987F-2AF30E66DDBE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B820405F-37E7-4EDA-B8A7-E63ACB9DE5B3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2" name="Title 4">
            <a:extLst>
              <a:ext uri="{FF2B5EF4-FFF2-40B4-BE49-F238E27FC236}">
                <a16:creationId xmlns:a16="http://schemas.microsoft.com/office/drawing/2014/main" id="{626D80AD-9D55-4BD8-9DAC-90E07524F713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C3721827-0EE0-418D-9137-ED4B052AB9C0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567C798D-3763-4E4C-86D2-EE3252F47192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9FC6D8B0-1768-4143-B452-5B1859523DFC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1F962FEC-E427-4C69-AFFB-3DA52B01D54B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C93F506B-5CCC-4FB9-B0A1-BF92780F4040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7CD44EED-7A3F-4E7C-B22B-91C2BB426CB6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CED3EB-4165-42FF-8347-8B1A8B63B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8649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</a:t>
            </a:r>
            <a:r>
              <a:rPr lang="en-GB" dirty="0" err="1">
                <a:latin typeface="APL386 Unicode" panose="020B0709000202000203" pitchFamily="50" charset="0"/>
              </a:rPr>
              <a:t>SE.Link.Import</a:t>
            </a:r>
            <a:r>
              <a:rPr lang="en-GB" dirty="0">
                <a:latin typeface="APL386 Unicode" panose="020B0709000202000203" pitchFamily="50" charset="0"/>
              </a:rPr>
              <a:t> '#.repo' '/</a:t>
            </a:r>
            <a:r>
              <a:rPr lang="en-GB" dirty="0" err="1">
                <a:latin typeface="APL386 Unicode" panose="020B0709000202000203" pitchFamily="50" charset="0"/>
              </a:rPr>
              <a:t>tmp</a:t>
            </a:r>
            <a:r>
              <a:rPr lang="en-GB" dirty="0">
                <a:latin typeface="APL386 Unicode" panose="020B0709000202000203" pitchFamily="50" charset="0"/>
              </a:rPr>
              <a:t>/repo'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Imported: #.repo ← c:\tmp\repo</a:t>
            </a:r>
          </a:p>
          <a:p>
            <a:pPr marL="0" indent="0">
              <a:buNone/>
              <a:tabLst>
                <a:tab pos="8100000" algn="r"/>
              </a:tabLst>
            </a:pP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6A3F2E25-5C91-4EC7-AF13-9A4A2F7A206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Link.Import</a:t>
            </a:r>
          </a:p>
        </p:txBody>
      </p:sp>
      <p:graphicFrame>
        <p:nvGraphicFramePr>
          <p:cNvPr id="17" name="Content Placeholder 14">
            <a:extLst>
              <a:ext uri="{FF2B5EF4-FFF2-40B4-BE49-F238E27FC236}">
                <a16:creationId xmlns:a16="http://schemas.microsoft.com/office/drawing/2014/main" id="{1F51D92E-806F-4319-9435-989F002767FC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6EFF7487-CA18-437C-A08D-ED75879CA193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2C26F4-12D9-4423-BC58-1FBC79A74375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1" name="Title 4">
            <a:extLst>
              <a:ext uri="{FF2B5EF4-FFF2-40B4-BE49-F238E27FC236}">
                <a16:creationId xmlns:a16="http://schemas.microsoft.com/office/drawing/2014/main" id="{A705C26F-503C-4687-B216-78FA60402FA3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3" name="Title 4">
            <a:extLst>
              <a:ext uri="{FF2B5EF4-FFF2-40B4-BE49-F238E27FC236}">
                <a16:creationId xmlns:a16="http://schemas.microsoft.com/office/drawing/2014/main" id="{A9B13FB5-1253-46BF-939D-A3F799A02F31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D87A40A2-8AAF-45BB-80D0-F4497FBBBED0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6DE6292-1E5D-47C9-9E5D-AFA480D925FD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98C2E43-71D1-4CA5-949E-454078D3165F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7DBBEE8A-6454-4509-B803-9FA800E0F449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F1E2ED2-BAB0-488B-9F75-7EF6AAF7A6B2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29824277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1D6F7-D839-443A-B225-4078A29052D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" name="Content Placeholder 14">
            <a:extLst>
              <a:ext uri="{FF2B5EF4-FFF2-40B4-BE49-F238E27FC236}">
                <a16:creationId xmlns:a16="http://schemas.microsoft.com/office/drawing/2014/main" id="{965FA947-52BC-4674-A06C-96FD39FA10CB}"/>
              </a:ext>
            </a:extLst>
          </p:cNvPr>
          <p:cNvGraphicFramePr>
            <a:graphicFrameLocks/>
          </p:cNvGraphicFramePr>
          <p:nvPr/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607884B7-E964-40DB-B9F0-AF61BDD4A72D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8C0436-900B-4DC4-B83B-333E4BD20768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09295CEC-16AE-4A5B-B186-89DCFB645005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7A2E9BE0-F399-481C-8866-A66904816BC9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E7F1917-ED77-45D5-9D02-C7F5833E9028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F72C9B19-B30E-4525-9B8B-49A7C3FF8346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1B55FCB1-95A8-4F27-97F2-5866AF40C289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88043127-6FDA-42F3-B0BA-A64CAA96E759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39149D85-D62E-48B1-BB90-07B9F1824550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91335C80-900F-46BA-95A8-65B635E2FBF0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1F3ECB-E3E4-4C76-B8D0-C1BF40BA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8782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tabLst>
                <a:tab pos="8100000" algn="r"/>
              </a:tabLst>
            </a:pPr>
            <a:r>
              <a:rPr lang="en-GB" dirty="0"/>
              <a:t>From array:	</a:t>
            </a:r>
            <a:r>
              <a:rPr lang="en-GB" dirty="0">
                <a:latin typeface="APL386 Unicode" panose="020B0709000202000203" pitchFamily="50" charset="0"/>
              </a:rPr>
              <a:t>⎕←2 ⎕FIX 'foo' 'bar'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┌→──────┐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┌→──┐ 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│foo│ 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└───┘ 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└∊──────┘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>
              <a:lnSpc>
                <a:spcPct val="80000"/>
              </a:lnSpc>
              <a:tabLst>
                <a:tab pos="8100000" algn="r"/>
              </a:tabLst>
            </a:pPr>
            <a:r>
              <a:rPr lang="en-GB" dirty="0"/>
              <a:t>From file:	</a:t>
            </a:r>
            <a:r>
              <a:rPr lang="en-GB" dirty="0">
                <a:latin typeface="APL386 Unicode" panose="020B0709000202000203" pitchFamily="50" charset="0"/>
              </a:rPr>
              <a:t>⎕←2 ⎕FIX 'file://foo.aplf'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┌→──────┐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┌→──┐ 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│foo│ 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 └───┘ 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└∊──────┘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73DC5EE1-B767-480B-9701-A228ABE70771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⎕FIX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F094CA5A-B0F2-4D6C-956C-6F3BB3D2FD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96197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603FF7A0-6A99-43A2-82E0-CB930DBA8C26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4FEDA2F-8B3A-4875-8CCE-6CD94B06A1A7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AD45E83C-72E6-447F-9271-FE81975467C3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AEEDE889-3953-4EE5-9EAA-113A4BEC90E4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33E78EA9-3C42-4082-86E7-CDBDEC6820E0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35EB7259-325C-4ED3-80F7-EAD42E28AA2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E51CBE7A-CDEC-4643-BF89-DD965387AF96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3A627048-34BC-466C-BEFF-A28542C0F7F0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8D4A3083-0AC5-4180-B3F8-2A95E5BC442B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42490402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1D6F7-D839-443A-B225-4078A29052D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" name="Content Placeholder 14">
            <a:extLst>
              <a:ext uri="{FF2B5EF4-FFF2-40B4-BE49-F238E27FC236}">
                <a16:creationId xmlns:a16="http://schemas.microsoft.com/office/drawing/2014/main" id="{965FA947-52BC-4674-A06C-96FD39FA10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22815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607884B7-E964-40DB-B9F0-AF61BDD4A72D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8C0436-900B-4DC4-B83B-333E4BD20768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09295CEC-16AE-4A5B-B186-89DCFB645005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7A2E9BE0-F399-481C-8866-A66904816BC9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7E7F1917-ED77-45D5-9D02-C7F5833E9028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F72C9B19-B30E-4525-9B8B-49A7C3FF8346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1B55FCB1-95A8-4F27-97F2-5866AF40C289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88043127-6FDA-42F3-B0BA-A64CAA96E759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39149D85-D62E-48B1-BB90-07B9F1824550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91335C80-900F-46BA-95A8-65B635E2FBF0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920EF0D0-4552-44BD-9691-348CD7E9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5632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4"/>
            <a:ext cx="8528373" cy="36865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tabLst>
                <a:tab pos="8100000" algn="r"/>
              </a:tabLst>
            </a:pPr>
            <a:r>
              <a:rPr lang="en-GB" dirty="0"/>
              <a:t>From array:	</a:t>
            </a:r>
            <a:r>
              <a:rPr lang="en-GB" dirty="0">
                <a:latin typeface="APL386 Unicode" panose="020B0709000202000203" pitchFamily="50" charset="0"/>
              </a:rPr>
              <a:t>⎕CSV ('1,2,3' '4,5,6') ⍬ 4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┌→────┐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↓1 2 3│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│4 5 6│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└~────┘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>
              <a:lnSpc>
                <a:spcPct val="80000"/>
              </a:lnSpc>
              <a:tabLst>
                <a:tab pos="8100000" algn="r"/>
              </a:tabLst>
            </a:pPr>
            <a:r>
              <a:rPr lang="en-GB" dirty="0"/>
              <a:t>From file:	</a:t>
            </a:r>
            <a:r>
              <a:rPr lang="en-GB" dirty="0">
                <a:latin typeface="APL386 Unicode" panose="020B0709000202000203" pitchFamily="50" charset="0"/>
              </a:rPr>
              <a:t> ⎕CSV 'foo.csv' ⍬ 4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/>
              <a:t>	</a:t>
            </a:r>
            <a:r>
              <a:rPr lang="en-GB" dirty="0">
                <a:latin typeface="APL386 Unicode" panose="020B0709000202000203" pitchFamily="50" charset="0"/>
              </a:rPr>
              <a:t>┌→────┐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↓1 2 3│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│4 5 6│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	└~────┘                        </a:t>
            </a: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.</a:t>
            </a:r>
          </a:p>
          <a:p>
            <a:pPr>
              <a:lnSpc>
                <a:spcPct val="70000"/>
              </a:lnSpc>
              <a:tabLst>
                <a:tab pos="8100000" algn="r"/>
              </a:tabLst>
            </a:pPr>
            <a:endParaRPr lang="en-GB" dirty="0"/>
          </a:p>
          <a:p>
            <a:pPr>
              <a:lnSpc>
                <a:spcPct val="70000"/>
              </a:lnSpc>
              <a:tabLst>
                <a:tab pos="8100000" algn="r"/>
              </a:tabLst>
            </a:pPr>
            <a:r>
              <a:rPr lang="en-GB" dirty="0"/>
              <a:t>For more techniques: is.gd/dyalog_csv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F243CD93-7287-4D1C-B523-1FC664549821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⎕CSV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153D0A4D-E2C6-4BF7-AC72-FC78C028B5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96197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0EEE553-21BF-4BE8-AF6B-CDDF1297239A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E6F05-0954-4194-BE7A-EF0785B4D603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D26CF261-7453-4A5A-80FA-342D8992F2CF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38F3F354-0480-46AF-A44C-F86376D12AD4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65EA382F-735E-477A-B97F-7AE3A2FB58A5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8B004062-750D-40AF-89F5-9BC78B8B6656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06411B6A-18C0-47E8-A616-46F533032CC2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8D879EC7-E06E-46D5-A38A-7AB1CB061A83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9878D40-BDB3-4C53-90A1-5D23AB6162D2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38986496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4F9966-67F3-424A-BB75-1D4074C0D3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" name="Content Placeholder 14">
            <a:extLst>
              <a:ext uri="{FF2B5EF4-FFF2-40B4-BE49-F238E27FC236}">
                <a16:creationId xmlns:a16="http://schemas.microsoft.com/office/drawing/2014/main" id="{53577E93-68B4-444D-8915-0A81328A55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22815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29688766-4F6F-418C-A352-265E13C30ACF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C0D809-9AF1-4E54-AE79-55E43A83C8CF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66FF25AB-2014-48BB-8158-E062676841E1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E63E3328-1E9F-4088-B0AA-5C0E28FD0528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ECBCB7ED-F392-46DA-B1BA-7250C35A4D2E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E03025EE-8382-4CC3-A60C-8CF1D599516D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0D83BBE9-7235-46C2-AC9D-564F5B59292E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3309AB67-F585-4280-A406-ABB9AB403F55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47301B9D-EA5E-445E-8000-A8D02600C59F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01EAF91D-CA0E-4BC8-9C61-9FAE7CE68C7E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646C68B6-A396-4351-A9C3-9F089A5A1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706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327785"/>
            <a:ext cx="8809563" cy="3848100"/>
          </a:xfrm>
        </p:spPr>
        <p:txBody>
          <a:bodyPr>
            <a:normAutofit/>
          </a:bodyPr>
          <a:lstStyle/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⎕XML '&lt;root&gt;&lt;sub&gt;</a:t>
            </a:r>
            <a:r>
              <a:rPr lang="en-GB" dirty="0" err="1">
                <a:latin typeface="APL386 Unicode" panose="020B0709000202000203" pitchFamily="50" charset="0"/>
              </a:rPr>
              <a:t>cont</a:t>
            </a:r>
            <a:r>
              <a:rPr lang="en-GB" dirty="0">
                <a:latin typeface="APL386 Unicode" panose="020B0709000202000203" pitchFamily="50" charset="0"/>
              </a:rPr>
              <a:t>&lt;/sub&gt;outer&lt;/root&gt;'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┌→───────────────────────────────┐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↓   ┌→───┐ ┌⊖┐     ┌→────────┐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0 │root│ │ │     ⌽ ┌⊖┐ ┌⊖┐ │ 7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└────┘ └─┘     │ │ │ │ │ │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               │ └─┘ └─┘ │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               └∊────────┘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┌→──┐  ┌→───┐  ┌→────────┐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1 │sub│  │</a:t>
            </a:r>
            <a:r>
              <a:rPr lang="en-GB" dirty="0" err="1">
                <a:latin typeface="APL386 Unicode" panose="020B0709000202000203" pitchFamily="50" charset="0"/>
              </a:rPr>
              <a:t>cont</a:t>
            </a:r>
            <a:r>
              <a:rPr lang="en-GB" dirty="0">
                <a:latin typeface="APL386 Unicode" panose="020B0709000202000203" pitchFamily="50" charset="0"/>
              </a:rPr>
              <a:t>│  ⌽ ┌⊖┐ ┌⊖┐ │ 5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└───┘  └────┘  │ │ │ │ │ │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               │ └─┘ └─┘ │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               └∊────────┘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┌⊖┐    ┌→────┐ ┌→────────┐  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1 │ │    │outer│ ⌽ ┌⊖┐ ┌⊖┐ │ 4 │</a:t>
            </a:r>
          </a:p>
          <a:p>
            <a:pPr marL="0" indent="0">
              <a:lnSpc>
                <a:spcPct val="6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└─┘    └─────┘ │ │ │ │ │ │   │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411B9339-2012-4264-8BD5-D9B082A045CD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C0A7FD-F4D2-49D3-A782-3139C8AC5245}"/>
              </a:ext>
            </a:extLst>
          </p:cNvPr>
          <p:cNvSpPr/>
          <p:nvPr/>
        </p:nvSpPr>
        <p:spPr>
          <a:xfrm rot="5400000">
            <a:off x="3401238" y="1248944"/>
            <a:ext cx="360000" cy="651542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1" name="Content Placeholder 14">
            <a:extLst>
              <a:ext uri="{FF2B5EF4-FFF2-40B4-BE49-F238E27FC236}">
                <a16:creationId xmlns:a16="http://schemas.microsoft.com/office/drawing/2014/main" id="{12DB0B97-9E89-43B3-A92D-4A6144CFB7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96197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72307B7B-A8B1-4897-B8DD-1DD69CA123F7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CED5E1-B56C-454D-9619-27FC542CD41F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78CAA40-5538-4279-B65D-470C30B4C28F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76F1CA71-6D55-4243-A8FD-4902B0CF9BA7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D15E9123-C3D1-4521-B694-8FECC49F5F53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E7CBD791-0AE3-437E-AA2C-0D5F4F5E95CA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5" name="Title 4">
            <a:extLst>
              <a:ext uri="{FF2B5EF4-FFF2-40B4-BE49-F238E27FC236}">
                <a16:creationId xmlns:a16="http://schemas.microsoft.com/office/drawing/2014/main" id="{509BF1D6-4842-4A0D-BC3D-DE1F431748CF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7" name="Title 4">
            <a:extLst>
              <a:ext uri="{FF2B5EF4-FFF2-40B4-BE49-F238E27FC236}">
                <a16:creationId xmlns:a16="http://schemas.microsoft.com/office/drawing/2014/main" id="{CE074BD0-76B6-44CF-A9B4-791C6E78AD46}"/>
              </a:ext>
            </a:extLst>
          </p:cNvPr>
          <p:cNvSpPr txBox="1">
            <a:spLocks/>
          </p:cNvSpPr>
          <p:nvPr/>
        </p:nvSpPr>
        <p:spPr>
          <a:xfrm>
            <a:off x="93901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8" name="Title 4">
            <a:extLst>
              <a:ext uri="{FF2B5EF4-FFF2-40B4-BE49-F238E27FC236}">
                <a16:creationId xmlns:a16="http://schemas.microsoft.com/office/drawing/2014/main" id="{9D7D234C-7DC6-4492-864F-D7AA16C978BB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1434146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DB767-701C-4472-A0F3-E7758FB1C61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" name="Content Placeholder 14">
            <a:extLst>
              <a:ext uri="{FF2B5EF4-FFF2-40B4-BE49-F238E27FC236}">
                <a16:creationId xmlns:a16="http://schemas.microsoft.com/office/drawing/2014/main" id="{33B8BBCA-AE6C-4B75-A782-D947DDC387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22815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E1A46D08-ACFD-4667-81F6-C60E94EA64BD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50AB735-8084-4C36-929E-B120FA87E754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E04476CE-7DDD-4749-B21E-4E829A69F986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AD5AA00F-9178-4F30-B0F7-976F64FAF635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6BA4ECE9-B04E-4786-964C-A4C079DBB182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6B18F81A-AD48-4955-BE71-52529205AAF7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A1E12424-4A54-4FF8-936B-217BC1D9EC0F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355F8BC5-CE1F-4EBE-A6E8-0BE4876F2E00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A6EB3465-3DFB-4038-9526-F6EE0A1C9D03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32DE50C6-CDE8-42EC-B950-5D7F5ABC8DD2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7DC32CEF-1F63-4AE0-AC6E-C15436A25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187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4"/>
            <a:ext cx="9635813" cy="3686519"/>
          </a:xfrm>
          <a:noFill/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r←⎕JSON '{"Abe":31,"Bob":27}'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]names r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 err="1">
                <a:latin typeface="APL386 Unicode" panose="020B0709000202000203" pitchFamily="50" charset="0"/>
              </a:rPr>
              <a:t>r.Abe</a:t>
            </a:r>
            <a:r>
              <a:rPr lang="en-GB" dirty="0">
                <a:latin typeface="APL386 Unicode" panose="020B0709000202000203" pitchFamily="50" charset="0"/>
              </a:rPr>
              <a:t> </a:t>
            </a:r>
            <a:r>
              <a:rPr lang="en-GB" dirty="0" err="1">
                <a:latin typeface="APL386 Unicode" panose="020B0709000202000203" pitchFamily="50" charset="0"/>
              </a:rPr>
              <a:t>r.Bob</a:t>
            </a:r>
            <a:r>
              <a:rPr lang="en-GB" dirty="0">
                <a:latin typeface="APL386 Unicode" panose="020B0709000202000203" pitchFamily="50" charset="0"/>
              </a:rPr>
              <a:t> 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</a:t>
            </a:r>
            <a:r>
              <a:rPr lang="en-GB" dirty="0" err="1">
                <a:latin typeface="APL386 Unicode" panose="020B0709000202000203" pitchFamily="50" charset="0"/>
              </a:rPr>
              <a:t>r.Abe</a:t>
            </a:r>
            <a:endParaRPr lang="en-GB" dirty="0">
              <a:latin typeface="APL386 Unicode" panose="020B0709000202000203" pitchFamily="50" charset="0"/>
            </a:endParaRP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31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0489CBB4-EA1F-4E82-B7CF-BC8350A1B3C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⎕JSON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0E490E17-35B9-450A-A22C-34179B892064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8E770C1F-3DDF-40B7-9A45-E4E87AD9059B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B96B6-041F-47BE-B5B3-648CCC50445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024A934D-C44C-4517-99C0-CEE70145A0A2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64217E75-DDA1-4431-A17D-9EB73BA11E6A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04D134B-F8FB-4435-AB2F-3192673F9A9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998C9DD3-99B7-45C7-A38B-51D1ABB0CA01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4934AA0-0832-49B0-9C63-93B0B8F070A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BAB834E-3F29-4410-B05F-A35CD1C4A648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19A4634-EA35-464D-B811-0353A3DF3E7C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3970212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26A96C-539D-48E2-B59F-E2BA03538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41200FE4-CD9A-4CF4-9FB0-3613BC02240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4" name="Content Placeholder 14">
            <a:extLst>
              <a:ext uri="{FF2B5EF4-FFF2-40B4-BE49-F238E27FC236}">
                <a16:creationId xmlns:a16="http://schemas.microsoft.com/office/drawing/2014/main" id="{8593B8B7-3954-4A3E-AD50-3D03725298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329527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5090DBD-96FA-4586-A3BF-29C9182520D4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90FFE7-D5B3-4445-BC5A-DDC6C072AC5C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61A5EC-AE5E-4504-9147-2A7AB7EE1E8F}"/>
              </a:ext>
            </a:extLst>
          </p:cNvPr>
          <p:cNvGrpSpPr/>
          <p:nvPr/>
        </p:nvGrpSpPr>
        <p:grpSpPr>
          <a:xfrm>
            <a:off x="5262647" y="525702"/>
            <a:ext cx="2160000" cy="3451258"/>
            <a:chOff x="5757947" y="609522"/>
            <a:chExt cx="2160000" cy="3451258"/>
          </a:xfrm>
        </p:grpSpPr>
        <p:sp>
          <p:nvSpPr>
            <p:cNvPr id="25" name="Title 4">
              <a:extLst>
                <a:ext uri="{FF2B5EF4-FFF2-40B4-BE49-F238E27FC236}">
                  <a16:creationId xmlns:a16="http://schemas.microsoft.com/office/drawing/2014/main" id="{B06551B2-4363-4337-8DEA-4DE395033E00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1382804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⎕SH 'curl …'</a:t>
              </a:r>
            </a:p>
          </p:txBody>
        </p:sp>
        <p:sp>
          <p:nvSpPr>
            <p:cNvPr id="26" name="Title 4">
              <a:extLst>
                <a:ext uri="{FF2B5EF4-FFF2-40B4-BE49-F238E27FC236}">
                  <a16:creationId xmlns:a16="http://schemas.microsoft.com/office/drawing/2014/main" id="{21F0CB99-7E13-47F1-8286-110B31E76F0B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60952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⎕NGET</a:t>
              </a:r>
            </a:p>
          </p:txBody>
        </p:sp>
        <p:sp>
          <p:nvSpPr>
            <p:cNvPr id="27" name="Title 4">
              <a:extLst>
                <a:ext uri="{FF2B5EF4-FFF2-40B4-BE49-F238E27FC236}">
                  <a16:creationId xmlns:a16="http://schemas.microsoft.com/office/drawing/2014/main" id="{B703A0C7-5261-4CD6-9E21-E3412A442E2D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2240736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⎕FIX</a:t>
              </a:r>
            </a:p>
          </p:txBody>
        </p:sp>
        <p:sp>
          <p:nvSpPr>
            <p:cNvPr id="28" name="Title 4">
              <a:extLst>
                <a:ext uri="{FF2B5EF4-FFF2-40B4-BE49-F238E27FC236}">
                  <a16:creationId xmlns:a16="http://schemas.microsoft.com/office/drawing/2014/main" id="{CD3F0A45-7483-4F6E-8BE9-9E85882AC8C3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173406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Link.Import</a:t>
              </a:r>
            </a:p>
          </p:txBody>
        </p:sp>
        <p:sp>
          <p:nvSpPr>
            <p:cNvPr id="29" name="Title 4">
              <a:extLst>
                <a:ext uri="{FF2B5EF4-FFF2-40B4-BE49-F238E27FC236}">
                  <a16:creationId xmlns:a16="http://schemas.microsoft.com/office/drawing/2014/main" id="{CBDE840D-FFAB-45A2-9A34-B4C7F7917175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2591016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⎕CSV</a:t>
              </a:r>
            </a:p>
          </p:txBody>
        </p:sp>
        <p:sp>
          <p:nvSpPr>
            <p:cNvPr id="30" name="Title 4">
              <a:extLst>
                <a:ext uri="{FF2B5EF4-FFF2-40B4-BE49-F238E27FC236}">
                  <a16:creationId xmlns:a16="http://schemas.microsoft.com/office/drawing/2014/main" id="{A4EAEF02-8016-4049-BEF0-F89532BA3328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331829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⎕XML</a:t>
              </a:r>
            </a:p>
          </p:txBody>
        </p:sp>
        <p:sp>
          <p:nvSpPr>
            <p:cNvPr id="31" name="Title 4">
              <a:extLst>
                <a:ext uri="{FF2B5EF4-FFF2-40B4-BE49-F238E27FC236}">
                  <a16:creationId xmlns:a16="http://schemas.microsoft.com/office/drawing/2014/main" id="{1590778D-CA26-4225-9C91-29BB2196A1FC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3700780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⎕JSON</a:t>
              </a:r>
            </a:p>
          </p:txBody>
        </p:sp>
        <p:sp>
          <p:nvSpPr>
            <p:cNvPr id="19" name="Title 4">
              <a:extLst>
                <a:ext uri="{FF2B5EF4-FFF2-40B4-BE49-F238E27FC236}">
                  <a16:creationId xmlns:a16="http://schemas.microsoft.com/office/drawing/2014/main" id="{9568E9AD-3880-4618-8977-BBBBA27F9C83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996163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HttpCommand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2619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4"/>
            <a:ext cx="9635813" cy="4526276"/>
          </a:xfrm>
          <a:noFill/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⎕JSON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⍠'M'⊢</a:t>
            </a:r>
            <a:r>
              <a:rPr lang="en-GB" dirty="0">
                <a:latin typeface="APL386 Unicode" panose="020B0709000202000203" pitchFamily="50" charset="0"/>
              </a:rPr>
              <a:t>'{"Abe":31,"Bob":27}'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┌→──────────────┐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↓   ┌⊖┐   ┌⊖┐  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0 │ │   │0│ 1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└─┘   └~┘  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┌→──┐      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1 │Abe│ 31  3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└───┘      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┌→──┐      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1 │Bob│ 27  3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│   └───┘       │</a:t>
            </a:r>
          </a:p>
          <a:p>
            <a:pPr marL="0" indent="0">
              <a:lnSpc>
                <a:spcPct val="70000"/>
              </a:lnSpc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└∊──────────────┘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0489CBB4-EA1F-4E82-B7CF-BC8350A1B3C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⎕JSON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0E490E17-35B9-450A-A22C-34179B8920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96197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8E770C1F-3DDF-40B7-9A45-E4E87AD9059B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B96B6-041F-47BE-B5B3-648CCC50445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024A934D-C44C-4517-99C0-CEE70145A0A2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64217E75-DDA1-4431-A17D-9EB73BA11E6A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04D134B-F8FB-4435-AB2F-3192673F9A9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998C9DD3-99B7-45C7-A38B-51D1ABB0CA01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4934AA0-0832-49B0-9C63-93B0B8F070A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BAB834E-3F29-4410-B05F-A35CD1C4A648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19A4634-EA35-464D-B811-0353A3DF3E7C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3278973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4"/>
            <a:ext cx="9635813" cy="3686519"/>
          </a:xfrm>
          <a:noFill/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r←⎕JSON '{"Abe":31,"Bob":27}'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0489CBB4-EA1F-4E82-B7CF-BC8350A1B3C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⎕JSON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0E490E17-35B9-450A-A22C-34179B892064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8E770C1F-3DDF-40B7-9A45-E4E87AD9059B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B96B6-041F-47BE-B5B3-648CCC50445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024A934D-C44C-4517-99C0-CEE70145A0A2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64217E75-DDA1-4431-A17D-9EB73BA11E6A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04D134B-F8FB-4435-AB2F-3192673F9A9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998C9DD3-99B7-45C7-A38B-51D1ABB0CA01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4934AA0-0832-49B0-9C63-93B0B8F070A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BAB834E-3F29-4410-B05F-A35CD1C4A648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19A4634-EA35-464D-B811-0353A3DF3E7C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3479493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Char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4"/>
            <a:ext cx="9635813" cy="3686519"/>
          </a:xfrm>
          <a:noFill/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r←⎕JSON '{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Abe</a:t>
            </a:r>
            <a:r>
              <a:rPr lang="en-GB" dirty="0">
                <a:latin typeface="APL386 Unicode" panose="020B0709000202000203" pitchFamily="50" charset="0"/>
              </a:rPr>
              <a:t>:31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,/*</a:t>
            </a:r>
            <a:r>
              <a:rPr lang="en-GB" dirty="0">
                <a:latin typeface="APL386 Unicode" panose="020B0709000202000203" pitchFamily="50" charset="0"/>
              </a:rPr>
              <a:t>Bob:27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*/</a:t>
            </a:r>
            <a:r>
              <a:rPr lang="en-GB" dirty="0">
                <a:latin typeface="APL386 Unicode" panose="020B0709000202000203" pitchFamily="50" charset="0"/>
              </a:rPr>
              <a:t>}'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DOMAIN ERROR: JSON import: invalid name at offset 1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r←⎕JSON'{Abe:31,/*Bob:27*/}'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  ∧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0489CBB4-EA1F-4E82-B7CF-BC8350A1B3C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⎕JSON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0E490E17-35B9-450A-A22C-34179B892064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8E770C1F-3DDF-40B7-9A45-E4E87AD9059B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B96B6-041F-47BE-B5B3-648CCC50445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024A934D-C44C-4517-99C0-CEE70145A0A2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64217E75-DDA1-4431-A17D-9EB73BA11E6A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04D134B-F8FB-4435-AB2F-3192673F9A9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998C9DD3-99B7-45C7-A38B-51D1ABB0CA01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4934AA0-0832-49B0-9C63-93B0B8F070A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BAB834E-3F29-4410-B05F-A35CD1C4A648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19A4634-EA35-464D-B811-0353A3DF3E7C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F59264-2346-45B7-ABE6-8636D0740744}"/>
              </a:ext>
            </a:extLst>
          </p:cNvPr>
          <p:cNvSpPr/>
          <p:nvPr/>
        </p:nvSpPr>
        <p:spPr>
          <a:xfrm>
            <a:off x="8440421" y="1110885"/>
            <a:ext cx="703579" cy="324204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8645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4"/>
            <a:ext cx="9635813" cy="3686519"/>
          </a:xfrm>
          <a:noFill/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r←⎕JSON '{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Abe</a:t>
            </a:r>
            <a:r>
              <a:rPr lang="en-GB" dirty="0">
                <a:latin typeface="APL386 Unicode" panose="020B0709000202000203" pitchFamily="50" charset="0"/>
              </a:rPr>
              <a:t>:31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,/*</a:t>
            </a:r>
            <a:r>
              <a:rPr lang="en-GB" dirty="0">
                <a:latin typeface="APL386 Unicode" panose="020B0709000202000203" pitchFamily="50" charset="0"/>
              </a:rPr>
              <a:t>Bob:27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*/</a:t>
            </a:r>
            <a:r>
              <a:rPr lang="en-GB" dirty="0">
                <a:latin typeface="APL386 Unicode" panose="020B0709000202000203" pitchFamily="50" charset="0"/>
              </a:rPr>
              <a:t>}'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0489CBB4-EA1F-4E82-B7CF-BC8350A1B3C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⎕JSON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0E490E17-35B9-450A-A22C-34179B892064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8E770C1F-3DDF-40B7-9A45-E4E87AD9059B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B96B6-041F-47BE-B5B3-648CCC50445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024A934D-C44C-4517-99C0-CEE70145A0A2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64217E75-DDA1-4431-A17D-9EB73BA11E6A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04D134B-F8FB-4435-AB2F-3192673F9A9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998C9DD3-99B7-45C7-A38B-51D1ABB0CA01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4934AA0-0832-49B0-9C63-93B0B8F070A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BAB834E-3F29-4410-B05F-A35CD1C4A648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19A4634-EA35-464D-B811-0353A3DF3E7C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F59264-2346-45B7-ABE6-8636D0740744}"/>
              </a:ext>
            </a:extLst>
          </p:cNvPr>
          <p:cNvSpPr/>
          <p:nvPr/>
        </p:nvSpPr>
        <p:spPr>
          <a:xfrm>
            <a:off x="8440421" y="1110885"/>
            <a:ext cx="703579" cy="324204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52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6" y="1264924"/>
            <a:ext cx="10268274" cy="3686519"/>
          </a:xfrm>
          <a:noFill/>
        </p:spPr>
        <p:txBody>
          <a:bodyPr>
            <a:normAutofit/>
          </a:bodyPr>
          <a:lstStyle/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latin typeface="APL386 Unicode" panose="020B0709000202000203" pitchFamily="50" charset="0"/>
              </a:rPr>
              <a:t>      r←⎕</a:t>
            </a:r>
            <a:r>
              <a:rPr lang="en-GB" dirty="0" err="1">
                <a:latin typeface="APL386 Unicode" panose="020B0709000202000203" pitchFamily="50" charset="0"/>
              </a:rPr>
              <a:t>JSON⍠'Dialect</a:t>
            </a:r>
            <a:r>
              <a:rPr lang="en-GB" dirty="0">
                <a:latin typeface="APL386 Unicode" panose="020B0709000202000203" pitchFamily="50" charset="0"/>
              </a:rPr>
              <a:t>' 'JSON5'⊢'{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Abe</a:t>
            </a:r>
            <a:r>
              <a:rPr lang="en-GB" dirty="0">
                <a:latin typeface="APL386 Unicode" panose="020B0709000202000203" pitchFamily="50" charset="0"/>
              </a:rPr>
              <a:t>:31</a:t>
            </a:r>
            <a:r>
              <a:rPr lang="en-GB" dirty="0">
                <a:solidFill>
                  <a:schemeClr val="accent6"/>
                </a:solidFill>
                <a:highlight>
                  <a:srgbClr val="ED7F00"/>
                </a:highlight>
                <a:latin typeface="APL386 Unicode" panose="020B0709000202000203" pitchFamily="50" charset="0"/>
              </a:rPr>
              <a:t>,/*</a:t>
            </a:r>
            <a:r>
              <a:rPr lang="en-GB" dirty="0">
                <a:latin typeface="APL386 Unicode" panose="020B0709000202000203" pitchFamily="50" charset="0"/>
              </a:rPr>
              <a:t>Bob:27</a:t>
            </a:r>
            <a:r>
              <a:rPr lang="en-GB" dirty="0">
                <a:solidFill>
                  <a:schemeClr val="accent6"/>
                </a:solidFill>
                <a:highlight>
                  <a:srgbClr val="FFFF00"/>
                </a:highlight>
                <a:latin typeface="APL386 Unicode" panose="020B0709000202000203" pitchFamily="50" charset="0"/>
              </a:rPr>
              <a:t>*/</a:t>
            </a:r>
            <a:r>
              <a:rPr lang="en-GB" dirty="0">
                <a:latin typeface="APL386 Unicode" panose="020B0709000202000203" pitchFamily="50" charset="0"/>
              </a:rPr>
              <a:t>}'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DOMAIN ERROR: JSON import: invalid name at offset 1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      r←⎕JSON'{Abe:31,/*Bob:27*/}'</a:t>
            </a:r>
          </a:p>
          <a:p>
            <a:pPr marL="0" indent="0">
              <a:buNone/>
              <a:tabLst>
                <a:tab pos="8100000" algn="r"/>
              </a:tabLst>
            </a:pPr>
            <a:r>
              <a:rPr lang="en-GB" dirty="0">
                <a:solidFill>
                  <a:schemeClr val="bg1"/>
                </a:solidFill>
                <a:latin typeface="APL386 Unicode" panose="020B0709000202000203" pitchFamily="50" charset="0"/>
              </a:rPr>
              <a:t>        ∧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CB425-0139-4644-91D0-30823FA794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1C1816-0DE2-4434-8267-2CA67BB672E4}"/>
              </a:ext>
            </a:extLst>
          </p:cNvPr>
          <p:cNvSpPr txBox="1">
            <a:spLocks/>
          </p:cNvSpPr>
          <p:nvPr/>
        </p:nvSpPr>
        <p:spPr>
          <a:xfrm>
            <a:off x="-3172149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FC47768-A95A-483E-8179-CB77AF798AA0}"/>
              </a:ext>
            </a:extLst>
          </p:cNvPr>
          <p:cNvSpPr txBox="1">
            <a:spLocks/>
          </p:cNvSpPr>
          <p:nvPr/>
        </p:nvSpPr>
        <p:spPr>
          <a:xfrm>
            <a:off x="-3172148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4536E24-CFC1-4752-9058-D8DE09A0D826}"/>
              </a:ext>
            </a:extLst>
          </p:cNvPr>
          <p:cNvSpPr txBox="1">
            <a:spLocks/>
          </p:cNvSpPr>
          <p:nvPr/>
        </p:nvSpPr>
        <p:spPr>
          <a:xfrm>
            <a:off x="-3172148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5EC121E-78F1-47AC-A40C-6557E9503FC0}"/>
              </a:ext>
            </a:extLst>
          </p:cNvPr>
          <p:cNvSpPr txBox="1">
            <a:spLocks/>
          </p:cNvSpPr>
          <p:nvPr/>
        </p:nvSpPr>
        <p:spPr>
          <a:xfrm>
            <a:off x="-3172148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CF7BA1-F25C-46DC-8D0E-C0D21702B910}"/>
              </a:ext>
            </a:extLst>
          </p:cNvPr>
          <p:cNvSpPr txBox="1">
            <a:spLocks/>
          </p:cNvSpPr>
          <p:nvPr/>
        </p:nvSpPr>
        <p:spPr>
          <a:xfrm>
            <a:off x="-3172148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0489CBB4-EA1F-4E82-B7CF-BC8350A1B3CF}"/>
              </a:ext>
            </a:extLst>
          </p:cNvPr>
          <p:cNvSpPr txBox="1">
            <a:spLocks/>
          </p:cNvSpPr>
          <p:nvPr/>
        </p:nvSpPr>
        <p:spPr>
          <a:xfrm>
            <a:off x="323527" y="-83127"/>
            <a:ext cx="5104816" cy="1036319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APL386 Unicode" panose="020B0709000202000203" pitchFamily="50" charset="0"/>
              </a:rPr>
              <a:t>⎕JSON</a:t>
            </a:r>
          </a:p>
        </p:txBody>
      </p:sp>
      <p:graphicFrame>
        <p:nvGraphicFramePr>
          <p:cNvPr id="18" name="Content Placeholder 14">
            <a:extLst>
              <a:ext uri="{FF2B5EF4-FFF2-40B4-BE49-F238E27FC236}">
                <a16:creationId xmlns:a16="http://schemas.microsoft.com/office/drawing/2014/main" id="{0E490E17-35B9-450A-A22C-34179B892064}"/>
              </a:ext>
            </a:extLst>
          </p:cNvPr>
          <p:cNvGraphicFramePr>
            <a:graphicFrameLocks/>
          </p:cNvGraphicFramePr>
          <p:nvPr/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8E770C1F-3DDF-40B7-9A45-E4E87AD9059B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F0B96B6-041F-47BE-B5B3-648CCC504450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024A934D-C44C-4517-99C0-CEE70145A0A2}"/>
              </a:ext>
            </a:extLst>
          </p:cNvPr>
          <p:cNvSpPr txBox="1">
            <a:spLocks/>
          </p:cNvSpPr>
          <p:nvPr/>
        </p:nvSpPr>
        <p:spPr>
          <a:xfrm>
            <a:off x="93901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64217E75-DDA1-4431-A17D-9EB73BA11E6A}"/>
              </a:ext>
            </a:extLst>
          </p:cNvPr>
          <p:cNvSpPr txBox="1">
            <a:spLocks/>
          </p:cNvSpPr>
          <p:nvPr/>
        </p:nvSpPr>
        <p:spPr>
          <a:xfrm>
            <a:off x="93901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704D134B-F8FB-4435-AB2F-3192673F9A99}"/>
              </a:ext>
            </a:extLst>
          </p:cNvPr>
          <p:cNvSpPr txBox="1">
            <a:spLocks/>
          </p:cNvSpPr>
          <p:nvPr/>
        </p:nvSpPr>
        <p:spPr>
          <a:xfrm>
            <a:off x="93901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998C9DD3-99B7-45C7-A38B-51D1ABB0CA01}"/>
              </a:ext>
            </a:extLst>
          </p:cNvPr>
          <p:cNvSpPr txBox="1">
            <a:spLocks/>
          </p:cNvSpPr>
          <p:nvPr/>
        </p:nvSpPr>
        <p:spPr>
          <a:xfrm>
            <a:off x="93901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33" name="Title 4">
            <a:extLst>
              <a:ext uri="{FF2B5EF4-FFF2-40B4-BE49-F238E27FC236}">
                <a16:creationId xmlns:a16="http://schemas.microsoft.com/office/drawing/2014/main" id="{44934AA0-0832-49B0-9C63-93B0B8F070AB}"/>
              </a:ext>
            </a:extLst>
          </p:cNvPr>
          <p:cNvSpPr txBox="1">
            <a:spLocks/>
          </p:cNvSpPr>
          <p:nvPr/>
        </p:nvSpPr>
        <p:spPr>
          <a:xfrm>
            <a:off x="93901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34" name="Title 4">
            <a:extLst>
              <a:ext uri="{FF2B5EF4-FFF2-40B4-BE49-F238E27FC236}">
                <a16:creationId xmlns:a16="http://schemas.microsoft.com/office/drawing/2014/main" id="{DBAB834E-3F29-4410-B05F-A35CD1C4A648}"/>
              </a:ext>
            </a:extLst>
          </p:cNvPr>
          <p:cNvSpPr txBox="1">
            <a:spLocks/>
          </p:cNvSpPr>
          <p:nvPr/>
        </p:nvSpPr>
        <p:spPr>
          <a:xfrm>
            <a:off x="93901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6" name="Title 4">
            <a:extLst>
              <a:ext uri="{FF2B5EF4-FFF2-40B4-BE49-F238E27FC236}">
                <a16:creationId xmlns:a16="http://schemas.microsoft.com/office/drawing/2014/main" id="{B19A4634-EA35-464D-B811-0353A3DF3E7C}"/>
              </a:ext>
            </a:extLst>
          </p:cNvPr>
          <p:cNvSpPr txBox="1">
            <a:spLocks/>
          </p:cNvSpPr>
          <p:nvPr/>
        </p:nvSpPr>
        <p:spPr>
          <a:xfrm>
            <a:off x="93901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F59264-2346-45B7-ABE6-8636D0740744}"/>
              </a:ext>
            </a:extLst>
          </p:cNvPr>
          <p:cNvSpPr/>
          <p:nvPr/>
        </p:nvSpPr>
        <p:spPr>
          <a:xfrm>
            <a:off x="8440421" y="1110885"/>
            <a:ext cx="703579" cy="324204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6941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26A96C-539D-48E2-B59F-E2BA03538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CB6ACFE-01FB-486C-9707-4740AF109BC2}"/>
              </a:ext>
            </a:extLst>
          </p:cNvPr>
          <p:cNvSpPr txBox="1">
            <a:spLocks/>
          </p:cNvSpPr>
          <p:nvPr/>
        </p:nvSpPr>
        <p:spPr>
          <a:xfrm>
            <a:off x="323526" y="3453037"/>
            <a:ext cx="3721423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/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/>
                </a:solidFill>
                <a:latin typeface="APL386 Unicode" panose="020B0709000202000203" pitchFamily="50" charset="0"/>
              </a:rPr>
              <a:t>EXPERIMENTAL.Get</a:t>
            </a:r>
            <a:endParaRPr lang="en-GB" dirty="0">
              <a:solidFill>
                <a:schemeClr val="tx1"/>
              </a:solidFill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6C1414-D79B-48B2-B238-0FD14E85FD69}"/>
              </a:ext>
            </a:extLst>
          </p:cNvPr>
          <p:cNvSpPr txBox="1">
            <a:spLocks/>
          </p:cNvSpPr>
          <p:nvPr/>
        </p:nvSpPr>
        <p:spPr>
          <a:xfrm>
            <a:off x="32352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511BBA-5EA4-4252-B93E-59E78E90C58A}"/>
              </a:ext>
            </a:extLst>
          </p:cNvPr>
          <p:cNvSpPr txBox="1">
            <a:spLocks/>
          </p:cNvSpPr>
          <p:nvPr/>
        </p:nvSpPr>
        <p:spPr>
          <a:xfrm>
            <a:off x="32352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177A88-3DE7-464E-954D-2B86D7BE13E6}"/>
              </a:ext>
            </a:extLst>
          </p:cNvPr>
          <p:cNvSpPr txBox="1">
            <a:spLocks/>
          </p:cNvSpPr>
          <p:nvPr/>
        </p:nvSpPr>
        <p:spPr>
          <a:xfrm>
            <a:off x="32352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BF4EF05-7B35-445C-97E8-1CAF7CD90D87}"/>
              </a:ext>
            </a:extLst>
          </p:cNvPr>
          <p:cNvSpPr txBox="1">
            <a:spLocks/>
          </p:cNvSpPr>
          <p:nvPr/>
        </p:nvSpPr>
        <p:spPr>
          <a:xfrm>
            <a:off x="32352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4005B-7CB4-4ABA-ADC8-E775C7A3F5F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20" name="Content Placeholder 14">
            <a:extLst>
              <a:ext uri="{FF2B5EF4-FFF2-40B4-BE49-F238E27FC236}">
                <a16:creationId xmlns:a16="http://schemas.microsoft.com/office/drawing/2014/main" id="{8FC6A179-3A46-4954-BDAD-18F9FEDBBE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022815"/>
              </p:ext>
            </p:extLst>
          </p:nvPr>
        </p:nvGraphicFramePr>
        <p:xfrm>
          <a:off x="43129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8FA160E-605B-47FC-B937-2DD7E5068E39}"/>
              </a:ext>
            </a:extLst>
          </p:cNvPr>
          <p:cNvSpPr txBox="1"/>
          <p:nvPr/>
        </p:nvSpPr>
        <p:spPr>
          <a:xfrm rot="16200000">
            <a:off x="65998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2CFC83-5C94-4A85-894B-A69ACA370AAF}"/>
              </a:ext>
            </a:extLst>
          </p:cNvPr>
          <p:cNvSpPr txBox="1"/>
          <p:nvPr/>
        </p:nvSpPr>
        <p:spPr>
          <a:xfrm rot="16200000">
            <a:off x="66004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sp>
        <p:nvSpPr>
          <p:cNvPr id="24" name="Title 4">
            <a:extLst>
              <a:ext uri="{FF2B5EF4-FFF2-40B4-BE49-F238E27FC236}">
                <a16:creationId xmlns:a16="http://schemas.microsoft.com/office/drawing/2014/main" id="{A6E2C956-48B4-4A67-A9FF-70E53E40660B}"/>
              </a:ext>
            </a:extLst>
          </p:cNvPr>
          <p:cNvSpPr txBox="1">
            <a:spLocks/>
          </p:cNvSpPr>
          <p:nvPr/>
        </p:nvSpPr>
        <p:spPr>
          <a:xfrm>
            <a:off x="5262647" y="1298984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⎕SH 'curl …'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4BB8A378-F044-4BFA-B1A9-10BDD1215B18}"/>
              </a:ext>
            </a:extLst>
          </p:cNvPr>
          <p:cNvSpPr txBox="1">
            <a:spLocks/>
          </p:cNvSpPr>
          <p:nvPr/>
        </p:nvSpPr>
        <p:spPr>
          <a:xfrm>
            <a:off x="5262647" y="52570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⎕NGET</a:t>
            </a:r>
          </a:p>
        </p:txBody>
      </p:sp>
      <p:sp>
        <p:nvSpPr>
          <p:cNvPr id="26" name="Title 4">
            <a:extLst>
              <a:ext uri="{FF2B5EF4-FFF2-40B4-BE49-F238E27FC236}">
                <a16:creationId xmlns:a16="http://schemas.microsoft.com/office/drawing/2014/main" id="{52D136B4-E998-4D72-A6C1-DE6631314C74}"/>
              </a:ext>
            </a:extLst>
          </p:cNvPr>
          <p:cNvSpPr txBox="1">
            <a:spLocks/>
          </p:cNvSpPr>
          <p:nvPr/>
        </p:nvSpPr>
        <p:spPr>
          <a:xfrm>
            <a:off x="5262647" y="215691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⎕FIX</a:t>
            </a:r>
          </a:p>
        </p:txBody>
      </p:sp>
      <p:sp>
        <p:nvSpPr>
          <p:cNvPr id="27" name="Title 4">
            <a:extLst>
              <a:ext uri="{FF2B5EF4-FFF2-40B4-BE49-F238E27FC236}">
                <a16:creationId xmlns:a16="http://schemas.microsoft.com/office/drawing/2014/main" id="{8E52E64E-2574-48FD-8E27-94D7E1C3FA2F}"/>
              </a:ext>
            </a:extLst>
          </p:cNvPr>
          <p:cNvSpPr txBox="1">
            <a:spLocks/>
          </p:cNvSpPr>
          <p:nvPr/>
        </p:nvSpPr>
        <p:spPr>
          <a:xfrm>
            <a:off x="5262647" y="165024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Link.Import</a:t>
            </a: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2B5BB99F-9DF6-44DC-AF29-F229256BE127}"/>
              </a:ext>
            </a:extLst>
          </p:cNvPr>
          <p:cNvSpPr txBox="1">
            <a:spLocks/>
          </p:cNvSpPr>
          <p:nvPr/>
        </p:nvSpPr>
        <p:spPr>
          <a:xfrm>
            <a:off x="5262647" y="2507196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⎕CSV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44228183-050C-42F7-B861-CE6261E90EDA}"/>
              </a:ext>
            </a:extLst>
          </p:cNvPr>
          <p:cNvSpPr txBox="1">
            <a:spLocks/>
          </p:cNvSpPr>
          <p:nvPr/>
        </p:nvSpPr>
        <p:spPr>
          <a:xfrm>
            <a:off x="5262647" y="3234472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⎕XML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84989750-F3A8-437C-94F2-CC8C195987B8}"/>
              </a:ext>
            </a:extLst>
          </p:cNvPr>
          <p:cNvSpPr txBox="1">
            <a:spLocks/>
          </p:cNvSpPr>
          <p:nvPr/>
        </p:nvSpPr>
        <p:spPr>
          <a:xfrm>
            <a:off x="5262647" y="3616960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⎕JSON</a:t>
            </a:r>
          </a:p>
        </p:txBody>
      </p:sp>
      <p:sp>
        <p:nvSpPr>
          <p:cNvPr id="31" name="Title 4">
            <a:extLst>
              <a:ext uri="{FF2B5EF4-FFF2-40B4-BE49-F238E27FC236}">
                <a16:creationId xmlns:a16="http://schemas.microsoft.com/office/drawing/2014/main" id="{63DF42B7-6F79-47C7-9139-89626F51154C}"/>
              </a:ext>
            </a:extLst>
          </p:cNvPr>
          <p:cNvSpPr txBox="1">
            <a:spLocks/>
          </p:cNvSpPr>
          <p:nvPr/>
        </p:nvSpPr>
        <p:spPr>
          <a:xfrm>
            <a:off x="5262647" y="912343"/>
            <a:ext cx="216000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000" dirty="0">
                <a:latin typeface="APL386 Unicode" panose="020B0709000202000203" pitchFamily="50" charset="0"/>
              </a:rPr>
              <a:t>HttpCommand</a:t>
            </a:r>
          </a:p>
        </p:txBody>
      </p:sp>
    </p:spTree>
    <p:extLst>
      <p:ext uri="{BB962C8B-B14F-4D97-AF65-F5344CB8AC3E}">
        <p14:creationId xmlns:p14="http://schemas.microsoft.com/office/powerpoint/2010/main" val="35133154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DEB9-2EC6-4AA2-AC42-48FAA3CBE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3" cy="3242040"/>
          </a:xfrm>
        </p:spPr>
        <p:txBody>
          <a:bodyPr/>
          <a:lstStyle/>
          <a:p>
            <a:pPr marL="1885950" indent="-1885950">
              <a:buNone/>
            </a:pPr>
            <a:r>
              <a:rPr lang="en-GB" b="1" dirty="0"/>
              <a:t>June 9:</a:t>
            </a:r>
            <a:r>
              <a:rPr lang="en-GB" dirty="0"/>
              <a:t>	TBA</a:t>
            </a:r>
            <a:endParaRPr lang="en-GB" dirty="0">
              <a:latin typeface="APL386 Unicode" panose="020B0709000202000203" pitchFamily="50" charset="0"/>
            </a:endParaRPr>
          </a:p>
          <a:p>
            <a:pPr marL="1885950" indent="-1885950">
              <a:buNone/>
            </a:pPr>
            <a:endParaRPr lang="en-GB" dirty="0"/>
          </a:p>
          <a:p>
            <a:pPr marL="1885950" indent="-1885950">
              <a:buNone/>
            </a:pPr>
            <a:r>
              <a:rPr lang="en-GB" b="1" dirty="0"/>
              <a:t>Remember:</a:t>
            </a:r>
            <a:r>
              <a:rPr lang="en-GB" dirty="0"/>
              <a:t>	BAA webinars every other week</a:t>
            </a:r>
            <a:br>
              <a:rPr lang="en-GB" dirty="0"/>
            </a:br>
            <a:r>
              <a:rPr lang="en-GB" dirty="0"/>
              <a:t>britishaplassociation.org/webinar-schedule-2022</a:t>
            </a:r>
            <a:br>
              <a:rPr lang="en-GB" dirty="0"/>
            </a:br>
            <a:r>
              <a:rPr lang="en-GB" dirty="0"/>
              <a:t>May 19</a:t>
            </a:r>
            <a:r>
              <a:rPr lang="en-GB" baseline="30000" dirty="0"/>
              <a:t>th</a:t>
            </a:r>
            <a:r>
              <a:rPr lang="en-GB" dirty="0"/>
              <a:t>; June 2</a:t>
            </a:r>
            <a:r>
              <a:rPr lang="en-GB" baseline="30000" dirty="0"/>
              <a:t>nd</a:t>
            </a:r>
            <a:r>
              <a:rPr lang="en-GB" dirty="0"/>
              <a:t>, 16</a:t>
            </a:r>
            <a:r>
              <a:rPr lang="en-GB" baseline="30000" dirty="0"/>
              <a:t>th</a:t>
            </a:r>
            <a:r>
              <a:rPr lang="en-GB" dirty="0"/>
              <a:t>, 30</a:t>
            </a:r>
            <a:r>
              <a:rPr lang="en-GB" baseline="30000" dirty="0"/>
              <a:t>th</a:t>
            </a:r>
            <a:r>
              <a:rPr lang="en-GB" dirty="0"/>
              <a:t>; etc.</a:t>
            </a:r>
          </a:p>
          <a:p>
            <a:pPr marL="1885950" indent="-1885950">
              <a:buNone/>
            </a:pPr>
            <a:endParaRPr lang="en-GB" dirty="0"/>
          </a:p>
          <a:p>
            <a:pPr marL="1885950" indent="-1885950">
              <a:buNone/>
            </a:pPr>
            <a:r>
              <a:rPr lang="en-GB" b="1" dirty="0"/>
              <a:t>More at:</a:t>
            </a:r>
            <a:r>
              <a:rPr lang="en-GB" dirty="0"/>
              <a:t>	</a:t>
            </a:r>
            <a:r>
              <a:rPr lang="en-GB" dirty="0" err="1"/>
              <a:t>apl.wiki</a:t>
            </a:r>
            <a:r>
              <a:rPr lang="en-GB" dirty="0"/>
              <a:t>/activities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2E35B-2246-4392-8DA6-BD2242FA81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D78490-E116-4754-BB41-E653B3B7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Webinar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EBEA034-2B06-4A2D-849A-30EC9123F234}"/>
              </a:ext>
            </a:extLst>
          </p:cNvPr>
          <p:cNvSpPr txBox="1">
            <a:spLocks/>
          </p:cNvSpPr>
          <p:nvPr/>
        </p:nvSpPr>
        <p:spPr>
          <a:xfrm>
            <a:off x="-2626199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OUTPUT.Repr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625C344-950B-4BF7-B679-96BADA818D8D}"/>
              </a:ext>
            </a:extLst>
          </p:cNvPr>
          <p:cNvSpPr txBox="1">
            <a:spLocks/>
          </p:cNvSpPr>
          <p:nvPr/>
        </p:nvSpPr>
        <p:spPr>
          <a:xfrm>
            <a:off x="-2626199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WS.Names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98F9531-E04C-47E6-92AE-22B280BDA51C}"/>
              </a:ext>
            </a:extLst>
          </p:cNvPr>
          <p:cNvSpPr txBox="1">
            <a:spLocks/>
          </p:cNvSpPr>
          <p:nvPr/>
        </p:nvSpPr>
        <p:spPr>
          <a:xfrm>
            <a:off x="-2626199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TOOLS.APLCart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02732DB-01C3-4609-9A61-8C3EC4B087B2}"/>
              </a:ext>
            </a:extLst>
          </p:cNvPr>
          <p:cNvSpPr txBox="1">
            <a:spLocks/>
          </p:cNvSpPr>
          <p:nvPr/>
        </p:nvSpPr>
        <p:spPr>
          <a:xfrm>
            <a:off x="-2626199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OUTPUT.View</a:t>
            </a:r>
            <a:endParaRPr lang="en-GB" dirty="0">
              <a:latin typeface="APL386 Unicode" panose="020B07090002020002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82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b="1" i="1" dirty="0"/>
              <a:t>“get pretty much anything from pretty much anywhere”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246C441-2354-4DD1-85EB-C050A44AFC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9720" b="26095"/>
          <a:stretch/>
        </p:blipFill>
        <p:spPr>
          <a:xfrm>
            <a:off x="7693820" y="4279641"/>
            <a:ext cx="1359035" cy="671803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D94D05D-9472-4A6E-8354-EF213A663BD9}"/>
              </a:ext>
            </a:extLst>
          </p:cNvPr>
          <p:cNvSpPr txBox="1">
            <a:spLocks/>
          </p:cNvSpPr>
          <p:nvPr/>
        </p:nvSpPr>
        <p:spPr>
          <a:xfrm>
            <a:off x="-2617257" y="2905516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OUTPUT.Repr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29CA4AD-307F-4892-AB4D-BFA773722057}"/>
              </a:ext>
            </a:extLst>
          </p:cNvPr>
          <p:cNvSpPr txBox="1">
            <a:spLocks/>
          </p:cNvSpPr>
          <p:nvPr/>
        </p:nvSpPr>
        <p:spPr>
          <a:xfrm>
            <a:off x="-2617257" y="235799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WS.Names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6166BA6-A64C-46B0-A6D7-389A1C195D6D}"/>
              </a:ext>
            </a:extLst>
          </p:cNvPr>
          <p:cNvSpPr txBox="1">
            <a:spLocks/>
          </p:cNvSpPr>
          <p:nvPr/>
        </p:nvSpPr>
        <p:spPr>
          <a:xfrm>
            <a:off x="-2617257" y="1811023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TOOLS.APLCart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DCF65BF5-7170-41B6-AEB2-91F0FCCF62A5}"/>
              </a:ext>
            </a:extLst>
          </p:cNvPr>
          <p:cNvSpPr txBox="1">
            <a:spLocks/>
          </p:cNvSpPr>
          <p:nvPr/>
        </p:nvSpPr>
        <p:spPr>
          <a:xfrm>
            <a:off x="-2617257" y="1264925"/>
            <a:ext cx="3240000" cy="6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en-GB" dirty="0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]</a:t>
            </a:r>
            <a:r>
              <a:rPr lang="en-GB" dirty="0" err="1">
                <a:solidFill>
                  <a:schemeClr val="tx1">
                    <a:lumMod val="40000"/>
                    <a:lumOff val="60000"/>
                  </a:schemeClr>
                </a:solidFill>
                <a:latin typeface="APL386 Unicode" panose="020B0709000202000203" pitchFamily="50" charset="0"/>
              </a:rPr>
              <a:t>OUTPUT.View</a:t>
            </a:r>
            <a:endParaRPr lang="en-GB" dirty="0">
              <a:solidFill>
                <a:schemeClr val="tx1">
                  <a:lumMod val="40000"/>
                  <a:lumOff val="60000"/>
                </a:schemeClr>
              </a:solidFill>
              <a:latin typeface="APL386 Unicode" panose="020B0709000202000203" pitchFamily="50" charset="0"/>
            </a:endParaRPr>
          </a:p>
        </p:txBody>
      </p:sp>
      <p:graphicFrame>
        <p:nvGraphicFramePr>
          <p:cNvPr id="21" name="Content Placeholder 14">
            <a:extLst>
              <a:ext uri="{FF2B5EF4-FFF2-40B4-BE49-F238E27FC236}">
                <a16:creationId xmlns:a16="http://schemas.microsoft.com/office/drawing/2014/main" id="{7E0DBCB8-5610-40AA-9E21-3EC654DDAF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224431"/>
              </p:ext>
            </p:extLst>
          </p:nvPr>
        </p:nvGraphicFramePr>
        <p:xfrm>
          <a:off x="8440421" y="411667"/>
          <a:ext cx="4716779" cy="458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36E24FAB-FA35-4D10-ACA0-31CFE630C04D}"/>
              </a:ext>
            </a:extLst>
          </p:cNvPr>
          <p:cNvSpPr txBox="1"/>
          <p:nvPr/>
        </p:nvSpPr>
        <p:spPr>
          <a:xfrm rot="16200000">
            <a:off x="10727383" y="1520654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IMPORT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284838D-778E-4FBC-A6EA-6213C7A647D6}"/>
              </a:ext>
            </a:extLst>
          </p:cNvPr>
          <p:cNvSpPr txBox="1"/>
          <p:nvPr/>
        </p:nvSpPr>
        <p:spPr>
          <a:xfrm rot="16200000">
            <a:off x="10727921" y="3096853"/>
            <a:ext cx="1535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Sarabun" panose="00000500000000000000" pitchFamily="2" charset="-34"/>
                <a:cs typeface="Sarabun" panose="00000500000000000000" pitchFamily="2" charset="-34"/>
              </a:rPr>
              <a:t>PROCESS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4AE1EF6-A3DA-49C4-92A5-5D16BD44FD17}"/>
              </a:ext>
            </a:extLst>
          </p:cNvPr>
          <p:cNvGrpSpPr/>
          <p:nvPr/>
        </p:nvGrpSpPr>
        <p:grpSpPr>
          <a:xfrm>
            <a:off x="9390147" y="525702"/>
            <a:ext cx="2160000" cy="3451258"/>
            <a:chOff x="5757947" y="609522"/>
            <a:chExt cx="2160000" cy="3451258"/>
          </a:xfrm>
        </p:grpSpPr>
        <p:sp>
          <p:nvSpPr>
            <p:cNvPr id="25" name="Title 4">
              <a:extLst>
                <a:ext uri="{FF2B5EF4-FFF2-40B4-BE49-F238E27FC236}">
                  <a16:creationId xmlns:a16="http://schemas.microsoft.com/office/drawing/2014/main" id="{95478EBD-1558-40CD-AD7D-01F337FE9535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1382804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⎕SH 'curl …'</a:t>
              </a:r>
            </a:p>
          </p:txBody>
        </p:sp>
        <p:sp>
          <p:nvSpPr>
            <p:cNvPr id="26" name="Title 4">
              <a:extLst>
                <a:ext uri="{FF2B5EF4-FFF2-40B4-BE49-F238E27FC236}">
                  <a16:creationId xmlns:a16="http://schemas.microsoft.com/office/drawing/2014/main" id="{C69B2645-F06E-40BF-9DB0-9DB13C4B6B5C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60952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⎕NGET</a:t>
              </a:r>
            </a:p>
          </p:txBody>
        </p:sp>
        <p:sp>
          <p:nvSpPr>
            <p:cNvPr id="27" name="Title 4">
              <a:extLst>
                <a:ext uri="{FF2B5EF4-FFF2-40B4-BE49-F238E27FC236}">
                  <a16:creationId xmlns:a16="http://schemas.microsoft.com/office/drawing/2014/main" id="{E2DF8CDF-51F6-4AB8-9404-2B9B072C2EEB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2240736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⎕FIX</a:t>
              </a:r>
            </a:p>
          </p:txBody>
        </p:sp>
        <p:sp>
          <p:nvSpPr>
            <p:cNvPr id="28" name="Title 4">
              <a:extLst>
                <a:ext uri="{FF2B5EF4-FFF2-40B4-BE49-F238E27FC236}">
                  <a16:creationId xmlns:a16="http://schemas.microsoft.com/office/drawing/2014/main" id="{4D1B2EA6-217F-4CEE-94CF-46BAC18D249F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173406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Link.Import</a:t>
              </a:r>
            </a:p>
          </p:txBody>
        </p:sp>
        <p:sp>
          <p:nvSpPr>
            <p:cNvPr id="29" name="Title 4">
              <a:extLst>
                <a:ext uri="{FF2B5EF4-FFF2-40B4-BE49-F238E27FC236}">
                  <a16:creationId xmlns:a16="http://schemas.microsoft.com/office/drawing/2014/main" id="{83833012-24F2-41D1-9EA4-B92499FC70B8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2591016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⎕CSV</a:t>
              </a:r>
            </a:p>
          </p:txBody>
        </p:sp>
        <p:sp>
          <p:nvSpPr>
            <p:cNvPr id="30" name="Title 4">
              <a:extLst>
                <a:ext uri="{FF2B5EF4-FFF2-40B4-BE49-F238E27FC236}">
                  <a16:creationId xmlns:a16="http://schemas.microsoft.com/office/drawing/2014/main" id="{D8966AF6-2C7B-44C9-BA8D-8DDFA3023EF4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3318292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⎕XML</a:t>
              </a:r>
            </a:p>
          </p:txBody>
        </p:sp>
        <p:sp>
          <p:nvSpPr>
            <p:cNvPr id="31" name="Title 4">
              <a:extLst>
                <a:ext uri="{FF2B5EF4-FFF2-40B4-BE49-F238E27FC236}">
                  <a16:creationId xmlns:a16="http://schemas.microsoft.com/office/drawing/2014/main" id="{D33326D7-0725-4742-AF38-703B84ED2660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3700780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⎕JSON</a:t>
              </a:r>
            </a:p>
          </p:txBody>
        </p:sp>
        <p:sp>
          <p:nvSpPr>
            <p:cNvPr id="40" name="Title 4">
              <a:extLst>
                <a:ext uri="{FF2B5EF4-FFF2-40B4-BE49-F238E27FC236}">
                  <a16:creationId xmlns:a16="http://schemas.microsoft.com/office/drawing/2014/main" id="{67982DE7-192D-4398-B434-C49165EEB813}"/>
                </a:ext>
              </a:extLst>
            </p:cNvPr>
            <p:cNvSpPr txBox="1">
              <a:spLocks/>
            </p:cNvSpPr>
            <p:nvPr/>
          </p:nvSpPr>
          <p:spPr>
            <a:xfrm>
              <a:off x="5757947" y="996163"/>
              <a:ext cx="2160000" cy="360000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b" anchorCtr="0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600" b="0" kern="1200">
                  <a:solidFill>
                    <a:srgbClr val="3B475E"/>
                  </a:solidFill>
                  <a:latin typeface="Sarabun" panose="00000500000000000000" pitchFamily="2" charset="-34"/>
                  <a:ea typeface="+mj-ea"/>
                  <a:cs typeface="Calibri" panose="020F0502020204030204" pitchFamily="34" charset="0"/>
                </a:defRPr>
              </a:lvl1pPr>
            </a:lstStyle>
            <a:p>
              <a:pPr algn="ctr"/>
              <a:r>
                <a:rPr lang="en-GB" sz="2000" dirty="0">
                  <a:latin typeface="APL386 Unicode" panose="020B0709000202000203" pitchFamily="50" charset="0"/>
                </a:rPr>
                <a:t>HttpCommand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82485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Wor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b="1" i="1" dirty="0"/>
              <a:t>“get pretty much anything from pretty much anywhere”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 marL="628650">
              <a:lnSpc>
                <a:spcPct val="150000"/>
              </a:lnSpc>
              <a:buClr>
                <a:srgbClr val="00B050"/>
              </a:buClr>
            </a:pPr>
            <a:r>
              <a:rPr lang="en-GB" dirty="0"/>
              <a:t>One-stop utility for quickly getting bringing resources in.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246C441-2354-4DD1-85EB-C050A44AFC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9720" b="26095"/>
          <a:stretch/>
        </p:blipFill>
        <p:spPr>
          <a:xfrm>
            <a:off x="7693820" y="4279641"/>
            <a:ext cx="1359035" cy="671803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031284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528374" cy="32420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b="1" i="1" dirty="0"/>
              <a:t>“get pretty much anything from pretty much anywhere”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 marL="628650">
              <a:lnSpc>
                <a:spcPct val="150000"/>
              </a:lnSpc>
              <a:buClr>
                <a:srgbClr val="00B050"/>
              </a:buClr>
            </a:pPr>
            <a:r>
              <a:rPr lang="en-GB" dirty="0"/>
              <a:t>One-stop utility for quickly getting bringing resources in.</a:t>
            </a:r>
          </a:p>
          <a:p>
            <a:pPr marL="628650">
              <a:lnSpc>
                <a:spcPct val="150000"/>
              </a:lnSpc>
              <a:buClr>
                <a:srgbClr val="FF0000"/>
              </a:buClr>
            </a:pPr>
            <a:r>
              <a:rPr lang="en-GB" dirty="0"/>
              <a:t>Do not use at run time, as exact results may vary.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246C441-2354-4DD1-85EB-C050A44AFC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9720" b="26095"/>
          <a:stretch/>
        </p:blipFill>
        <p:spPr>
          <a:xfrm>
            <a:off x="7693820" y="4279641"/>
            <a:ext cx="1359035" cy="671803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198762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b="1" dirty="0"/>
              <a:t>Syntax</a:t>
            </a:r>
          </a:p>
          <a:p>
            <a:pPr marL="0" indent="0">
              <a:buNone/>
            </a:pPr>
            <a:r>
              <a:rPr lang="da-DK" dirty="0">
                <a:latin typeface="APL386 Unicode" panose="020B0709000202000203" pitchFamily="50" charset="0"/>
              </a:rPr>
              <a:t>      ]get something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31A00-3FAC-4995-A53B-2E94AA871DA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389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7E994-A204-4F75-B59E-7AD23751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b="1" dirty="0"/>
              <a:t>Syntax</a:t>
            </a:r>
          </a:p>
          <a:p>
            <a:pPr marL="0" indent="0">
              <a:buNone/>
            </a:pPr>
            <a:r>
              <a:rPr lang="da-DK" dirty="0">
                <a:latin typeface="APL386 Unicode" panose="020B0709000202000203" pitchFamily="50" charset="0"/>
              </a:rPr>
              <a:t>      ]get something</a:t>
            </a:r>
          </a:p>
          <a:p>
            <a:pPr marL="0" indent="0">
              <a:buNone/>
            </a:pPr>
            <a:r>
              <a:rPr lang="da-DK" dirty="0">
                <a:latin typeface="APL386 Unicode" panose="020B0709000202000203" pitchFamily="50" charset="0"/>
              </a:rPr>
              <a:t>#.something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92F70B-FFD4-46D5-ACC2-FD5E5A25AB6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A9BC7A-BB8A-4D6E-927B-A5FA8911D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6 Unicode" panose="020B0709000202000203" pitchFamily="50" charset="0"/>
              </a:rPr>
              <a:t>]</a:t>
            </a:r>
            <a:r>
              <a:rPr lang="en-GB" dirty="0" err="1">
                <a:latin typeface="APL386 Unicode" panose="020B0709000202000203" pitchFamily="50" charset="0"/>
              </a:rPr>
              <a:t>EXPERIMENTAL.Get</a:t>
            </a:r>
            <a:endParaRPr lang="en-GB" dirty="0">
              <a:latin typeface="APL386 Unicode" panose="020B0709000202000203" pitchFamily="50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31A00-3FAC-4995-A53B-2E94AA871DA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346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yalog">
      <a:dk1>
        <a:srgbClr val="3B475E"/>
      </a:dk1>
      <a:lt1>
        <a:sysClr val="window" lastClr="FFFFFF"/>
      </a:lt1>
      <a:dk2>
        <a:srgbClr val="5A6D8F"/>
      </a:dk2>
      <a:lt2>
        <a:srgbClr val="F6F6D9"/>
      </a:lt2>
      <a:accent1>
        <a:srgbClr val="ED7F00"/>
      </a:accent1>
      <a:accent2>
        <a:srgbClr val="928ABD"/>
      </a:accent2>
      <a:accent3>
        <a:srgbClr val="2C5656"/>
      </a:accent3>
      <a:accent4>
        <a:srgbClr val="FFA336"/>
      </a:accent4>
      <a:accent5>
        <a:srgbClr val="BBB5D6"/>
      </a:accent5>
      <a:accent6>
        <a:srgbClr val="231F20"/>
      </a:accent6>
      <a:hlink>
        <a:srgbClr val="5A6D8F"/>
      </a:hlink>
      <a:folHlink>
        <a:srgbClr val="928ABD"/>
      </a:folHlink>
    </a:clrScheme>
    <a:fontScheme name="Atkinson">
      <a:majorFont>
        <a:latin typeface="Atkinson Hyperlegible"/>
        <a:ea typeface=""/>
        <a:cs typeface=""/>
      </a:majorFont>
      <a:minorFont>
        <a:latin typeface="Atkinson Hyperlegib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16870</TotalTime>
  <Words>2637</Words>
  <Application>Microsoft Office PowerPoint</Application>
  <PresentationFormat>On-screen Show (16:9)</PresentationFormat>
  <Paragraphs>687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6" baseType="lpstr">
      <vt:lpstr>Sarabun</vt:lpstr>
      <vt:lpstr>Calibri</vt:lpstr>
      <vt:lpstr>Courier New</vt:lpstr>
      <vt:lpstr>Wingdings</vt:lpstr>
      <vt:lpstr>APL386 Unicode</vt:lpstr>
      <vt:lpstr>APL385 Unicode</vt:lpstr>
      <vt:lpstr>Atkinson Hyperlegible</vt:lpstr>
      <vt:lpstr>Arial</vt:lpstr>
      <vt:lpstr>Wingdings 2</vt:lpstr>
      <vt:lpstr>Office Theme</vt:lpstr>
      <vt:lpstr>PowerPoint Presentation</vt:lpstr>
      <vt:lpstr>Overview</vt:lpstr>
      <vt:lpstr>Overview</vt:lpstr>
      <vt:lpstr>Overview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]EXPERIMENTAL.Get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Overview</vt:lpstr>
      <vt:lpstr>Next Webinar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Adam Brudzewsky</cp:lastModifiedBy>
  <cp:revision>235</cp:revision>
  <dcterms:created xsi:type="dcterms:W3CDTF">2019-07-25T11:46:05Z</dcterms:created>
  <dcterms:modified xsi:type="dcterms:W3CDTF">2022-05-06T09:37:27Z</dcterms:modified>
</cp:coreProperties>
</file>