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2" r:id="rId2"/>
    <p:sldId id="272" r:id="rId3"/>
    <p:sldId id="266" r:id="rId4"/>
    <p:sldId id="263" r:id="rId5"/>
    <p:sldId id="265" r:id="rId6"/>
    <p:sldId id="264" r:id="rId7"/>
    <p:sldId id="275" r:id="rId8"/>
    <p:sldId id="267" r:id="rId9"/>
    <p:sldId id="270" r:id="rId10"/>
    <p:sldId id="276" r:id="rId11"/>
    <p:sldId id="273" r:id="rId12"/>
    <p:sldId id="268" r:id="rId13"/>
    <p:sldId id="269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421"/>
    <a:srgbClr val="EFEFBE"/>
    <a:srgbClr val="F6F6D9"/>
    <a:srgbClr val="7C7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2" autoAdjust="0"/>
  </p:normalViewPr>
  <p:slideViewPr>
    <p:cSldViewPr>
      <p:cViewPr varScale="1">
        <p:scale>
          <a:sx n="93" d="100"/>
          <a:sy n="93" d="100"/>
        </p:scale>
        <p:origin x="18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tkinson Hyperlegible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Atkinson Hyperlegible" pitchFamily="2" charset="0"/>
              </a:rPr>
              <a:t>02/09/2021</a:t>
            </a:fld>
            <a:endParaRPr lang="en-GB" dirty="0">
              <a:latin typeface="Atkinson Hyperlegible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tkinson Hyperlegible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Atkinson Hyperlegible" pitchFamily="2" charset="0"/>
              </a:rPr>
              <a:t>‹#›</a:t>
            </a:fld>
            <a:endParaRPr lang="en-GB" dirty="0">
              <a:latin typeface="Atkinson Hyperlegibl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tkinson Hyperlegible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tkinson Hyperlegible" pitchFamily="2" charset="0"/>
              </a:defRPr>
            </a:lvl1pPr>
          </a:lstStyle>
          <a:p>
            <a:fld id="{CDEAEF8A-5BB8-41C8-B8C2-160617C17EF4}" type="datetimeFigureOut">
              <a:rPr lang="en-GB" smtClean="0"/>
              <a:pPr/>
              <a:t>02/09/2021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tkinson Hyperlegible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tkinson Hyperlegible" pitchFamily="2" charset="0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accent4">
                    <a:lumMod val="50000"/>
                  </a:schemeClr>
                </a:solidFill>
                <a:latin typeface="Atkinson Hyperlegible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chemeClr val="accent4">
                    <a:lumMod val="50000"/>
                  </a:schemeClr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>
                <a:latin typeface="Atkinson Hyperlegible" pitchFamily="2" charset="0"/>
              </a:rPr>
              <a:t>‹#›</a:t>
            </a:fld>
            <a:endParaRPr lang="en-GB" sz="1600" dirty="0">
              <a:latin typeface="Atkinson Hyperlegible" pitchFamily="2" charset="0"/>
            </a:endParaRPr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tkinson Hyperlegible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Presenting </a:t>
            </a:r>
            <a:r>
              <a:rPr lang="en-US" dirty="0" err="1"/>
              <a:t>TryAPL</a:t>
            </a:r>
            <a:r>
              <a:rPr lang="en-US" dirty="0"/>
              <a:t> v3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Richard Park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9904B-7713-4032-A595-8FCDCD1A8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TryAPL</a:t>
            </a:r>
            <a:r>
              <a:rPr lang="en-GB" dirty="0"/>
              <a:t>: New in Version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3DAF0-9B8C-4BD4-B332-158B90CE9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en-GB" dirty="0"/>
              <a:t>Open source: 	github.com/</a:t>
            </a:r>
            <a:r>
              <a:rPr lang="en-GB" dirty="0" err="1"/>
              <a:t>dyalog</a:t>
            </a:r>
            <a:r>
              <a:rPr lang="en-GB" dirty="0"/>
              <a:t>/</a:t>
            </a:r>
            <a:r>
              <a:rPr lang="en-GB" dirty="0" err="1"/>
              <a:t>tryapl</a:t>
            </a:r>
            <a:endParaRPr lang="en-GB" dirty="0"/>
          </a:p>
          <a:p>
            <a:pPr>
              <a:buFontTx/>
              <a:buChar char="-"/>
            </a:pPr>
            <a:r>
              <a:rPr lang="en-GB" dirty="0"/>
              <a:t>Open API</a:t>
            </a:r>
          </a:p>
          <a:p>
            <a:pPr>
              <a:buFontTx/>
              <a:buChar char="-"/>
            </a:pPr>
            <a:r>
              <a:rPr lang="en-GB" dirty="0"/>
              <a:t>Off-the-shelf technologies</a:t>
            </a:r>
          </a:p>
          <a:p>
            <a:pPr>
              <a:buFontTx/>
              <a:buChar char="-"/>
            </a:pPr>
            <a:r>
              <a:rPr lang="en-GB" dirty="0"/>
              <a:t>APL-style "session"</a:t>
            </a:r>
          </a:p>
          <a:p>
            <a:pPr>
              <a:buFontTx/>
              <a:buChar char="-"/>
            </a:pPr>
            <a:r>
              <a:rPr lang="en-GB" dirty="0"/>
              <a:t>Multi-line functions</a:t>
            </a:r>
          </a:p>
          <a:p>
            <a:pPr>
              <a:buFontTx/>
              <a:buChar char="-"/>
            </a:pPr>
            <a:r>
              <a:rPr lang="en-GB" dirty="0"/>
              <a:t>Download and upload "workspaces"</a:t>
            </a:r>
          </a:p>
          <a:p>
            <a:pPr>
              <a:buFontTx/>
              <a:buChar char="-"/>
            </a:pPr>
            <a:r>
              <a:rPr lang="en-GB" dirty="0"/>
              <a:t>Share without interference</a:t>
            </a:r>
          </a:p>
          <a:p>
            <a:pPr>
              <a:buFontTx/>
              <a:buChar char="-"/>
            </a:pPr>
            <a:r>
              <a:rPr lang="en-GB" dirty="0"/>
              <a:t>Touch-screen friendly</a:t>
            </a:r>
          </a:p>
          <a:p>
            <a:pPr>
              <a:buFontTx/>
              <a:buChar char="-"/>
            </a:pPr>
            <a:r>
              <a:rPr lang="en-GB" dirty="0"/>
              <a:t>Dark mode</a:t>
            </a:r>
          </a:p>
          <a:p>
            <a:pPr>
              <a:buFontTx/>
              <a:buChar char="-"/>
            </a:pPr>
            <a:endParaRPr lang="en-GB" dirty="0"/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12534-136F-4EFC-93CF-FBD60442983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615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92BCF-1BC7-4CB9-9CDA-89CC403E6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New features in version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0145A-3EC1-48B3-AE6F-6E3B2D8EF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/>
              <a:t>	You tell us!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b="1" dirty="0"/>
              <a:t>tryapl@dyalog.com</a:t>
            </a:r>
          </a:p>
          <a:p>
            <a:pPr marL="0" indent="0">
              <a:buNone/>
            </a:pPr>
            <a:r>
              <a:rPr lang="en-GB" b="1" dirty="0"/>
              <a:t>github.com/</a:t>
            </a:r>
            <a:r>
              <a:rPr lang="en-GB" b="1" dirty="0" err="1"/>
              <a:t>dyalog</a:t>
            </a:r>
            <a:r>
              <a:rPr lang="en-GB" b="1" dirty="0"/>
              <a:t>/</a:t>
            </a:r>
            <a:r>
              <a:rPr lang="en-GB" b="1" dirty="0" err="1"/>
              <a:t>tryapl</a:t>
            </a:r>
            <a:endParaRPr lang="en-GB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77C5C2-3C5C-4FAB-B66A-CA8A8C8AD9A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751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E514D-DAB6-45ED-B2B8-D656BD2C4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Coming Up: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FD924-9C8D-4B69-B1FF-DC007636D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/>
              <a:t>britishaplassociation.org/webinar-schedule-2021</a:t>
            </a:r>
            <a:endParaRPr lang="en-GB" sz="2500" dirty="0"/>
          </a:p>
          <a:p>
            <a:pPr marL="0" indent="0">
              <a:buNone/>
            </a:pPr>
            <a:r>
              <a:rPr lang="en-GB" sz="2500" dirty="0"/>
              <a:t>	</a:t>
            </a:r>
            <a:r>
              <a:rPr lang="en-GB" dirty="0"/>
              <a:t>9</a:t>
            </a:r>
            <a:r>
              <a:rPr lang="en-GB" baseline="30000" dirty="0"/>
              <a:t>th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23</a:t>
            </a:r>
            <a:r>
              <a:rPr lang="en-GB" baseline="30000" dirty="0"/>
              <a:t>rd</a:t>
            </a:r>
            <a:endParaRPr lang="en-GB" dirty="0"/>
          </a:p>
          <a:p>
            <a:pPr marL="0" indent="0">
              <a:buNone/>
            </a:pPr>
            <a:r>
              <a:rPr lang="en-GB" dirty="0" err="1"/>
              <a:t>apl.wiki</a:t>
            </a:r>
            <a:r>
              <a:rPr lang="en-GB" dirty="0"/>
              <a:t>/campfire</a:t>
            </a:r>
          </a:p>
          <a:p>
            <a:pPr marL="0" indent="0">
              <a:buNone/>
            </a:pPr>
            <a:r>
              <a:rPr lang="en-GB" dirty="0"/>
              <a:t>	26</a:t>
            </a:r>
            <a:r>
              <a:rPr lang="en-GB" baseline="30000" dirty="0"/>
              <a:t>th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CDABB-4032-46C5-BE54-936E03A41B6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377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D966F-73F1-4A7F-831B-84C90B32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Webinar: 30</a:t>
            </a:r>
            <a:r>
              <a:rPr lang="en-GB" baseline="30000" dirty="0"/>
              <a:t>th</a:t>
            </a:r>
            <a:r>
              <a:rPr lang="en-GB" dirty="0"/>
              <a:t> 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EEACC-A1FC-4889-BB2D-FD91C0466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Error Handling - Part 5 </a:t>
            </a:r>
          </a:p>
          <a:p>
            <a:pPr marL="0" indent="0">
              <a:buNone/>
            </a:pPr>
            <a:r>
              <a:rPr lang="en-GB" dirty="0"/>
              <a:t>	with Adám Brudzewsky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b="1" dirty="0"/>
              <a:t>dyalog.tv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FB017D-A855-4569-B8FB-7FD813F0779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981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9904B-7713-4032-A595-8FCDCD1A8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TryAPL</a:t>
            </a:r>
            <a:r>
              <a:rPr lang="en-GB" dirty="0"/>
              <a:t>: New in Version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3DAF0-9B8C-4BD4-B332-158B90CE9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en-GB" dirty="0"/>
              <a:t>Open source: 	github.com/</a:t>
            </a:r>
            <a:r>
              <a:rPr lang="en-GB" dirty="0" err="1"/>
              <a:t>dyalog</a:t>
            </a:r>
            <a:r>
              <a:rPr lang="en-GB" dirty="0"/>
              <a:t>/</a:t>
            </a:r>
            <a:r>
              <a:rPr lang="en-GB" dirty="0" err="1"/>
              <a:t>tryapl</a:t>
            </a:r>
            <a:endParaRPr lang="en-GB" dirty="0"/>
          </a:p>
          <a:p>
            <a:pPr>
              <a:buFontTx/>
              <a:buChar char="-"/>
            </a:pPr>
            <a:r>
              <a:rPr lang="en-GB" dirty="0"/>
              <a:t>Open API</a:t>
            </a:r>
          </a:p>
          <a:p>
            <a:pPr>
              <a:buFontTx/>
              <a:buChar char="-"/>
            </a:pPr>
            <a:r>
              <a:rPr lang="en-GB" dirty="0"/>
              <a:t>Off-the-shelf technologies</a:t>
            </a:r>
          </a:p>
          <a:p>
            <a:pPr>
              <a:buFontTx/>
              <a:buChar char="-"/>
            </a:pPr>
            <a:r>
              <a:rPr lang="en-GB" dirty="0"/>
              <a:t>APL-style "session"</a:t>
            </a:r>
          </a:p>
          <a:p>
            <a:pPr>
              <a:buFontTx/>
              <a:buChar char="-"/>
            </a:pPr>
            <a:r>
              <a:rPr lang="en-GB" dirty="0"/>
              <a:t>Multi-line functions</a:t>
            </a:r>
          </a:p>
          <a:p>
            <a:pPr>
              <a:buFontTx/>
              <a:buChar char="-"/>
            </a:pPr>
            <a:r>
              <a:rPr lang="en-GB" dirty="0"/>
              <a:t>Download and upload "workspaces"</a:t>
            </a:r>
          </a:p>
          <a:p>
            <a:pPr>
              <a:buFontTx/>
              <a:buChar char="-"/>
            </a:pPr>
            <a:r>
              <a:rPr lang="en-GB" dirty="0"/>
              <a:t>Share without interference</a:t>
            </a:r>
          </a:p>
          <a:p>
            <a:pPr>
              <a:buFontTx/>
              <a:buChar char="-"/>
            </a:pPr>
            <a:r>
              <a:rPr lang="en-GB" dirty="0"/>
              <a:t>Touch-screen friendly</a:t>
            </a:r>
          </a:p>
          <a:p>
            <a:pPr>
              <a:buFontTx/>
              <a:buChar char="-"/>
            </a:pPr>
            <a:r>
              <a:rPr lang="en-GB" dirty="0"/>
              <a:t>Dark mode</a:t>
            </a:r>
          </a:p>
          <a:p>
            <a:pPr>
              <a:buFontTx/>
              <a:buChar char="-"/>
            </a:pPr>
            <a:endParaRPr lang="en-GB" dirty="0"/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12534-136F-4EFC-93CF-FBD60442983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28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B0520-C862-4C07-BD40-B37A15B91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663D4-1DBB-404D-A580-4881FBAA2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Dyalog '12 (Elsinore), </a:t>
            </a:r>
            <a:r>
              <a:rPr lang="en-US" i="1" dirty="0"/>
              <a:t>The Story of </a:t>
            </a:r>
            <a:r>
              <a:rPr lang="en-US" i="1" dirty="0" err="1"/>
              <a:t>TryAPL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en-US" dirty="0"/>
              <a:t> dyalog.tv/Dyalog12/?v=9AMj77tuDAg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ED05F0-4B5A-498F-BD4B-2C2BBB4D3A1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74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990E-D41D-4EB1-8278-E87BA2EC1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9E3C6-079B-47E0-A16D-1A18A10F3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D1B9-5AE0-4B86-80D9-9220280A344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2BCAA1-51B2-442E-98BB-355170723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2" y="0"/>
            <a:ext cx="910739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56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85160-E143-45AB-80DB-C2BD4138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C46AE-6931-4360-B11C-01A070242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4E98B-9B31-4025-B38E-B3B978BD60E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F0A2738-B288-42A7-B7A7-C472704DF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5157"/>
            <a:ext cx="9144000" cy="445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31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5F7C4-E3E1-4B71-9543-FE5DF6898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Now Open 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A8A1D-367E-47B1-AE02-40A058DAB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github.com/dyalog/tryapl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F6CAC6-4C2C-4A9E-A49B-2467FEE31A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79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2DE42-BA32-4948-A93B-2D7C6D7E1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Backend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0DDC9-7171-480C-AD7E-ADD79765F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github.com/</a:t>
            </a:r>
            <a:r>
              <a:rPr lang="en-GB" dirty="0" err="1"/>
              <a:t>dyalog</a:t>
            </a:r>
            <a:r>
              <a:rPr lang="en-GB" dirty="0"/>
              <a:t>/Jarvis</a:t>
            </a:r>
          </a:p>
          <a:p>
            <a:pPr marL="0" indent="0">
              <a:buNone/>
            </a:pPr>
            <a:r>
              <a:rPr lang="en-GB" dirty="0"/>
              <a:t>github.com/</a:t>
            </a:r>
            <a:r>
              <a:rPr lang="en-GB" dirty="0" err="1"/>
              <a:t>abrudz</a:t>
            </a:r>
            <a:r>
              <a:rPr lang="en-GB" dirty="0"/>
              <a:t>/</a:t>
            </a:r>
            <a:r>
              <a:rPr lang="en-GB" dirty="0" err="1"/>
              <a:t>dyalog</a:t>
            </a:r>
            <a:r>
              <a:rPr lang="en-GB" dirty="0"/>
              <a:t>-safe-exec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E57AE-EF3F-4235-9CD4-77D7DA1684D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802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A6B6E-3E4F-43D8-822F-9BEB591E4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636535"/>
            <a:ext cx="8363272" cy="395808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Linux and macOS: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dyalog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LOAD=/path/to/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TAE.apln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dirty="0"/>
              <a:t>Microsoft Windows </a:t>
            </a:r>
            <a:r>
              <a:rPr lang="en-GB" dirty="0" err="1"/>
              <a:t>Powershell</a:t>
            </a:r>
            <a:endParaRPr lang="en-GB" dirty="0"/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PS $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Env:LOAD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TAE.apln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PS &amp;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dyalog</a:t>
            </a:r>
            <a:endParaRPr lang="en-GB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D4422-D562-4D7F-AAF1-E5A4223F88D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318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97C0-FC78-40AC-B22A-584DB18C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F7401-8C84-4616-8275-2FF9215C6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apl.wiki</a:t>
            </a:r>
            <a:r>
              <a:rPr lang="en-GB" dirty="0"/>
              <a:t>/</a:t>
            </a:r>
            <a:r>
              <a:rPr lang="en-GB" dirty="0" err="1"/>
              <a:t>TryAPL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3F9D3-40B7-40B9-BED5-BC0AF476EC8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05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13510</TotalTime>
  <Words>229</Words>
  <Application>Microsoft Office PowerPoint</Application>
  <PresentationFormat>On-screen Show (16:9)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Atkinson Hyperlegible</vt:lpstr>
      <vt:lpstr>Calibri</vt:lpstr>
      <vt:lpstr>Courier New</vt:lpstr>
      <vt:lpstr>Wingdings</vt:lpstr>
      <vt:lpstr>Office Theme</vt:lpstr>
      <vt:lpstr>Presenting TryAPL v3</vt:lpstr>
      <vt:lpstr>TryAPL: New in Version 3</vt:lpstr>
      <vt:lpstr>History</vt:lpstr>
      <vt:lpstr>PowerPoint Presentation</vt:lpstr>
      <vt:lpstr>PowerPoint Presentation</vt:lpstr>
      <vt:lpstr>Now Open Source</vt:lpstr>
      <vt:lpstr>Backend</vt:lpstr>
      <vt:lpstr>PowerPoint Presentation</vt:lpstr>
      <vt:lpstr>Info</vt:lpstr>
      <vt:lpstr>TryAPL: New in Version 3</vt:lpstr>
      <vt:lpstr>New features in version 4</vt:lpstr>
      <vt:lpstr>Coming Up: September</vt:lpstr>
      <vt:lpstr>Next Webinar: 30th September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98</cp:revision>
  <dcterms:created xsi:type="dcterms:W3CDTF">2016-07-29T08:25:06Z</dcterms:created>
  <dcterms:modified xsi:type="dcterms:W3CDTF">2021-09-02T15:37:21Z</dcterms:modified>
</cp:coreProperties>
</file>